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94" r:id="rId3"/>
    <p:sldId id="297" r:id="rId4"/>
    <p:sldId id="258" r:id="rId5"/>
    <p:sldId id="298" r:id="rId6"/>
    <p:sldId id="272" r:id="rId7"/>
    <p:sldId id="296" r:id="rId8"/>
    <p:sldId id="292" r:id="rId9"/>
    <p:sldId id="299" r:id="rId10"/>
    <p:sldId id="269" r:id="rId11"/>
    <p:sldId id="270" r:id="rId12"/>
    <p:sldId id="290" r:id="rId13"/>
    <p:sldId id="282" r:id="rId14"/>
    <p:sldId id="283" r:id="rId15"/>
    <p:sldId id="289" r:id="rId16"/>
    <p:sldId id="300" r:id="rId17"/>
    <p:sldId id="273" r:id="rId18"/>
    <p:sldId id="257" r:id="rId19"/>
    <p:sldId id="278" r:id="rId20"/>
    <p:sldId id="277" r:id="rId21"/>
    <p:sldId id="291" r:id="rId22"/>
    <p:sldId id="260" r:id="rId23"/>
    <p:sldId id="263" r:id="rId24"/>
    <p:sldId id="301" r:id="rId25"/>
    <p:sldId id="265" r:id="rId26"/>
    <p:sldId id="264" r:id="rId27"/>
    <p:sldId id="271" r:id="rId28"/>
    <p:sldId id="295" r:id="rId29"/>
    <p:sldId id="262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F38B4-B165-4DB1-B78C-78B64B610B4E}" v="1365" dt="2021-12-07T23:00:2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947" autoAdjust="0"/>
  </p:normalViewPr>
  <p:slideViewPr>
    <p:cSldViewPr snapToGrid="0">
      <p:cViewPr varScale="1">
        <p:scale>
          <a:sx n="72" d="100"/>
          <a:sy n="72" d="100"/>
        </p:scale>
        <p:origin x="1290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2A4B80B-47F0-4A35-82ED-AB7BCFCEFA88}"/>
    <pc:docChg chg="undo custSel addSld modSld sldOrd">
      <pc:chgData name="Cynthia Enciso" userId="7915927f-c5cf-4e1f-876d-e79882ad52fa" providerId="ADAL" clId="{E2A4B80B-47F0-4A35-82ED-AB7BCFCEFA88}" dt="2021-06-11T12:50:21.749" v="120" actId="5793"/>
      <pc:docMkLst>
        <pc:docMk/>
      </pc:docMkLst>
      <pc:sldChg chg="modSp mod">
        <pc:chgData name="Cynthia Enciso" userId="7915927f-c5cf-4e1f-876d-e79882ad52fa" providerId="ADAL" clId="{E2A4B80B-47F0-4A35-82ED-AB7BCFCEFA88}" dt="2021-06-10T16:41:09.630" v="28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E2A4B80B-47F0-4A35-82ED-AB7BCFCEFA88}" dt="2021-06-10T16:41:09.630" v="28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">
        <pc:chgData name="Cynthia Enciso" userId="7915927f-c5cf-4e1f-876d-e79882ad52fa" providerId="ADAL" clId="{E2A4B80B-47F0-4A35-82ED-AB7BCFCEFA88}" dt="2021-06-11T12:50:21.749" v="120" actId="5793"/>
        <pc:sldMkLst>
          <pc:docMk/>
          <pc:sldMk cId="0" sldId="270"/>
        </pc:sldMkLst>
        <pc:spChg chg="mod">
          <ac:chgData name="Cynthia Enciso" userId="7915927f-c5cf-4e1f-876d-e79882ad52fa" providerId="ADAL" clId="{E2A4B80B-47F0-4A35-82ED-AB7BCFCEFA88}" dt="2021-06-11T12:50:21.749" v="120" actId="5793"/>
          <ac:spMkLst>
            <pc:docMk/>
            <pc:sldMk cId="0" sldId="270"/>
            <ac:spMk id="310" creationId="{00000000-0000-0000-0000-000000000000}"/>
          </ac:spMkLst>
        </pc:spChg>
      </pc:sldChg>
      <pc:sldChg chg="ord">
        <pc:chgData name="Cynthia Enciso" userId="7915927f-c5cf-4e1f-876d-e79882ad52fa" providerId="ADAL" clId="{E2A4B80B-47F0-4A35-82ED-AB7BCFCEFA88}" dt="2021-06-10T16:28:04.447" v="1"/>
        <pc:sldMkLst>
          <pc:docMk/>
          <pc:sldMk cId="2642164239" sldId="278"/>
        </pc:sldMkLst>
      </pc:sldChg>
      <pc:sldChg chg="addSp modSp mod">
        <pc:chgData name="Cynthia Enciso" userId="7915927f-c5cf-4e1f-876d-e79882ad52fa" providerId="ADAL" clId="{E2A4B80B-47F0-4A35-82ED-AB7BCFCEFA88}" dt="2021-06-10T21:52:49.472" v="105" actId="1076"/>
        <pc:sldMkLst>
          <pc:docMk/>
          <pc:sldMk cId="3032545414" sldId="291"/>
        </pc:sldMkLst>
        <pc:spChg chg="add mod">
          <ac:chgData name="Cynthia Enciso" userId="7915927f-c5cf-4e1f-876d-e79882ad52fa" providerId="ADAL" clId="{E2A4B80B-47F0-4A35-82ED-AB7BCFCEFA88}" dt="2021-06-10T16:29:02.811" v="3" actId="13822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E2A4B80B-47F0-4A35-82ED-AB7BCFCEFA88}" dt="2021-06-10T21:52:29.333" v="99" actId="1076"/>
          <ac:spMkLst>
            <pc:docMk/>
            <pc:sldMk cId="3032545414" sldId="291"/>
            <ac:spMk id="10" creationId="{98A8A695-F57D-49D0-BC14-9B7FB8EF71A5}"/>
          </ac:spMkLst>
        </pc:spChg>
        <pc:spChg chg="mod">
          <ac:chgData name="Cynthia Enciso" userId="7915927f-c5cf-4e1f-876d-e79882ad52fa" providerId="ADAL" clId="{E2A4B80B-47F0-4A35-82ED-AB7BCFCEFA88}" dt="2021-06-10T21:52:49.472" v="105" actId="1076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E2A4B80B-47F0-4A35-82ED-AB7BCFCEFA88}" dt="2021-06-10T21:52:48.700" v="103" actId="1076"/>
          <ac:spMkLst>
            <pc:docMk/>
            <pc:sldMk cId="3032545414" sldId="291"/>
            <ac:spMk id="12" creationId="{28D010C0-A105-4CF7-8F15-B3913AFF55E0}"/>
          </ac:spMkLst>
        </pc:spChg>
        <pc:spChg chg="add mod">
          <ac:chgData name="Cynthia Enciso" userId="7915927f-c5cf-4e1f-876d-e79882ad52fa" providerId="ADAL" clId="{E2A4B80B-47F0-4A35-82ED-AB7BCFCEFA88}" dt="2021-06-10T21:52:18.815" v="97" actId="1076"/>
          <ac:spMkLst>
            <pc:docMk/>
            <pc:sldMk cId="3032545414" sldId="291"/>
            <ac:spMk id="15" creationId="{4C1CB0CE-DC07-4732-A9FE-A656B7A25CDF}"/>
          </ac:spMkLst>
        </pc:spChg>
        <pc:spChg chg="add mod">
          <ac:chgData name="Cynthia Enciso" userId="7915927f-c5cf-4e1f-876d-e79882ad52fa" providerId="ADAL" clId="{E2A4B80B-47F0-4A35-82ED-AB7BCFCEFA88}" dt="2021-06-10T16:29:19.666" v="15" actId="20577"/>
          <ac:spMkLst>
            <pc:docMk/>
            <pc:sldMk cId="3032545414" sldId="291"/>
            <ac:spMk id="16" creationId="{619EA338-2500-49E7-A126-F253EC4677E9}"/>
          </ac:spMkLst>
        </pc:spChg>
        <pc:spChg chg="add mod">
          <ac:chgData name="Cynthia Enciso" userId="7915927f-c5cf-4e1f-876d-e79882ad52fa" providerId="ADAL" clId="{E2A4B80B-47F0-4A35-82ED-AB7BCFCEFA88}" dt="2021-06-10T21:52:49.053" v="104" actId="1076"/>
          <ac:spMkLst>
            <pc:docMk/>
            <pc:sldMk cId="3032545414" sldId="291"/>
            <ac:spMk id="20" creationId="{F333B950-5447-4A76-B612-B3C9720D751A}"/>
          </ac:spMkLst>
        </pc:spChg>
        <pc:cxnChg chg="add">
          <ac:chgData name="Cynthia Enciso" userId="7915927f-c5cf-4e1f-876d-e79882ad52fa" providerId="ADAL" clId="{E2A4B80B-47F0-4A35-82ED-AB7BCFCEFA88}" dt="2021-06-10T16:29:29.847" v="16" actId="11529"/>
          <ac:cxnSpMkLst>
            <pc:docMk/>
            <pc:sldMk cId="3032545414" sldId="291"/>
            <ac:cxnSpMk id="17" creationId="{61944F37-4734-4249-9B16-87C1B45AEA5C}"/>
          </ac:cxnSpMkLst>
        </pc:cxnChg>
        <pc:cxnChg chg="add">
          <ac:chgData name="Cynthia Enciso" userId="7915927f-c5cf-4e1f-876d-e79882ad52fa" providerId="ADAL" clId="{E2A4B80B-47F0-4A35-82ED-AB7BCFCEFA88}" dt="2021-06-10T16:29:34.601" v="17" actId="11529"/>
          <ac:cxnSpMkLst>
            <pc:docMk/>
            <pc:sldMk cId="3032545414" sldId="291"/>
            <ac:cxnSpMk id="19" creationId="{E98956B7-EFCA-4375-927F-CD135D573799}"/>
          </ac:cxnSpMkLst>
        </pc:cxnChg>
      </pc:sldChg>
      <pc:sldChg chg="modSp new mod">
        <pc:chgData name="Cynthia Enciso" userId="7915927f-c5cf-4e1f-876d-e79882ad52fa" providerId="ADAL" clId="{E2A4B80B-47F0-4A35-82ED-AB7BCFCEFA88}" dt="2021-06-10T20:15:23.884" v="88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E2A4B80B-47F0-4A35-82ED-AB7BCFCEFA88}" dt="2021-06-10T20:15:05.172" v="35" actId="20577"/>
          <ac:spMkLst>
            <pc:docMk/>
            <pc:sldMk cId="4001553928" sldId="293"/>
            <ac:spMk id="2" creationId="{D7CD2E86-191B-42C2-A944-051DCF8B78C7}"/>
          </ac:spMkLst>
        </pc:spChg>
        <pc:spChg chg="mod">
          <ac:chgData name="Cynthia Enciso" userId="7915927f-c5cf-4e1f-876d-e79882ad52fa" providerId="ADAL" clId="{E2A4B80B-47F0-4A35-82ED-AB7BCFCEFA88}" dt="2021-06-10T20:15:23.884" v="88" actId="20577"/>
          <ac:spMkLst>
            <pc:docMk/>
            <pc:sldMk cId="4001553928" sldId="293"/>
            <ac:spMk id="3" creationId="{ECA1C488-08CD-4740-97F7-1DB60F2723C7}"/>
          </ac:spMkLst>
        </pc:spChg>
      </pc:sldChg>
    </pc:docChg>
  </pc:docChgLst>
  <pc:docChgLst>
    <pc:chgData name="Cynthia Enciso" userId="7915927f-c5cf-4e1f-876d-e79882ad52fa" providerId="ADAL" clId="{C34F38B4-B165-4DB1-B78C-78B64B610B4E}"/>
    <pc:docChg chg="undo redo custSel addSld delSld modSld sldOrd">
      <pc:chgData name="Cynthia Enciso" userId="7915927f-c5cf-4e1f-876d-e79882ad52fa" providerId="ADAL" clId="{C34F38B4-B165-4DB1-B78C-78B64B610B4E}" dt="2021-12-07T23:00:20.881" v="3903" actId="20577"/>
      <pc:docMkLst>
        <pc:docMk/>
      </pc:docMkLst>
      <pc:sldChg chg="modSp mod modAnim">
        <pc:chgData name="Cynthia Enciso" userId="7915927f-c5cf-4e1f-876d-e79882ad52fa" providerId="ADAL" clId="{C34F38B4-B165-4DB1-B78C-78B64B610B4E}" dt="2021-12-03T20:21:35.698" v="2933" actId="113"/>
        <pc:sldMkLst>
          <pc:docMk/>
          <pc:sldMk cId="0" sldId="257"/>
        </pc:sldMkLst>
        <pc:spChg chg="mod">
          <ac:chgData name="Cynthia Enciso" userId="7915927f-c5cf-4e1f-876d-e79882ad52fa" providerId="ADAL" clId="{C34F38B4-B165-4DB1-B78C-78B64B610B4E}" dt="2021-12-03T20:21:35.698" v="2933" actId="113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C34F38B4-B165-4DB1-B78C-78B64B610B4E}" dt="2021-12-07T21:49:34.365" v="3579" actId="21"/>
        <pc:sldMkLst>
          <pc:docMk/>
          <pc:sldMk cId="0" sldId="260"/>
        </pc:sldMkLst>
        <pc:spChg chg="mod">
          <ac:chgData name="Cynthia Enciso" userId="7915927f-c5cf-4e1f-876d-e79882ad52fa" providerId="ADAL" clId="{C34F38B4-B165-4DB1-B78C-78B64B610B4E}" dt="2021-12-07T21:49:34.365" v="3579" actId="21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34F38B4-B165-4DB1-B78C-78B64B610B4E}" dt="2021-12-07T23:00:20.881" v="3903" actId="20577"/>
        <pc:sldMkLst>
          <pc:docMk/>
          <pc:sldMk cId="4056689453" sldId="263"/>
        </pc:sldMkLst>
        <pc:spChg chg="mod">
          <ac:chgData name="Cynthia Enciso" userId="7915927f-c5cf-4e1f-876d-e79882ad52fa" providerId="ADAL" clId="{C34F38B4-B165-4DB1-B78C-78B64B610B4E}" dt="2021-12-07T23:00:20.881" v="3903" actId="20577"/>
          <ac:spMkLst>
            <pc:docMk/>
            <pc:sldMk cId="4056689453" sldId="263"/>
            <ac:spMk id="3" creationId="{8BF6CD03-02F1-42B1-9BF5-8E4B12DF1EEB}"/>
          </ac:spMkLst>
        </pc:spChg>
      </pc:sldChg>
      <pc:sldChg chg="delSp modSp mod ord modAnim">
        <pc:chgData name="Cynthia Enciso" userId="7915927f-c5cf-4e1f-876d-e79882ad52fa" providerId="ADAL" clId="{C34F38B4-B165-4DB1-B78C-78B64B610B4E}" dt="2021-12-03T17:48:44.623" v="1956"/>
        <pc:sldMkLst>
          <pc:docMk/>
          <pc:sldMk cId="0" sldId="269"/>
        </pc:sldMkLst>
        <pc:spChg chg="del">
          <ac:chgData name="Cynthia Enciso" userId="7915927f-c5cf-4e1f-876d-e79882ad52fa" providerId="ADAL" clId="{C34F38B4-B165-4DB1-B78C-78B64B610B4E}" dt="2021-12-03T17:27:26.419" v="950" actId="478"/>
          <ac:spMkLst>
            <pc:docMk/>
            <pc:sldMk cId="0" sldId="269"/>
            <ac:spMk id="2" creationId="{82687043-B712-4C33-A1E8-374CD13A7D94}"/>
          </ac:spMkLst>
        </pc:spChg>
        <pc:spChg chg="mod">
          <ac:chgData name="Cynthia Enciso" userId="7915927f-c5cf-4e1f-876d-e79882ad52fa" providerId="ADAL" clId="{C34F38B4-B165-4DB1-B78C-78B64B610B4E}" dt="2021-12-03T16:21:56.302" v="511" actId="15"/>
          <ac:spMkLst>
            <pc:docMk/>
            <pc:sldMk cId="0" sldId="269"/>
            <ac:spMk id="303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16:22:22.977" v="517" actId="255"/>
        <pc:sldMkLst>
          <pc:docMk/>
          <pc:sldMk cId="0" sldId="270"/>
        </pc:sldMkLst>
        <pc:spChg chg="mod">
          <ac:chgData name="Cynthia Enciso" userId="7915927f-c5cf-4e1f-876d-e79882ad52fa" providerId="ADAL" clId="{C34F38B4-B165-4DB1-B78C-78B64B610B4E}" dt="2021-12-03T16:22:22.977" v="517" actId="255"/>
          <ac:spMkLst>
            <pc:docMk/>
            <pc:sldMk cId="0" sldId="270"/>
            <ac:spMk id="310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20:18:59.350" v="2913" actId="20577"/>
        <pc:sldMkLst>
          <pc:docMk/>
          <pc:sldMk cId="0" sldId="273"/>
        </pc:sldMkLst>
        <pc:spChg chg="mod">
          <ac:chgData name="Cynthia Enciso" userId="7915927f-c5cf-4e1f-876d-e79882ad52fa" providerId="ADAL" clId="{C34F38B4-B165-4DB1-B78C-78B64B610B4E}" dt="2021-12-03T20:18:59.350" v="2913" actId="20577"/>
          <ac:spMkLst>
            <pc:docMk/>
            <pc:sldMk cId="0" sldId="273"/>
            <ac:spMk id="275" creationId="{00000000-0000-0000-0000-000000000000}"/>
          </ac:spMkLst>
        </pc:spChg>
      </pc:sldChg>
      <pc:sldChg chg="addSp delSp modSp mod addAnim delAnim modAnim">
        <pc:chgData name="Cynthia Enciso" userId="7915927f-c5cf-4e1f-876d-e79882ad52fa" providerId="ADAL" clId="{C34F38B4-B165-4DB1-B78C-78B64B610B4E}" dt="2021-12-03T20:31:06.268" v="3036" actId="478"/>
        <pc:sldMkLst>
          <pc:docMk/>
          <pc:sldMk cId="2549791720" sldId="277"/>
        </pc:sldMkLst>
        <pc:spChg chg="del">
          <ac:chgData name="Cynthia Enciso" userId="7915927f-c5cf-4e1f-876d-e79882ad52fa" providerId="ADAL" clId="{C34F38B4-B165-4DB1-B78C-78B64B610B4E}" dt="2021-12-03T20:25:53.337" v="2971" actId="478"/>
          <ac:spMkLst>
            <pc:docMk/>
            <pc:sldMk cId="2549791720" sldId="277"/>
            <ac:spMk id="3" creationId="{50B7F1FE-3CA7-456C-A03E-CD140C0D402C}"/>
          </ac:spMkLst>
        </pc:spChg>
        <pc:spChg chg="add del mod">
          <ac:chgData name="Cynthia Enciso" userId="7915927f-c5cf-4e1f-876d-e79882ad52fa" providerId="ADAL" clId="{C34F38B4-B165-4DB1-B78C-78B64B610B4E}" dt="2021-12-03T20:31:06.268" v="3036" actId="478"/>
          <ac:spMkLst>
            <pc:docMk/>
            <pc:sldMk cId="2549791720" sldId="277"/>
            <ac:spMk id="14" creationId="{853DA829-33F5-4898-B1C8-FAB9B2855061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20:29:00.438" v="3029"/>
        <pc:sldMkLst>
          <pc:docMk/>
          <pc:sldMk cId="2642164239" sldId="278"/>
        </pc:sldMkLst>
        <pc:spChg chg="mod">
          <ac:chgData name="Cynthia Enciso" userId="7915927f-c5cf-4e1f-876d-e79882ad52fa" providerId="ADAL" clId="{C34F38B4-B165-4DB1-B78C-78B64B610B4E}" dt="2021-12-03T20:27:38.431" v="3014" actId="20577"/>
          <ac:spMkLst>
            <pc:docMk/>
            <pc:sldMk cId="2642164239" sldId="278"/>
            <ac:spMk id="7" creationId="{D8C1425F-AC4E-4AE9-BA0B-320DBDEF6B57}"/>
          </ac:spMkLst>
        </pc:spChg>
        <pc:spChg chg="add mod ord">
          <ac:chgData name="Cynthia Enciso" userId="7915927f-c5cf-4e1f-876d-e79882ad52fa" providerId="ADAL" clId="{C34F38B4-B165-4DB1-B78C-78B64B610B4E}" dt="2021-12-03T20:28:24.520" v="3022" actId="207"/>
          <ac:spMkLst>
            <pc:docMk/>
            <pc:sldMk cId="2642164239" sldId="278"/>
            <ac:spMk id="12" creationId="{7DA55B44-4DDC-4B21-BC8B-8139CB33D77F}"/>
          </ac:spMkLst>
        </pc:spChg>
        <pc:spChg chg="del">
          <ac:chgData name="Cynthia Enciso" userId="7915927f-c5cf-4e1f-876d-e79882ad52fa" providerId="ADAL" clId="{C34F38B4-B165-4DB1-B78C-78B64B610B4E}" dt="2021-12-03T20:22:25.379" v="2935" actId="478"/>
          <ac:spMkLst>
            <pc:docMk/>
            <pc:sldMk cId="2642164239" sldId="278"/>
            <ac:spMk id="16" creationId="{FDFC575C-4F70-4B79-9EBA-1A734F72B1EB}"/>
          </ac:spMkLst>
        </pc:spChg>
        <pc:spChg chg="mod">
          <ac:chgData name="Cynthia Enciso" userId="7915927f-c5cf-4e1f-876d-e79882ad52fa" providerId="ADAL" clId="{C34F38B4-B165-4DB1-B78C-78B64B610B4E}" dt="2021-12-03T20:27:15.663" v="2980" actId="1076"/>
          <ac:spMkLst>
            <pc:docMk/>
            <pc:sldMk cId="2642164239" sldId="278"/>
            <ac:spMk id="18" creationId="{63230A2C-44CC-4E2B-A411-A57A2FE8184B}"/>
          </ac:spMkLst>
        </pc:spChg>
        <pc:spChg chg="mod">
          <ac:chgData name="Cynthia Enciso" userId="7915927f-c5cf-4e1f-876d-e79882ad52fa" providerId="ADAL" clId="{C34F38B4-B165-4DB1-B78C-78B64B610B4E}" dt="2021-12-03T20:27:06.809" v="2976" actId="1076"/>
          <ac:spMkLst>
            <pc:docMk/>
            <pc:sldMk cId="2642164239" sldId="278"/>
            <ac:spMk id="20" creationId="{0F59D507-91D5-4805-8A55-498BEE753C34}"/>
          </ac:spMkLst>
        </pc:spChg>
        <pc:spChg chg="add mod">
          <ac:chgData name="Cynthia Enciso" userId="7915927f-c5cf-4e1f-876d-e79882ad52fa" providerId="ADAL" clId="{C34F38B4-B165-4DB1-B78C-78B64B610B4E}" dt="2021-12-03T20:28:36.063" v="3028" actId="1076"/>
          <ac:spMkLst>
            <pc:docMk/>
            <pc:sldMk cId="2642164239" sldId="278"/>
            <ac:spMk id="22" creationId="{EB6AE1F2-9E7D-43E7-A529-C158EBD11486}"/>
          </ac:spMkLst>
        </pc:spChg>
        <pc:spChg chg="del mod">
          <ac:chgData name="Cynthia Enciso" userId="7915927f-c5cf-4e1f-876d-e79882ad52fa" providerId="ADAL" clId="{C34F38B4-B165-4DB1-B78C-78B64B610B4E}" dt="2021-12-03T20:26:56.357" v="2972" actId="478"/>
          <ac:spMkLst>
            <pc:docMk/>
            <pc:sldMk cId="2642164239" sldId="278"/>
            <ac:spMk id="25" creationId="{BAB245A7-6C07-4681-95D1-0C3390D8E7F8}"/>
          </ac:spMkLst>
        </pc:spChg>
        <pc:grpChg chg="del">
          <ac:chgData name="Cynthia Enciso" userId="7915927f-c5cf-4e1f-876d-e79882ad52fa" providerId="ADAL" clId="{C34F38B4-B165-4DB1-B78C-78B64B610B4E}" dt="2021-12-03T20:26:56.357" v="2972" actId="478"/>
          <ac:grpSpMkLst>
            <pc:docMk/>
            <pc:sldMk cId="2642164239" sldId="278"/>
            <ac:grpSpMk id="8" creationId="{120376E9-BC2C-4C67-B7E3-695A38E5D2DD}"/>
          </ac:grpSpMkLst>
        </pc:grpChg>
        <pc:grpChg chg="del">
          <ac:chgData name="Cynthia Enciso" userId="7915927f-c5cf-4e1f-876d-e79882ad52fa" providerId="ADAL" clId="{C34F38B4-B165-4DB1-B78C-78B64B610B4E}" dt="2021-12-03T20:24:46.939" v="2970" actId="478"/>
          <ac:grpSpMkLst>
            <pc:docMk/>
            <pc:sldMk cId="2642164239" sldId="278"/>
            <ac:grpSpMk id="27" creationId="{DAAA87D6-BE41-4BFA-BE9C-205F91562862}"/>
          </ac:grpSpMkLst>
        </pc:grpChg>
        <pc:picChg chg="del">
          <ac:chgData name="Cynthia Enciso" userId="7915927f-c5cf-4e1f-876d-e79882ad52fa" providerId="ADAL" clId="{C34F38B4-B165-4DB1-B78C-78B64B610B4E}" dt="2021-12-03T20:26:57.991" v="2973" actId="478"/>
          <ac:picMkLst>
            <pc:docMk/>
            <pc:sldMk cId="2642164239" sldId="278"/>
            <ac:picMk id="11" creationId="{E60A679F-9A2A-4186-85B9-1D6F877AF9DA}"/>
          </ac:picMkLst>
        </pc:picChg>
        <pc:picChg chg="mod">
          <ac:chgData name="Cynthia Enciso" userId="7915927f-c5cf-4e1f-876d-e79882ad52fa" providerId="ADAL" clId="{C34F38B4-B165-4DB1-B78C-78B64B610B4E}" dt="2021-12-03T20:27:02.956" v="2975" actId="1076"/>
          <ac:picMkLst>
            <pc:docMk/>
            <pc:sldMk cId="2642164239" sldId="278"/>
            <ac:picMk id="19" creationId="{55CF0F41-B3FE-4C01-B97D-249AF5BD6158}"/>
          </ac:picMkLst>
        </pc:picChg>
        <pc:cxnChg chg="mod">
          <ac:chgData name="Cynthia Enciso" userId="7915927f-c5cf-4e1f-876d-e79882ad52fa" providerId="ADAL" clId="{C34F38B4-B165-4DB1-B78C-78B64B610B4E}" dt="2021-12-03T20:27:26.355" v="2986" actId="14100"/>
          <ac:cxnSpMkLst>
            <pc:docMk/>
            <pc:sldMk cId="2642164239" sldId="278"/>
            <ac:cxnSpMk id="21" creationId="{37F67BD0-00A9-44F2-A092-DF4397A721D2}"/>
          </ac:cxnSpMkLst>
        </pc:cxnChg>
      </pc:sldChg>
      <pc:sldChg chg="modSp mod">
        <pc:chgData name="Cynthia Enciso" userId="7915927f-c5cf-4e1f-876d-e79882ad52fa" providerId="ADAL" clId="{C34F38B4-B165-4DB1-B78C-78B64B610B4E}" dt="2021-12-03T17:49:39.292" v="1966" actId="14100"/>
        <pc:sldMkLst>
          <pc:docMk/>
          <pc:sldMk cId="955026027" sldId="282"/>
        </pc:sldMkLst>
        <pc:spChg chg="mod">
          <ac:chgData name="Cynthia Enciso" userId="7915927f-c5cf-4e1f-876d-e79882ad52fa" providerId="ADAL" clId="{C34F38B4-B165-4DB1-B78C-78B64B610B4E}" dt="2021-12-03T17:49:39.292" v="1966" actId="14100"/>
          <ac:spMkLst>
            <pc:docMk/>
            <pc:sldMk cId="955026027" sldId="282"/>
            <ac:spMk id="3" creationId="{FDD90AAC-1BA1-4DC2-BE7C-4A2E657CFC88}"/>
          </ac:spMkLst>
        </pc:spChg>
      </pc:sldChg>
      <pc:sldChg chg="modSp">
        <pc:chgData name="Cynthia Enciso" userId="7915927f-c5cf-4e1f-876d-e79882ad52fa" providerId="ADAL" clId="{C34F38B4-B165-4DB1-B78C-78B64B610B4E}" dt="2021-12-03T17:49:42.167" v="1967" actId="113"/>
        <pc:sldMkLst>
          <pc:docMk/>
          <pc:sldMk cId="684893027" sldId="283"/>
        </pc:sldMkLst>
        <pc:spChg chg="mod">
          <ac:chgData name="Cynthia Enciso" userId="7915927f-c5cf-4e1f-876d-e79882ad52fa" providerId="ADAL" clId="{C34F38B4-B165-4DB1-B78C-78B64B610B4E}" dt="2021-12-03T17:49:42.167" v="1967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17:56:06.042" v="2447" actId="113"/>
        <pc:sldMkLst>
          <pc:docMk/>
          <pc:sldMk cId="0" sldId="289"/>
        </pc:sldMkLst>
        <pc:spChg chg="del">
          <ac:chgData name="Cynthia Enciso" userId="7915927f-c5cf-4e1f-876d-e79882ad52fa" providerId="ADAL" clId="{C34F38B4-B165-4DB1-B78C-78B64B610B4E}" dt="2021-12-03T17:25:12.230" v="878" actId="478"/>
          <ac:spMkLst>
            <pc:docMk/>
            <pc:sldMk cId="0" sldId="289"/>
            <ac:spMk id="3" creationId="{AA65D8CD-1AD4-409D-BADB-7EF63553540A}"/>
          </ac:spMkLst>
        </pc:spChg>
        <pc:spChg chg="add mod">
          <ac:chgData name="Cynthia Enciso" userId="7915927f-c5cf-4e1f-876d-e79882ad52fa" providerId="ADAL" clId="{C34F38B4-B165-4DB1-B78C-78B64B610B4E}" dt="2021-12-03T17:56:06.042" v="2447" actId="113"/>
          <ac:spMkLst>
            <pc:docMk/>
            <pc:sldMk cId="0" sldId="289"/>
            <ac:spMk id="6" creationId="{0527EDC7-00EB-4A96-A3A6-9776CA959202}"/>
          </ac:spMkLst>
        </pc:spChg>
        <pc:spChg chg="del mod">
          <ac:chgData name="Cynthia Enciso" userId="7915927f-c5cf-4e1f-876d-e79882ad52fa" providerId="ADAL" clId="{C34F38B4-B165-4DB1-B78C-78B64B610B4E}" dt="2021-12-03T17:55:46.950" v="2439" actId="478"/>
          <ac:spMkLst>
            <pc:docMk/>
            <pc:sldMk cId="0" sldId="289"/>
            <ac:spMk id="254" creationId="{00000000-0000-0000-0000-000000000000}"/>
          </ac:spMkLst>
        </pc:spChg>
      </pc:sldChg>
      <pc:sldChg chg="addSp delSp modSp mod">
        <pc:chgData name="Cynthia Enciso" userId="7915927f-c5cf-4e1f-876d-e79882ad52fa" providerId="ADAL" clId="{C34F38B4-B165-4DB1-B78C-78B64B610B4E}" dt="2021-12-03T17:24:19.647" v="877" actId="207"/>
        <pc:sldMkLst>
          <pc:docMk/>
          <pc:sldMk cId="1931096987" sldId="290"/>
        </pc:sldMkLst>
        <pc:spChg chg="mod">
          <ac:chgData name="Cynthia Enciso" userId="7915927f-c5cf-4e1f-876d-e79882ad52fa" providerId="ADAL" clId="{C34F38B4-B165-4DB1-B78C-78B64B610B4E}" dt="2021-12-03T17:23:59.404" v="872" actId="27636"/>
          <ac:spMkLst>
            <pc:docMk/>
            <pc:sldMk cId="1931096987" sldId="290"/>
            <ac:spMk id="3" creationId="{56800A46-1E54-47AE-B06A-883C4F9805CE}"/>
          </ac:spMkLst>
        </pc:spChg>
        <pc:spChg chg="del">
          <ac:chgData name="Cynthia Enciso" userId="7915927f-c5cf-4e1f-876d-e79882ad52fa" providerId="ADAL" clId="{C34F38B4-B165-4DB1-B78C-78B64B610B4E}" dt="2021-12-03T17:20:48.715" v="518" actId="478"/>
          <ac:spMkLst>
            <pc:docMk/>
            <pc:sldMk cId="1931096987" sldId="290"/>
            <ac:spMk id="5" creationId="{D30FCC3D-3EF2-46D9-B03D-25A3DF5FE09C}"/>
          </ac:spMkLst>
        </pc:spChg>
        <pc:spChg chg="add del">
          <ac:chgData name="Cynthia Enciso" userId="7915927f-c5cf-4e1f-876d-e79882ad52fa" providerId="ADAL" clId="{C34F38B4-B165-4DB1-B78C-78B64B610B4E}" dt="2021-12-03T17:24:11.144" v="874" actId="478"/>
          <ac:spMkLst>
            <pc:docMk/>
            <pc:sldMk cId="1931096987" sldId="290"/>
            <ac:spMk id="6" creationId="{27D5636B-E4BB-4292-A820-030451E389BD}"/>
          </ac:spMkLst>
        </pc:spChg>
        <pc:spChg chg="add mod">
          <ac:chgData name="Cynthia Enciso" userId="7915927f-c5cf-4e1f-876d-e79882ad52fa" providerId="ADAL" clId="{C34F38B4-B165-4DB1-B78C-78B64B610B4E}" dt="2021-12-03T17:24:19.647" v="877" actId="207"/>
          <ac:spMkLst>
            <pc:docMk/>
            <pc:sldMk cId="1931096987" sldId="290"/>
            <ac:spMk id="7" creationId="{FDBFE4C7-F06C-4702-8448-8FE315511635}"/>
          </ac:spMkLst>
        </pc:spChg>
      </pc:sldChg>
      <pc:sldChg chg="addSp delSp modSp mod modAnim">
        <pc:chgData name="Cynthia Enciso" userId="7915927f-c5cf-4e1f-876d-e79882ad52fa" providerId="ADAL" clId="{C34F38B4-B165-4DB1-B78C-78B64B610B4E}" dt="2021-12-03T20:43:37.899" v="3220" actId="20577"/>
        <pc:sldMkLst>
          <pc:docMk/>
          <pc:sldMk cId="3032545414" sldId="291"/>
        </pc:sldMkLst>
        <pc:spChg chg="mod">
          <ac:chgData name="Cynthia Enciso" userId="7915927f-c5cf-4e1f-876d-e79882ad52fa" providerId="ADAL" clId="{C34F38B4-B165-4DB1-B78C-78B64B610B4E}" dt="2021-12-03T20:43:37.899" v="3220" actId="20577"/>
          <ac:spMkLst>
            <pc:docMk/>
            <pc:sldMk cId="3032545414" sldId="291"/>
            <ac:spMk id="2" creationId="{00D5C5D0-09F0-40BC-836A-A8A1CA8C84F0}"/>
          </ac:spMkLst>
        </pc:spChg>
        <pc:spChg chg="mod">
          <ac:chgData name="Cynthia Enciso" userId="7915927f-c5cf-4e1f-876d-e79882ad52fa" providerId="ADAL" clId="{C34F38B4-B165-4DB1-B78C-78B64B610B4E}" dt="2021-12-03T20:34:16.774" v="3057" actId="14100"/>
          <ac:spMkLst>
            <pc:docMk/>
            <pc:sldMk cId="3032545414" sldId="291"/>
            <ac:spMk id="3" creationId="{91287583-82F0-455A-8E0A-729E0D33040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4" creationId="{0B6FB2F6-E40B-48B5-B4C3-C1349A931F8F}"/>
          </ac:spMkLst>
        </pc:spChg>
        <pc:spChg chg="mod">
          <ac:chgData name="Cynthia Enciso" userId="7915927f-c5cf-4e1f-876d-e79882ad52fa" providerId="ADAL" clId="{C34F38B4-B165-4DB1-B78C-78B64B610B4E}" dt="2021-12-03T20:34:38.742" v="3064" actId="1076"/>
          <ac:spMkLst>
            <pc:docMk/>
            <pc:sldMk cId="3032545414" sldId="291"/>
            <ac:spMk id="5" creationId="{990A8885-0911-4CB7-ABF2-5AC96BE85132}"/>
          </ac:spMkLst>
        </pc:spChg>
        <pc:spChg chg="del mod">
          <ac:chgData name="Cynthia Enciso" userId="7915927f-c5cf-4e1f-876d-e79882ad52fa" providerId="ADAL" clId="{C34F38B4-B165-4DB1-B78C-78B64B610B4E}" dt="2021-12-03T20:38:22.203" v="3132" actId="478"/>
          <ac:spMkLst>
            <pc:docMk/>
            <pc:sldMk cId="3032545414" sldId="291"/>
            <ac:spMk id="6" creationId="{22D6E7A6-2390-4B7C-A5C2-0033DF1E62F4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7" creationId="{24A80148-5AAE-44E0-B6D8-BD0BB4964CAB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8" creationId="{073A1162-796F-49D7-8745-903B07F51CD6}"/>
          </ac:spMkLst>
        </pc:spChg>
        <pc:spChg chg="mod">
          <ac:chgData name="Cynthia Enciso" userId="7915927f-c5cf-4e1f-876d-e79882ad52fa" providerId="ADAL" clId="{C34F38B4-B165-4DB1-B78C-78B64B610B4E}" dt="2021-12-03T20:34:29.230" v="3061" actId="14100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C34F38B4-B165-4DB1-B78C-78B64B610B4E}" dt="2021-12-03T20:34:24.358" v="3059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C34F38B4-B165-4DB1-B78C-78B64B610B4E}" dt="2021-12-03T20:38:11.514" v="3130" actId="1076"/>
          <ac:spMkLst>
            <pc:docMk/>
            <pc:sldMk cId="3032545414" sldId="291"/>
            <ac:spMk id="12" creationId="{28D010C0-A105-4CF7-8F15-B3913AFF55E0}"/>
          </ac:spMkLst>
        </pc:spChg>
        <pc:spChg chg="mod">
          <ac:chgData name="Cynthia Enciso" userId="7915927f-c5cf-4e1f-876d-e79882ad52fa" providerId="ADAL" clId="{C34F38B4-B165-4DB1-B78C-78B64B610B4E}" dt="2021-12-03T20:37:36.041" v="3119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C34F38B4-B165-4DB1-B78C-78B64B610B4E}" dt="2021-12-03T20:37:55.103" v="3126" actId="1076"/>
          <ac:spMkLst>
            <pc:docMk/>
            <pc:sldMk cId="3032545414" sldId="291"/>
            <ac:spMk id="20" creationId="{F333B950-5447-4A76-B612-B3C9720D751A}"/>
          </ac:spMkLst>
        </pc:spChg>
        <pc:spChg chg="mod">
          <ac:chgData name="Cynthia Enciso" userId="7915927f-c5cf-4e1f-876d-e79882ad52fa" providerId="ADAL" clId="{C34F38B4-B165-4DB1-B78C-78B64B610B4E}" dt="2021-12-03T20:34:19.304" v="3058" actId="1076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C34F38B4-B165-4DB1-B78C-78B64B610B4E}" dt="2021-12-03T20:35:06.188" v="3085" actId="20577"/>
          <ac:spMkLst>
            <pc:docMk/>
            <pc:sldMk cId="3032545414" sldId="291"/>
            <ac:spMk id="22" creationId="{B2CB653E-7003-4D79-8AD3-6EB809D7CDD6}"/>
          </ac:spMkLst>
        </pc:spChg>
        <pc:spChg chg="add del mod">
          <ac:chgData name="Cynthia Enciso" userId="7915927f-c5cf-4e1f-876d-e79882ad52fa" providerId="ADAL" clId="{C34F38B4-B165-4DB1-B78C-78B64B610B4E}" dt="2021-12-03T20:35:33.529" v="3089"/>
          <ac:spMkLst>
            <pc:docMk/>
            <pc:sldMk cId="3032545414" sldId="291"/>
            <ac:spMk id="23" creationId="{A2667E75-FB9F-4FCD-A422-DE4BBB5F909C}"/>
          </ac:spMkLst>
        </pc:spChg>
        <pc:spChg chg="add mod">
          <ac:chgData name="Cynthia Enciso" userId="7915927f-c5cf-4e1f-876d-e79882ad52fa" providerId="ADAL" clId="{C34F38B4-B165-4DB1-B78C-78B64B610B4E}" dt="2021-12-03T20:35:50.545" v="3103" actId="1076"/>
          <ac:spMkLst>
            <pc:docMk/>
            <pc:sldMk cId="3032545414" sldId="291"/>
            <ac:spMk id="24" creationId="{B6C37179-DEE2-4334-A3EE-1B061025CDE2}"/>
          </ac:spMkLst>
        </pc:spChg>
        <pc:spChg chg="mod">
          <ac:chgData name="Cynthia Enciso" userId="7915927f-c5cf-4e1f-876d-e79882ad52fa" providerId="ADAL" clId="{C34F38B4-B165-4DB1-B78C-78B64B610B4E}" dt="2021-12-03T20:36:15.960" v="3112" actId="1076"/>
          <ac:spMkLst>
            <pc:docMk/>
            <pc:sldMk cId="3032545414" sldId="291"/>
            <ac:spMk id="25" creationId="{5749021B-BBDC-4926-B503-A92E5E73FDD0}"/>
          </ac:spMkLst>
        </pc:spChg>
        <pc:spChg chg="mod">
          <ac:chgData name="Cynthia Enciso" userId="7915927f-c5cf-4e1f-876d-e79882ad52fa" providerId="ADAL" clId="{C34F38B4-B165-4DB1-B78C-78B64B610B4E}" dt="2021-12-03T20:35:59.089" v="3107" actId="1076"/>
          <ac:spMkLst>
            <pc:docMk/>
            <pc:sldMk cId="3032545414" sldId="291"/>
            <ac:spMk id="26" creationId="{6DB74A2F-7643-416F-A520-314DE2B2979C}"/>
          </ac:spMkLst>
        </pc:spChg>
        <pc:grpChg chg="mod">
          <ac:chgData name="Cynthia Enciso" userId="7915927f-c5cf-4e1f-876d-e79882ad52fa" providerId="ADAL" clId="{C34F38B4-B165-4DB1-B78C-78B64B610B4E}" dt="2021-12-03T20:37:45.882" v="3124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4" creationId="{38F75574-C57C-40F3-B577-323AEC0F2739}"/>
          </ac:cxnSpMkLst>
        </pc:cxn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7" creationId="{61944F37-4734-4249-9B16-87C1B45AEA5C}"/>
          </ac:cxnSpMkLst>
        </pc:cxnChg>
        <pc:cxnChg chg="mod">
          <ac:chgData name="Cynthia Enciso" userId="7915927f-c5cf-4e1f-876d-e79882ad52fa" providerId="ADAL" clId="{C34F38B4-B165-4DB1-B78C-78B64B610B4E}" dt="2021-12-03T20:36:32.968" v="3117" actId="1582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addSp delSp modSp mod delAnim modAnim">
        <pc:chgData name="Cynthia Enciso" userId="7915927f-c5cf-4e1f-876d-e79882ad52fa" providerId="ADAL" clId="{C34F38B4-B165-4DB1-B78C-78B64B610B4E}" dt="2021-12-03T16:20:43.692" v="498"/>
        <pc:sldMkLst>
          <pc:docMk/>
          <pc:sldMk cId="1309471508" sldId="292"/>
        </pc:sldMkLst>
        <pc:spChg chg="mod">
          <ac:chgData name="Cynthia Enciso" userId="7915927f-c5cf-4e1f-876d-e79882ad52fa" providerId="ADAL" clId="{C34F38B4-B165-4DB1-B78C-78B64B610B4E}" dt="2021-12-03T16:10:17.592" v="73" actId="20577"/>
          <ac:spMkLst>
            <pc:docMk/>
            <pc:sldMk cId="1309471508" sldId="292"/>
            <ac:spMk id="2" creationId="{7ABD5CF2-FF4F-4AE9-9DC2-52A834E02852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6" creationId="{3D80BB87-0438-4D35-8E40-C16B5402422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9" creationId="{2A0DE1C8-2127-4482-9462-3454235F0035}"/>
          </ac:spMkLst>
        </pc:spChg>
        <pc:spChg chg="add del mod">
          <ac:chgData name="Cynthia Enciso" userId="7915927f-c5cf-4e1f-876d-e79882ad52fa" providerId="ADAL" clId="{C34F38B4-B165-4DB1-B78C-78B64B610B4E}" dt="2021-12-03T16:13:32.169" v="92"/>
          <ac:spMkLst>
            <pc:docMk/>
            <pc:sldMk cId="1309471508" sldId="292"/>
            <ac:spMk id="17" creationId="{7061D443-DFDA-4467-BC17-C4E09B76A7B5}"/>
          </ac:spMkLst>
        </pc:spChg>
        <pc:spChg chg="add mod ord">
          <ac:chgData name="Cynthia Enciso" userId="7915927f-c5cf-4e1f-876d-e79882ad52fa" providerId="ADAL" clId="{C34F38B4-B165-4DB1-B78C-78B64B610B4E}" dt="2021-12-03T16:17:13.597" v="307" actId="14100"/>
          <ac:spMkLst>
            <pc:docMk/>
            <pc:sldMk cId="1309471508" sldId="292"/>
            <ac:spMk id="20" creationId="{52B57E32-ED8E-47ED-AADF-1FED86A7203B}"/>
          </ac:spMkLst>
        </pc:spChg>
        <pc:spChg chg="mod">
          <ac:chgData name="Cynthia Enciso" userId="7915927f-c5cf-4e1f-876d-e79882ad52fa" providerId="ADAL" clId="{C34F38B4-B165-4DB1-B78C-78B64B610B4E}" dt="2021-12-03T16:17:21.097" v="321" actId="20577"/>
          <ac:spMkLst>
            <pc:docMk/>
            <pc:sldMk cId="1309471508" sldId="292"/>
            <ac:spMk id="23" creationId="{259FC793-362C-4C9E-9AB4-81B3ABCECF71}"/>
          </ac:spMkLst>
        </pc:spChg>
        <pc:spChg chg="add del mod">
          <ac:chgData name="Cynthia Enciso" userId="7915927f-c5cf-4e1f-876d-e79882ad52fa" providerId="ADAL" clId="{C34F38B4-B165-4DB1-B78C-78B64B610B4E}" dt="2021-12-03T16:18:19.891" v="354" actId="478"/>
          <ac:spMkLst>
            <pc:docMk/>
            <pc:sldMk cId="1309471508" sldId="292"/>
            <ac:spMk id="33" creationId="{1A52390C-A21F-4F6A-95FE-01166A001B60}"/>
          </ac:spMkLst>
        </pc:spChg>
        <pc:spChg chg="mod">
          <ac:chgData name="Cynthia Enciso" userId="7915927f-c5cf-4e1f-876d-e79882ad52fa" providerId="ADAL" clId="{C34F38B4-B165-4DB1-B78C-78B64B610B4E}" dt="2021-12-03T16:18:02.992" v="352" actId="113"/>
          <ac:spMkLst>
            <pc:docMk/>
            <pc:sldMk cId="1309471508" sldId="292"/>
            <ac:spMk id="36" creationId="{42451B5E-F0EB-4955-8743-FAC3AEEDDF57}"/>
          </ac:spMkLst>
        </pc:spChg>
        <pc:spChg chg="add del mod">
          <ac:chgData name="Cynthia Enciso" userId="7915927f-c5cf-4e1f-876d-e79882ad52fa" providerId="ADAL" clId="{C34F38B4-B165-4DB1-B78C-78B64B610B4E}" dt="2021-12-03T16:17:46.753" v="333"/>
          <ac:spMkLst>
            <pc:docMk/>
            <pc:sldMk cId="1309471508" sldId="292"/>
            <ac:spMk id="38" creationId="{0F857056-858E-43A5-9286-A61A9DEA2782}"/>
          </ac:spMkLst>
        </pc:spChg>
        <pc:spChg chg="mod">
          <ac:chgData name="Cynthia Enciso" userId="7915927f-c5cf-4e1f-876d-e79882ad52fa" providerId="ADAL" clId="{C34F38B4-B165-4DB1-B78C-78B64B610B4E}" dt="2021-12-03T16:17:59.359" v="351" actId="20577"/>
          <ac:spMkLst>
            <pc:docMk/>
            <pc:sldMk cId="1309471508" sldId="292"/>
            <ac:spMk id="40" creationId="{FC05A90B-9CE3-49B3-A7AF-F1F5135979C7}"/>
          </ac:spMkLst>
        </pc:spChg>
        <pc:spChg chg="add del mod">
          <ac:chgData name="Cynthia Enciso" userId="7915927f-c5cf-4e1f-876d-e79882ad52fa" providerId="ADAL" clId="{C34F38B4-B165-4DB1-B78C-78B64B610B4E}" dt="2021-12-03T16:18:21.934" v="355" actId="478"/>
          <ac:spMkLst>
            <pc:docMk/>
            <pc:sldMk cId="1309471508" sldId="292"/>
            <ac:spMk id="43" creationId="{CE5A53C5-82AD-4539-8034-46E956634B41}"/>
          </ac:spMkLst>
        </pc:spChg>
        <pc:spChg chg="add mod">
          <ac:chgData name="Cynthia Enciso" userId="7915927f-c5cf-4e1f-876d-e79882ad52fa" providerId="ADAL" clId="{C34F38B4-B165-4DB1-B78C-78B64B610B4E}" dt="2021-12-03T16:19:37.626" v="486" actId="1076"/>
          <ac:spMkLst>
            <pc:docMk/>
            <pc:sldMk cId="1309471508" sldId="292"/>
            <ac:spMk id="44" creationId="{B2FB7CA4-A75B-406F-AA15-E87225D21B3B}"/>
          </ac:spMkLst>
        </pc:s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21" creationId="{7EDEB98F-4917-4F77-944C-7AF9D23916AD}"/>
          </ac:grpSpMkLst>
        </pc:grpChg>
        <pc:grpChg chg="add mod">
          <ac:chgData name="Cynthia Enciso" userId="7915927f-c5cf-4e1f-876d-e79882ad52fa" providerId="ADAL" clId="{C34F38B4-B165-4DB1-B78C-78B64B610B4E}" dt="2021-12-03T16:14:14.016" v="133" actId="164"/>
          <ac:grpSpMkLst>
            <pc:docMk/>
            <pc:sldMk cId="1309471508" sldId="292"/>
            <ac:grpSpMk id="22" creationId="{A1A859F4-FA53-4C15-A1A9-0CEF692654B1}"/>
          </ac:grpSpMkLst>
        </pc:grpChg>
        <pc:grpChg chg="add mod">
          <ac:chgData name="Cynthia Enciso" userId="7915927f-c5cf-4e1f-876d-e79882ad52fa" providerId="ADAL" clId="{C34F38B4-B165-4DB1-B78C-78B64B610B4E}" dt="2021-12-03T16:15:23.019" v="166" actId="164"/>
          <ac:grpSpMkLst>
            <pc:docMk/>
            <pc:sldMk cId="1309471508" sldId="292"/>
            <ac:grpSpMk id="28" creationId="{177E7BE1-9805-4300-9700-A862BC7F3D3D}"/>
          </ac:grpSpMkLst>
        </pc:gr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32" creationId="{278C708C-A908-41A4-8C7B-6CAB4844A1E0}"/>
          </ac:grpSpMkLst>
        </pc:grpChg>
        <pc:grpChg chg="add mod">
          <ac:chgData name="Cynthia Enciso" userId="7915927f-c5cf-4e1f-876d-e79882ad52fa" providerId="ADAL" clId="{C34F38B4-B165-4DB1-B78C-78B64B610B4E}" dt="2021-12-03T16:18:48.101" v="363" actId="1076"/>
          <ac:grpSpMkLst>
            <pc:docMk/>
            <pc:sldMk cId="1309471508" sldId="292"/>
            <ac:grpSpMk id="35" creationId="{75BE8871-50A0-41D4-B180-29F06D45DB7B}"/>
          </ac:grpSpMkLst>
        </pc:grpChg>
        <pc:grpChg chg="add mod">
          <ac:chgData name="Cynthia Enciso" userId="7915927f-c5cf-4e1f-876d-e79882ad52fa" providerId="ADAL" clId="{C34F38B4-B165-4DB1-B78C-78B64B610B4E}" dt="2021-12-03T16:18:42.879" v="361" actId="1076"/>
          <ac:grpSpMkLst>
            <pc:docMk/>
            <pc:sldMk cId="1309471508" sldId="292"/>
            <ac:grpSpMk id="39" creationId="{36A1C7A6-C8C6-48CF-859C-44E26BF62C5E}"/>
          </ac:grpSpMkLst>
        </pc:grpChg>
        <pc:grpChg chg="add mod">
          <ac:chgData name="Cynthia Enciso" userId="7915927f-c5cf-4e1f-876d-e79882ad52fa" providerId="ADAL" clId="{C34F38B4-B165-4DB1-B78C-78B64B610B4E}" dt="2021-12-03T16:19:55.525" v="488" actId="164"/>
          <ac:grpSpMkLst>
            <pc:docMk/>
            <pc:sldMk cId="1309471508" sldId="292"/>
            <ac:grpSpMk id="45" creationId="{BF3535CC-AAD7-41F6-B066-8C6017F1BF4F}"/>
          </ac:grpSpMkLst>
        </pc:grp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1" creationId="{B7510054-A56E-41A8-B864-A09A6F80816D}"/>
          </ac:cxnSpMkLst>
        </pc:cxnChg>
        <pc:cxnChg chg="mod">
          <ac:chgData name="Cynthia Enciso" userId="7915927f-c5cf-4e1f-876d-e79882ad52fa" providerId="ADAL" clId="{C34F38B4-B165-4DB1-B78C-78B64B610B4E}" dt="2021-12-03T16:18:40.573" v="360" actId="1076"/>
          <ac:cxnSpMkLst>
            <pc:docMk/>
            <pc:sldMk cId="1309471508" sldId="292"/>
            <ac:cxnSpMk id="12" creationId="{020FBF8E-7D98-48FB-8B33-29A513B9E00B}"/>
          </ac:cxnSpMkLst>
        </pc:cxn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3" creationId="{359946B8-A790-4656-91CC-CF608AD040CB}"/>
          </ac:cxnSpMkLst>
        </pc:cxnChg>
        <pc:cxnChg chg="add mod">
          <ac:chgData name="Cynthia Enciso" userId="7915927f-c5cf-4e1f-876d-e79882ad52fa" providerId="ADAL" clId="{C34F38B4-B165-4DB1-B78C-78B64B610B4E}" dt="2021-12-03T16:13:42.898" v="100" actId="164"/>
          <ac:cxnSpMkLst>
            <pc:docMk/>
            <pc:sldMk cId="1309471508" sldId="292"/>
            <ac:cxnSpMk id="19" creationId="{9230BAC3-6167-45EB-8DDF-A925EF31BEFD}"/>
          </ac:cxnSpMkLst>
        </pc:cxnChg>
        <pc:cxnChg chg="mod">
          <ac:chgData name="Cynthia Enciso" userId="7915927f-c5cf-4e1f-876d-e79882ad52fa" providerId="ADAL" clId="{C34F38B4-B165-4DB1-B78C-78B64B610B4E}" dt="2021-12-03T16:14:39.360" v="160" actId="1076"/>
          <ac:cxnSpMkLst>
            <pc:docMk/>
            <pc:sldMk cId="1309471508" sldId="292"/>
            <ac:cxnSpMk id="24" creationId="{C75EF126-2A8F-4023-85CE-DF9CCCFEC8FC}"/>
          </ac:cxnSpMkLst>
        </pc:cxnChg>
        <pc:cxnChg chg="add mod">
          <ac:chgData name="Cynthia Enciso" userId="7915927f-c5cf-4e1f-876d-e79882ad52fa" providerId="ADAL" clId="{C34F38B4-B165-4DB1-B78C-78B64B610B4E}" dt="2021-12-03T16:14:34.415" v="159" actId="14100"/>
          <ac:cxnSpMkLst>
            <pc:docMk/>
            <pc:sldMk cId="1309471508" sldId="292"/>
            <ac:cxnSpMk id="25" creationId="{12B0E5FB-AC7F-49CD-A126-0095AF8A7A26}"/>
          </ac:cxnSpMkLst>
        </pc:cxnChg>
        <pc:cxnChg chg="add mod">
          <ac:chgData name="Cynthia Enciso" userId="7915927f-c5cf-4e1f-876d-e79882ad52fa" providerId="ADAL" clId="{C34F38B4-B165-4DB1-B78C-78B64B610B4E}" dt="2021-12-03T16:16:41.768" v="281" actId="14100"/>
          <ac:cxnSpMkLst>
            <pc:docMk/>
            <pc:sldMk cId="1309471508" sldId="292"/>
            <ac:cxnSpMk id="30" creationId="{C88C37CA-5069-40CC-A683-7242B700E853}"/>
          </ac:cxnSpMkLst>
        </pc:cxnChg>
        <pc:cxnChg chg="mod">
          <ac:chgData name="Cynthia Enciso" userId="7915927f-c5cf-4e1f-876d-e79882ad52fa" providerId="ADAL" clId="{C34F38B4-B165-4DB1-B78C-78B64B610B4E}" dt="2021-12-03T16:17:41.046" v="331" actId="1076"/>
          <ac:cxnSpMkLst>
            <pc:docMk/>
            <pc:sldMk cId="1309471508" sldId="292"/>
            <ac:cxnSpMk id="37" creationId="{EDC2F1A1-5372-4E17-BE01-F4F0CBB23745}"/>
          </ac:cxnSpMkLst>
        </pc:cxnChg>
        <pc:cxnChg chg="mod">
          <ac:chgData name="Cynthia Enciso" userId="7915927f-c5cf-4e1f-876d-e79882ad52fa" providerId="ADAL" clId="{C34F38B4-B165-4DB1-B78C-78B64B610B4E}" dt="2021-12-03T16:17:50.414" v="335"/>
          <ac:cxnSpMkLst>
            <pc:docMk/>
            <pc:sldMk cId="1309471508" sldId="292"/>
            <ac:cxnSpMk id="41" creationId="{130B0C8B-CBB6-426A-9023-00BC2BAB140A}"/>
          </ac:cxnSpMkLst>
        </pc:cxnChg>
      </pc:sldChg>
      <pc:sldChg chg="del">
        <pc:chgData name="Cynthia Enciso" userId="7915927f-c5cf-4e1f-876d-e79882ad52fa" providerId="ADAL" clId="{C34F38B4-B165-4DB1-B78C-78B64B610B4E}" dt="2021-12-03T17:26:07.764" v="899" actId="47"/>
        <pc:sldMkLst>
          <pc:docMk/>
          <pc:sldMk cId="4001553928" sldId="293"/>
        </pc:sldMkLst>
      </pc:sldChg>
      <pc:sldChg chg="del">
        <pc:chgData name="Cynthia Enciso" userId="7915927f-c5cf-4e1f-876d-e79882ad52fa" providerId="ADAL" clId="{C34F38B4-B165-4DB1-B78C-78B64B610B4E}" dt="2021-12-03T16:05:43.487" v="0" actId="47"/>
        <pc:sldMkLst>
          <pc:docMk/>
          <pc:sldMk cId="3529248417" sldId="294"/>
        </pc:sldMkLst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2" creationId="{1072AEB0-4149-4702-A350-8232D5CC924C}"/>
          </ac:spMkLst>
        </pc:spChg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3" creationId="{E3896A0B-D6B9-48DC-B2A5-48B268AA5275}"/>
          </ac:spMkLst>
        </pc:spChg>
        <pc:spChg chg="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4" creationId="{14DF5649-19AA-4120-AA5F-8AE333A9B424}"/>
          </ac:spMkLst>
        </pc:spChg>
        <pc:spChg chg="add mod ord">
          <ac:chgData name="Cynthia Enciso" userId="7915927f-c5cf-4e1f-876d-e79882ad52fa" providerId="ADAL" clId="{C34F38B4-B165-4DB1-B78C-78B64B610B4E}" dt="2021-12-03T17:25:52.570" v="894" actId="20577"/>
          <ac:spMkLst>
            <pc:docMk/>
            <pc:sldMk cId="3529248417" sldId="294"/>
            <ac:spMk id="5" creationId="{FD54435C-EC3C-48E5-809B-CFDB83DBA85B}"/>
          </ac:spMkLst>
        </pc:spChg>
        <pc:spChg chg="add mod ord">
          <ac:chgData name="Cynthia Enciso" userId="7915927f-c5cf-4e1f-876d-e79882ad52fa" providerId="ADAL" clId="{C34F38B4-B165-4DB1-B78C-78B64B610B4E}" dt="2021-12-03T17:30:13.720" v="1113" actId="20577"/>
          <ac:spMkLst>
            <pc:docMk/>
            <pc:sldMk cId="3529248417" sldId="294"/>
            <ac:spMk id="6" creationId="{74D8783B-FC5E-435B-BAF7-F120882460D5}"/>
          </ac:spMkLst>
        </pc:spChg>
      </pc:sldChg>
      <pc:sldChg chg="modSp add mod ord">
        <pc:chgData name="Cynthia Enciso" userId="7915927f-c5cf-4e1f-876d-e79882ad52fa" providerId="ADAL" clId="{C34F38B4-B165-4DB1-B78C-78B64B610B4E}" dt="2021-12-03T20:45:22.374" v="3544" actId="21"/>
        <pc:sldMkLst>
          <pc:docMk/>
          <pc:sldMk cId="2939760937" sldId="295"/>
        </pc:sldMkLst>
        <pc:spChg chg="mod">
          <ac:chgData name="Cynthia Enciso" userId="7915927f-c5cf-4e1f-876d-e79882ad52fa" providerId="ADAL" clId="{C34F38B4-B165-4DB1-B78C-78B64B610B4E}" dt="2021-12-03T20:43:53.200" v="3226" actId="20577"/>
          <ac:spMkLst>
            <pc:docMk/>
            <pc:sldMk cId="2939760937" sldId="295"/>
            <ac:spMk id="5" creationId="{FD54435C-EC3C-48E5-809B-CFDB83DBA85B}"/>
          </ac:spMkLst>
        </pc:spChg>
        <pc:spChg chg="mod">
          <ac:chgData name="Cynthia Enciso" userId="7915927f-c5cf-4e1f-876d-e79882ad52fa" providerId="ADAL" clId="{C34F38B4-B165-4DB1-B78C-78B64B610B4E}" dt="2021-12-03T20:45:22.374" v="3544" actId="21"/>
          <ac:spMkLst>
            <pc:docMk/>
            <pc:sldMk cId="2939760937" sldId="295"/>
            <ac:spMk id="6" creationId="{74D8783B-FC5E-435B-BAF7-F120882460D5}"/>
          </ac:spMkLst>
        </pc:spChg>
      </pc:sldChg>
      <pc:sldChg chg="modSp new del mod">
        <pc:chgData name="Cynthia Enciso" userId="7915927f-c5cf-4e1f-876d-e79882ad52fa" providerId="ADAL" clId="{C34F38B4-B165-4DB1-B78C-78B64B610B4E}" dt="2021-12-03T17:26:37.618" v="905" actId="47"/>
        <pc:sldMkLst>
          <pc:docMk/>
          <pc:sldMk cId="3588046165" sldId="296"/>
        </pc:sldMkLst>
        <pc:spChg chg="mod">
          <ac:chgData name="Cynthia Enciso" userId="7915927f-c5cf-4e1f-876d-e79882ad52fa" providerId="ADAL" clId="{C34F38B4-B165-4DB1-B78C-78B64B610B4E}" dt="2021-12-03T17:26:12.005" v="904" actId="20577"/>
          <ac:spMkLst>
            <pc:docMk/>
            <pc:sldMk cId="3588046165" sldId="296"/>
            <ac:spMk id="3" creationId="{BB12E11A-AF5C-4D01-8E7C-C503E53BB76D}"/>
          </ac:spMkLst>
        </pc:spChg>
      </pc:sldChg>
      <pc:sldChg chg="addSp modSp new mod ord">
        <pc:chgData name="Cynthia Enciso" userId="7915927f-c5cf-4e1f-876d-e79882ad52fa" providerId="ADAL" clId="{C34F38B4-B165-4DB1-B78C-78B64B610B4E}" dt="2021-12-03T17:48:05.772" v="1954" actId="1076"/>
        <pc:sldMkLst>
          <pc:docMk/>
          <pc:sldMk cId="3677310880" sldId="296"/>
        </pc:sldMkLst>
        <pc:spChg chg="mod">
          <ac:chgData name="Cynthia Enciso" userId="7915927f-c5cf-4e1f-876d-e79882ad52fa" providerId="ADAL" clId="{C34F38B4-B165-4DB1-B78C-78B64B610B4E}" dt="2021-12-03T17:36:19.519" v="1260" actId="20577"/>
          <ac:spMkLst>
            <pc:docMk/>
            <pc:sldMk cId="3677310880" sldId="296"/>
            <ac:spMk id="2" creationId="{BE61703F-DE3D-4F33-B6E3-C70EB3C64F3F}"/>
          </ac:spMkLst>
        </pc:spChg>
        <pc:spChg chg="mod">
          <ac:chgData name="Cynthia Enciso" userId="7915927f-c5cf-4e1f-876d-e79882ad52fa" providerId="ADAL" clId="{C34F38B4-B165-4DB1-B78C-78B64B610B4E}" dt="2021-12-03T17:39:44.313" v="1707" actId="14100"/>
          <ac:spMkLst>
            <pc:docMk/>
            <pc:sldMk cId="3677310880" sldId="296"/>
            <ac:spMk id="3" creationId="{457C2011-059E-4345-86D9-8E6015D46FD3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5" creationId="{E089F0C9-B1BF-4629-B87E-BB1705B5C6D8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6" creationId="{32F2B94E-1C5A-4D1E-850F-B8F3C036B984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7" creationId="{D1F38C60-2FF0-45E4-A637-F71ED8DF8A10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8" creationId="{E5E11BA0-C67C-4FB3-8D65-E9EBE53438DE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9" creationId="{41C7ED8D-2C07-4068-9D8B-3F11B0ED14B5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10" creationId="{C9749F58-B1BC-481B-8206-BEEB7BAC8A75}"/>
          </ac:spMkLst>
        </pc:spChg>
        <pc:grpChg chg="add mod">
          <ac:chgData name="Cynthia Enciso" userId="7915927f-c5cf-4e1f-876d-e79882ad52fa" providerId="ADAL" clId="{C34F38B4-B165-4DB1-B78C-78B64B610B4E}" dt="2021-12-03T17:48:05.772" v="1954" actId="1076"/>
          <ac:grpSpMkLst>
            <pc:docMk/>
            <pc:sldMk cId="3677310880" sldId="296"/>
            <ac:grpSpMk id="11" creationId="{98A63F73-C6B0-4AC0-BE43-88366FE0AB25}"/>
          </ac:grpSpMkLst>
        </pc:grpChg>
      </pc:sldChg>
      <pc:sldChg chg="addSp delSp modSp new del mod ord modClrScheme chgLayout">
        <pc:chgData name="Cynthia Enciso" userId="7915927f-c5cf-4e1f-876d-e79882ad52fa" providerId="ADAL" clId="{C34F38B4-B165-4DB1-B78C-78B64B610B4E}" dt="2021-12-03T17:29:11.042" v="1056" actId="47"/>
        <pc:sldMkLst>
          <pc:docMk/>
          <pc:sldMk cId="2794469104" sldId="297"/>
        </pc:sldMkLst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2" creationId="{AC38587E-D7EC-4F72-BB55-3C0F41CB696A}"/>
          </ac:spMkLst>
        </pc:spChg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3" creationId="{6CE760D9-A653-4C8B-908F-717483D87D25}"/>
          </ac:spMkLst>
        </pc:spChg>
        <pc:spChg chg="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4" creationId="{88B363C3-A24A-460F-A0AE-2F67D1451D87}"/>
          </ac:spMkLst>
        </pc:spChg>
        <pc:spChg chg="add 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5" creationId="{6701CA7B-D56F-4C19-8BA8-FA42AD506408}"/>
          </ac:spMkLst>
        </pc:spChg>
      </pc:sldChg>
      <pc:sldChg chg="addSp delSp modSp new mod ord modClrScheme chgLayout">
        <pc:chgData name="Cynthia Enciso" userId="7915927f-c5cf-4e1f-876d-e79882ad52fa" providerId="ADAL" clId="{C34F38B4-B165-4DB1-B78C-78B64B610B4E}" dt="2021-12-03T17:30:51.485" v="1151"/>
        <pc:sldMkLst>
          <pc:docMk/>
          <pc:sldMk cId="3411991299" sldId="297"/>
        </pc:sldMkLst>
        <pc:spChg chg="del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2" creationId="{1D7BD848-1D85-437A-A5F7-69BC23AFB2FC}"/>
          </ac:spMkLst>
        </pc:spChg>
        <pc:spChg chg="del 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3" creationId="{564625E1-6D6E-4187-96CE-0C8FEDEDA8EC}"/>
          </ac:spMkLst>
        </pc:spChg>
        <pc:spChg chg="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4" creationId="{903B6C61-0FED-4699-AC68-86DDF12632A9}"/>
          </ac:spMkLst>
        </pc:spChg>
        <pc:spChg chg="add mod ord">
          <ac:chgData name="Cynthia Enciso" userId="7915927f-c5cf-4e1f-876d-e79882ad52fa" providerId="ADAL" clId="{C34F38B4-B165-4DB1-B78C-78B64B610B4E}" dt="2021-12-03T17:29:55.140" v="1079" actId="255"/>
          <ac:spMkLst>
            <pc:docMk/>
            <pc:sldMk cId="3411991299" sldId="297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5.345" v="1153"/>
        <pc:sldMkLst>
          <pc:docMk/>
          <pc:sldMk cId="2325116747" sldId="298"/>
        </pc:sldMkLst>
        <pc:spChg chg="mod">
          <ac:chgData name="Cynthia Enciso" userId="7915927f-c5cf-4e1f-876d-e79882ad52fa" providerId="ADAL" clId="{C34F38B4-B165-4DB1-B78C-78B64B610B4E}" dt="2021-12-03T17:30:01.810" v="1091" actId="20577"/>
          <ac:spMkLst>
            <pc:docMk/>
            <pc:sldMk cId="2325116747" sldId="298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9.540" v="1155"/>
        <pc:sldMkLst>
          <pc:docMk/>
          <pc:sldMk cId="3719071520" sldId="299"/>
        </pc:sldMkLst>
        <pc:spChg chg="mod">
          <ac:chgData name="Cynthia Enciso" userId="7915927f-c5cf-4e1f-876d-e79882ad52fa" providerId="ADAL" clId="{C34F38B4-B165-4DB1-B78C-78B64B610B4E}" dt="2021-12-03T17:30:10.575" v="1112" actId="20577"/>
          <ac:spMkLst>
            <pc:docMk/>
            <pc:sldMk cId="3719071520" sldId="299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1:08.580" v="1157"/>
        <pc:sldMkLst>
          <pc:docMk/>
          <pc:sldMk cId="1241470472" sldId="300"/>
        </pc:sldMkLst>
        <pc:spChg chg="mod">
          <ac:chgData name="Cynthia Enciso" userId="7915927f-c5cf-4e1f-876d-e79882ad52fa" providerId="ADAL" clId="{C34F38B4-B165-4DB1-B78C-78B64B610B4E}" dt="2021-12-03T17:30:27.469" v="1135" actId="20577"/>
          <ac:spMkLst>
            <pc:docMk/>
            <pc:sldMk cId="1241470472" sldId="300"/>
            <ac:spMk id="5" creationId="{FD1F985A-AECE-45AD-A0CD-1EC620F5629B}"/>
          </ac:spMkLst>
        </pc:spChg>
      </pc:sldChg>
      <pc:sldChg chg="new del">
        <pc:chgData name="Cynthia Enciso" userId="7915927f-c5cf-4e1f-876d-e79882ad52fa" providerId="ADAL" clId="{C34F38B4-B165-4DB1-B78C-78B64B610B4E}" dt="2021-12-03T17:30:20.472" v="1115" actId="47"/>
        <pc:sldMkLst>
          <pc:docMk/>
          <pc:sldMk cId="4289093617" sldId="300"/>
        </pc:sldMkLst>
      </pc:sldChg>
      <pc:sldChg chg="modSp add mod ord">
        <pc:chgData name="Cynthia Enciso" userId="7915927f-c5cf-4e1f-876d-e79882ad52fa" providerId="ADAL" clId="{C34F38B4-B165-4DB1-B78C-78B64B610B4E}" dt="2021-12-03T17:30:43.555" v="1149"/>
        <pc:sldMkLst>
          <pc:docMk/>
          <pc:sldMk cId="787801900" sldId="301"/>
        </pc:sldMkLst>
        <pc:spChg chg="mod">
          <ac:chgData name="Cynthia Enciso" userId="7915927f-c5cf-4e1f-876d-e79882ad52fa" providerId="ADAL" clId="{C34F38B4-B165-4DB1-B78C-78B64B610B4E}" dt="2021-12-03T17:30:35.310" v="1147" actId="20577"/>
          <ac:spMkLst>
            <pc:docMk/>
            <pc:sldMk cId="787801900" sldId="301"/>
            <ac:spMk id="5" creationId="{FD1F985A-AECE-45AD-A0CD-1EC620F5629B}"/>
          </ac:spMkLst>
        </pc:spChg>
      </pc:sldChg>
      <pc:sldChg chg="modSp new mod">
        <pc:chgData name="Cynthia Enciso" userId="7915927f-c5cf-4e1f-876d-e79882ad52fa" providerId="ADAL" clId="{C34F38B4-B165-4DB1-B78C-78B64B610B4E}" dt="2021-12-07T15:17:19.754" v="3553" actId="20577"/>
        <pc:sldMkLst>
          <pc:docMk/>
          <pc:sldMk cId="4011487037" sldId="302"/>
        </pc:sldMkLst>
        <pc:spChg chg="mod">
          <ac:chgData name="Cynthia Enciso" userId="7915927f-c5cf-4e1f-876d-e79882ad52fa" providerId="ADAL" clId="{C34F38B4-B165-4DB1-B78C-78B64B610B4E}" dt="2021-12-03T17:33:34.563" v="1163" actId="20577"/>
          <ac:spMkLst>
            <pc:docMk/>
            <pc:sldMk cId="4011487037" sldId="302"/>
            <ac:spMk id="3" creationId="{68685E8D-0D9C-4E20-B201-9F7A425299F0}"/>
          </ac:spMkLst>
        </pc:spChg>
        <pc:spChg chg="mod">
          <ac:chgData name="Cynthia Enciso" userId="7915927f-c5cf-4e1f-876d-e79882ad52fa" providerId="ADAL" clId="{C34F38B4-B165-4DB1-B78C-78B64B610B4E}" dt="2021-12-07T15:17:19.754" v="3553" actId="20577"/>
          <ac:spMkLst>
            <pc:docMk/>
            <pc:sldMk cId="4011487037" sldId="302"/>
            <ac:spMk id="4" creationId="{5274E5CD-1D54-41A6-807E-F05815C772AA}"/>
          </ac:spMkLst>
        </pc:spChg>
      </pc:sldChg>
      <pc:sldChg chg="modSp new del mod ord">
        <pc:chgData name="Cynthia Enciso" userId="7915927f-c5cf-4e1f-876d-e79882ad52fa" providerId="ADAL" clId="{C34F38B4-B165-4DB1-B78C-78B64B610B4E}" dt="2021-12-07T21:58:15.782" v="3884" actId="2696"/>
        <pc:sldMkLst>
          <pc:docMk/>
          <pc:sldMk cId="165695291" sldId="303"/>
        </pc:sldMkLst>
        <pc:spChg chg="mod">
          <ac:chgData name="Cynthia Enciso" userId="7915927f-c5cf-4e1f-876d-e79882ad52fa" providerId="ADAL" clId="{C34F38B4-B165-4DB1-B78C-78B64B610B4E}" dt="2021-12-07T21:50:29.324" v="3587" actId="20577"/>
          <ac:spMkLst>
            <pc:docMk/>
            <pc:sldMk cId="165695291" sldId="303"/>
            <ac:spMk id="3" creationId="{1729E218-414A-4CE7-8156-D59F5190231F}"/>
          </ac:spMkLst>
        </pc:spChg>
        <pc:spChg chg="mod">
          <ac:chgData name="Cynthia Enciso" userId="7915927f-c5cf-4e1f-876d-e79882ad52fa" providerId="ADAL" clId="{C34F38B4-B165-4DB1-B78C-78B64B610B4E}" dt="2021-12-07T21:58:02.429" v="3883" actId="20577"/>
          <ac:spMkLst>
            <pc:docMk/>
            <pc:sldMk cId="165695291" sldId="303"/>
            <ac:spMk id="4" creationId="{5FF0CB0E-7CB5-46C6-A980-1FA991FBC479}"/>
          </ac:spMkLst>
        </pc:spChg>
      </pc:sldChg>
      <pc:sldMasterChg chg="delSldLayout">
        <pc:chgData name="Cynthia Enciso" userId="7915927f-c5cf-4e1f-876d-e79882ad52fa" providerId="ADAL" clId="{C34F38B4-B165-4DB1-B78C-78B64B610B4E}" dt="2021-12-03T17:29:11.042" v="1056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C34F38B4-B165-4DB1-B78C-78B64B610B4E}" dt="2021-12-03T17:29:11.042" v="1056" actId="47"/>
          <pc:sldLayoutMkLst>
            <pc:docMk/>
            <pc:sldMasterMk cId="0" sldId="2147483661"/>
            <pc:sldLayoutMk cId="0" sldId="2147483658"/>
          </pc:sldLayoutMkLst>
        </pc:sldLayoutChg>
      </pc:sldMasterChg>
    </pc:docChg>
  </pc:docChgLst>
  <pc:docChgLst>
    <pc:chgData name="Cynthia Enciso" userId="7915927f-c5cf-4e1f-876d-e79882ad52fa" providerId="ADAL" clId="{74ADBB48-1B4C-4883-B652-9F0A5946368F}"/>
    <pc:docChg chg="undo custSel addSld delSld modSld sldOrd">
      <pc:chgData name="Cynthia Enciso" userId="7915927f-c5cf-4e1f-876d-e79882ad52fa" providerId="ADAL" clId="{74ADBB48-1B4C-4883-B652-9F0A5946368F}" dt="2021-10-21T21:45:08.982" v="385" actId="1076"/>
      <pc:docMkLst>
        <pc:docMk/>
      </pc:docMkLst>
      <pc:sldChg chg="add del">
        <pc:chgData name="Cynthia Enciso" userId="7915927f-c5cf-4e1f-876d-e79882ad52fa" providerId="ADAL" clId="{74ADBB48-1B4C-4883-B652-9F0A5946368F}" dt="2021-09-21T20:38:24.557" v="285" actId="2696"/>
        <pc:sldMkLst>
          <pc:docMk/>
          <pc:sldMk cId="0" sldId="261"/>
        </pc:sldMkLst>
      </pc:sldChg>
      <pc:sldChg chg="modSp mod">
        <pc:chgData name="Cynthia Enciso" userId="7915927f-c5cf-4e1f-876d-e79882ad52fa" providerId="ADAL" clId="{74ADBB48-1B4C-4883-B652-9F0A5946368F}" dt="2021-08-19T15:49:55.607" v="183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74ADBB48-1B4C-4883-B652-9F0A5946368F}" dt="2021-08-19T15:49:55.607" v="183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 mod">
        <pc:chgData name="Cynthia Enciso" userId="7915927f-c5cf-4e1f-876d-e79882ad52fa" providerId="ADAL" clId="{74ADBB48-1B4C-4883-B652-9F0A5946368F}" dt="2021-08-19T15:49:58.022" v="184" actId="20577"/>
        <pc:sldMkLst>
          <pc:docMk/>
          <pc:sldMk cId="590930625" sldId="265"/>
        </pc:sldMkLst>
        <pc:spChg chg="mod">
          <ac:chgData name="Cynthia Enciso" userId="7915927f-c5cf-4e1f-876d-e79882ad52fa" providerId="ADAL" clId="{74ADBB48-1B4C-4883-B652-9F0A5946368F}" dt="2021-08-19T15:49:58.022" v="184" actId="20577"/>
          <ac:spMkLst>
            <pc:docMk/>
            <pc:sldMk cId="590930625" sldId="265"/>
            <ac:spMk id="3" creationId="{0671786C-DDEA-4C43-B364-4FE92D028C56}"/>
          </ac:spMkLst>
        </pc:spChg>
      </pc:sldChg>
      <pc:sldChg chg="modSp mod">
        <pc:chgData name="Cynthia Enciso" userId="7915927f-c5cf-4e1f-876d-e79882ad52fa" providerId="ADAL" clId="{74ADBB48-1B4C-4883-B652-9F0A5946368F}" dt="2021-08-05T15:31:54.225" v="23" actId="1076"/>
        <pc:sldMkLst>
          <pc:docMk/>
          <pc:sldMk cId="0" sldId="269"/>
        </pc:sldMkLst>
        <pc:spChg chg="mod">
          <ac:chgData name="Cynthia Enciso" userId="7915927f-c5cf-4e1f-876d-e79882ad52fa" providerId="ADAL" clId="{74ADBB48-1B4C-4883-B652-9F0A5946368F}" dt="2021-08-05T15:31:54.225" v="23" actId="1076"/>
          <ac:spMkLst>
            <pc:docMk/>
            <pc:sldMk cId="0" sldId="269"/>
            <ac:spMk id="2" creationId="{82687043-B712-4C33-A1E8-374CD13A7D94}"/>
          </ac:spMkLst>
        </pc:spChg>
      </pc:sldChg>
      <pc:sldChg chg="modSp">
        <pc:chgData name="Cynthia Enciso" userId="7915927f-c5cf-4e1f-876d-e79882ad52fa" providerId="ADAL" clId="{74ADBB48-1B4C-4883-B652-9F0A5946368F}" dt="2021-09-16T21:25:18.302" v="234" actId="20577"/>
        <pc:sldMkLst>
          <pc:docMk/>
          <pc:sldMk cId="0" sldId="270"/>
        </pc:sldMkLst>
        <pc:spChg chg="mod">
          <ac:chgData name="Cynthia Enciso" userId="7915927f-c5cf-4e1f-876d-e79882ad52fa" providerId="ADAL" clId="{74ADBB48-1B4C-4883-B652-9F0A5946368F}" dt="2021-09-16T21:25:18.302" v="234" actId="20577"/>
          <ac:spMkLst>
            <pc:docMk/>
            <pc:sldMk cId="0" sldId="270"/>
            <ac:spMk id="310" creationId="{00000000-0000-0000-0000-000000000000}"/>
          </ac:spMkLst>
        </pc:spChg>
      </pc:sldChg>
      <pc:sldChg chg="modSp mod">
        <pc:chgData name="Cynthia Enciso" userId="7915927f-c5cf-4e1f-876d-e79882ad52fa" providerId="ADAL" clId="{74ADBB48-1B4C-4883-B652-9F0A5946368F}" dt="2021-08-19T15:49:53.448" v="182" actId="20577"/>
        <pc:sldMkLst>
          <pc:docMk/>
          <pc:sldMk cId="3531599630" sldId="271"/>
        </pc:sldMkLst>
        <pc:spChg chg="mod">
          <ac:chgData name="Cynthia Enciso" userId="7915927f-c5cf-4e1f-876d-e79882ad52fa" providerId="ADAL" clId="{74ADBB48-1B4C-4883-B652-9F0A5946368F}" dt="2021-08-19T15:49:53.448" v="182" actId="20577"/>
          <ac:spMkLst>
            <pc:docMk/>
            <pc:sldMk cId="3531599630" sldId="271"/>
            <ac:spMk id="5" creationId="{18B61DB5-1A1F-433D-9DB6-7C6CE2E59E46}"/>
          </ac:spMkLst>
        </pc:spChg>
      </pc:sldChg>
      <pc:sldChg chg="delSp mod">
        <pc:chgData name="Cynthia Enciso" userId="7915927f-c5cf-4e1f-876d-e79882ad52fa" providerId="ADAL" clId="{74ADBB48-1B4C-4883-B652-9F0A5946368F}" dt="2021-10-21T19:01:58.852" v="287" actId="478"/>
        <pc:sldMkLst>
          <pc:docMk/>
          <pc:sldMk cId="2501925549" sldId="272"/>
        </pc:sldMkLst>
        <pc:spChg chg="del">
          <ac:chgData name="Cynthia Enciso" userId="7915927f-c5cf-4e1f-876d-e79882ad52fa" providerId="ADAL" clId="{74ADBB48-1B4C-4883-B652-9F0A5946368F}" dt="2021-10-21T19:01:58.852" v="287" actId="478"/>
          <ac:spMkLst>
            <pc:docMk/>
            <pc:sldMk cId="2501925549" sldId="272"/>
            <ac:spMk id="2" creationId="{533F8F2F-BF31-4973-BC5E-D44210B61B2F}"/>
          </ac:spMkLst>
        </pc:spChg>
      </pc:sldChg>
      <pc:sldChg chg="modSp">
        <pc:chgData name="Cynthia Enciso" userId="7915927f-c5cf-4e1f-876d-e79882ad52fa" providerId="ADAL" clId="{74ADBB48-1B4C-4883-B652-9F0A5946368F}" dt="2021-09-16T21:47:03.138" v="253" actId="20577"/>
        <pc:sldMkLst>
          <pc:docMk/>
          <pc:sldMk cId="0" sldId="273"/>
        </pc:sldMkLst>
        <pc:spChg chg="mod">
          <ac:chgData name="Cynthia Enciso" userId="7915927f-c5cf-4e1f-876d-e79882ad52fa" providerId="ADAL" clId="{74ADBB48-1B4C-4883-B652-9F0A5946368F}" dt="2021-09-16T21:47:03.138" v="253" actId="20577"/>
          <ac:spMkLst>
            <pc:docMk/>
            <pc:sldMk cId="0" sldId="273"/>
            <ac:spMk id="275" creationId="{00000000-0000-0000-0000-000000000000}"/>
          </ac:spMkLst>
        </pc:spChg>
      </pc:sldChg>
      <pc:sldChg chg="delSp mod">
        <pc:chgData name="Cynthia Enciso" userId="7915927f-c5cf-4e1f-876d-e79882ad52fa" providerId="ADAL" clId="{74ADBB48-1B4C-4883-B652-9F0A5946368F}" dt="2021-08-05T15:32:12.594" v="24" actId="478"/>
        <pc:sldMkLst>
          <pc:docMk/>
          <pc:sldMk cId="0" sldId="289"/>
        </pc:sldMkLst>
        <pc:spChg chg="del">
          <ac:chgData name="Cynthia Enciso" userId="7915927f-c5cf-4e1f-876d-e79882ad52fa" providerId="ADAL" clId="{74ADBB48-1B4C-4883-B652-9F0A5946368F}" dt="2021-08-05T15:32:12.594" v="24" actId="478"/>
          <ac:spMkLst>
            <pc:docMk/>
            <pc:sldMk cId="0" sldId="289"/>
            <ac:spMk id="2" creationId="{59CEDB36-EA5A-4D6A-BBC3-D9A034EAF5BA}"/>
          </ac:spMkLst>
        </pc:spChg>
      </pc:sldChg>
      <pc:sldChg chg="addSp delSp modSp mod ord">
        <pc:chgData name="Cynthia Enciso" userId="7915927f-c5cf-4e1f-876d-e79882ad52fa" providerId="ADAL" clId="{74ADBB48-1B4C-4883-B652-9F0A5946368F}" dt="2021-10-21T21:45:08.982" v="385" actId="1076"/>
        <pc:sldMkLst>
          <pc:docMk/>
          <pc:sldMk cId="3032545414" sldId="291"/>
        </pc:sldMkLst>
        <pc:spChg chg="mod">
          <ac:chgData name="Cynthia Enciso" userId="7915927f-c5cf-4e1f-876d-e79882ad52fa" providerId="ADAL" clId="{74ADBB48-1B4C-4883-B652-9F0A5946368F}" dt="2021-10-21T21:44:09.508" v="370" actId="20577"/>
          <ac:spMkLst>
            <pc:docMk/>
            <pc:sldMk cId="3032545414" sldId="291"/>
            <ac:spMk id="5" creationId="{990A8885-0911-4CB7-ABF2-5AC96BE85132}"/>
          </ac:spMkLst>
        </pc:spChg>
        <pc:spChg chg="mod">
          <ac:chgData name="Cynthia Enciso" userId="7915927f-c5cf-4e1f-876d-e79882ad52fa" providerId="ADAL" clId="{74ADBB48-1B4C-4883-B652-9F0A5946368F}" dt="2021-08-05T20:55:26.719" v="25" actId="1076"/>
          <ac:spMkLst>
            <pc:docMk/>
            <pc:sldMk cId="3032545414" sldId="291"/>
            <ac:spMk id="6" creationId="{22D6E7A6-2390-4B7C-A5C2-0033DF1E62F4}"/>
          </ac:spMkLst>
        </pc:spChg>
        <pc:spChg chg="mod">
          <ac:chgData name="Cynthia Enciso" userId="7915927f-c5cf-4e1f-876d-e79882ad52fa" providerId="ADAL" clId="{74ADBB48-1B4C-4883-B652-9F0A5946368F}" dt="2021-08-19T15:45:54.025" v="133" actId="20577"/>
          <ac:spMkLst>
            <pc:docMk/>
            <pc:sldMk cId="3032545414" sldId="291"/>
            <ac:spMk id="7" creationId="{24A80148-5AAE-44E0-B6D8-BD0BB4964CAB}"/>
          </ac:spMkLst>
        </pc:spChg>
        <pc:spChg chg="mod">
          <ac:chgData name="Cynthia Enciso" userId="7915927f-c5cf-4e1f-876d-e79882ad52fa" providerId="ADAL" clId="{74ADBB48-1B4C-4883-B652-9F0A5946368F}" dt="2021-08-19T15:47:55.521" v="178" actId="20577"/>
          <ac:spMkLst>
            <pc:docMk/>
            <pc:sldMk cId="3032545414" sldId="291"/>
            <ac:spMk id="8" creationId="{073A1162-796F-49D7-8745-903B07F51CD6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74ADBB48-1B4C-4883-B652-9F0A5946368F}" dt="2021-08-19T15:45:39.416" v="121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74ADBB48-1B4C-4883-B652-9F0A5946368F}" dt="2021-10-21T21:45:00.440" v="381" actId="1076"/>
          <ac:spMkLst>
            <pc:docMk/>
            <pc:sldMk cId="3032545414" sldId="291"/>
            <ac:spMk id="12" creationId="{28D010C0-A105-4CF7-8F15-B3913AFF55E0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5" creationId="{4C1CB0CE-DC07-4732-A9FE-A656B7A25CDF}"/>
          </ac:spMkLst>
        </pc:spChg>
        <pc:spChg chg="mod">
          <ac:chgData name="Cynthia Enciso" userId="7915927f-c5cf-4e1f-876d-e79882ad52fa" providerId="ADAL" clId="{74ADBB48-1B4C-4883-B652-9F0A5946368F}" dt="2021-10-21T21:44:16.525" v="373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20" creationId="{F333B950-5447-4A76-B612-B3C9720D751A}"/>
          </ac:spMkLst>
        </pc:spChg>
        <pc:spChg chg="add mod">
          <ac:chgData name="Cynthia Enciso" userId="7915927f-c5cf-4e1f-876d-e79882ad52fa" providerId="ADAL" clId="{74ADBB48-1B4C-4883-B652-9F0A5946368F}" dt="2021-08-19T15:45:44.233" v="127" actId="20577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74ADBB48-1B4C-4883-B652-9F0A5946368F}" dt="2021-10-21T21:45:06.521" v="384" actId="1076"/>
          <ac:spMkLst>
            <pc:docMk/>
            <pc:sldMk cId="3032545414" sldId="291"/>
            <ac:spMk id="25" creationId="{5749021B-BBDC-4926-B503-A92E5E73FDD0}"/>
          </ac:spMkLst>
        </pc:spChg>
        <pc:spChg chg="add mod">
          <ac:chgData name="Cynthia Enciso" userId="7915927f-c5cf-4e1f-876d-e79882ad52fa" providerId="ADAL" clId="{74ADBB48-1B4C-4883-B652-9F0A5946368F}" dt="2021-10-21T21:44:21.107" v="375" actId="1076"/>
          <ac:spMkLst>
            <pc:docMk/>
            <pc:sldMk cId="3032545414" sldId="291"/>
            <ac:spMk id="26" creationId="{6DB74A2F-7643-416F-A520-314DE2B2979C}"/>
          </ac:spMkLst>
        </pc:spChg>
        <pc:grpChg chg="add mod">
          <ac:chgData name="Cynthia Enciso" userId="7915927f-c5cf-4e1f-876d-e79882ad52fa" providerId="ADAL" clId="{74ADBB48-1B4C-4883-B652-9F0A5946368F}" dt="2021-08-05T20:55:43.790" v="29" actId="164"/>
          <ac:grpSpMkLst>
            <pc:docMk/>
            <pc:sldMk cId="3032545414" sldId="291"/>
            <ac:grpSpMk id="13" creationId="{698A092A-DDD5-4981-BFD3-A057B315A7AB}"/>
          </ac:grpSpMkLst>
        </pc:grpChg>
        <pc:grpChg chg="add mod">
          <ac:chgData name="Cynthia Enciso" userId="7915927f-c5cf-4e1f-876d-e79882ad52fa" providerId="ADAL" clId="{74ADBB48-1B4C-4883-B652-9F0A5946368F}" dt="2021-10-21T21:44:58.757" v="380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 ord">
          <ac:chgData name="Cynthia Enciso" userId="7915927f-c5cf-4e1f-876d-e79882ad52fa" providerId="ADAL" clId="{74ADBB48-1B4C-4883-B652-9F0A5946368F}" dt="2021-10-21T21:45:02.096" v="382" actId="1076"/>
          <ac:cxnSpMkLst>
            <pc:docMk/>
            <pc:sldMk cId="3032545414" sldId="291"/>
            <ac:cxnSpMk id="14" creationId="{38F75574-C57C-40F3-B577-323AEC0F2739}"/>
          </ac:cxnSpMkLst>
        </pc:cxnChg>
        <pc:cxnChg chg="mod ord">
          <ac:chgData name="Cynthia Enciso" userId="7915927f-c5cf-4e1f-876d-e79882ad52fa" providerId="ADAL" clId="{74ADBB48-1B4C-4883-B652-9F0A5946368F}" dt="2021-10-21T21:45:08.982" v="385" actId="1076"/>
          <ac:cxnSpMkLst>
            <pc:docMk/>
            <pc:sldMk cId="3032545414" sldId="291"/>
            <ac:cxnSpMk id="17" creationId="{61944F37-4734-4249-9B16-87C1B45AEA5C}"/>
          </ac:cxnSpMkLst>
        </pc:cxnChg>
        <pc:cxnChg chg="del mod">
          <ac:chgData name="Cynthia Enciso" userId="7915927f-c5cf-4e1f-876d-e79882ad52fa" providerId="ADAL" clId="{74ADBB48-1B4C-4883-B652-9F0A5946368F}" dt="2021-08-05T21:50:15.830" v="101" actId="21"/>
          <ac:cxnSpMkLst>
            <pc:docMk/>
            <pc:sldMk cId="3032545414" sldId="291"/>
            <ac:cxnSpMk id="19" creationId="{E98956B7-EFCA-4375-927F-CD135D573799}"/>
          </ac:cxnSpMkLst>
        </pc:cxnChg>
        <pc:cxnChg chg="add mod">
          <ac:chgData name="Cynthia Enciso" userId="7915927f-c5cf-4e1f-876d-e79882ad52fa" providerId="ADAL" clId="{74ADBB48-1B4C-4883-B652-9F0A5946368F}" dt="2021-10-21T21:45:05.092" v="383" actId="1076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delSp modSp mod">
        <pc:chgData name="Cynthia Enciso" userId="7915927f-c5cf-4e1f-876d-e79882ad52fa" providerId="ADAL" clId="{74ADBB48-1B4C-4883-B652-9F0A5946368F}" dt="2021-09-16T21:17:29.071" v="230" actId="20577"/>
        <pc:sldMkLst>
          <pc:docMk/>
          <pc:sldMk cId="1309471508" sldId="292"/>
        </pc:sldMkLst>
        <pc:spChg chg="del mod">
          <ac:chgData name="Cynthia Enciso" userId="7915927f-c5cf-4e1f-876d-e79882ad52fa" providerId="ADAL" clId="{74ADBB48-1B4C-4883-B652-9F0A5946368F}" dt="2021-08-05T15:30:32.335" v="1" actId="478"/>
          <ac:spMkLst>
            <pc:docMk/>
            <pc:sldMk cId="1309471508" sldId="292"/>
            <ac:spMk id="5" creationId="{76B7E9EB-1581-4566-96E3-DC2623DD9212}"/>
          </ac:spMkLst>
        </pc:spChg>
        <pc:spChg chg="mod">
          <ac:chgData name="Cynthia Enciso" userId="7915927f-c5cf-4e1f-876d-e79882ad52fa" providerId="ADAL" clId="{74ADBB48-1B4C-4883-B652-9F0A5946368F}" dt="2021-08-05T21:11:57.039" v="76" actId="20577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74ADBB48-1B4C-4883-B652-9F0A5946368F}" dt="2021-09-16T21:17:29.071" v="230" actId="20577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74ADBB48-1B4C-4883-B652-9F0A5946368F}" dt="2021-09-16T21:17:07.283" v="229" actId="20577"/>
          <ac:spMkLst>
            <pc:docMk/>
            <pc:sldMk cId="1309471508" sldId="292"/>
            <ac:spMk id="9" creationId="{2A0DE1C8-2127-4482-9462-3454235F0035}"/>
          </ac:spMkLst>
        </pc:spChg>
      </pc:sldChg>
      <pc:sldChg chg="modSp mod">
        <pc:chgData name="Cynthia Enciso" userId="7915927f-c5cf-4e1f-876d-e79882ad52fa" providerId="ADAL" clId="{74ADBB48-1B4C-4883-B652-9F0A5946368F}" dt="2021-10-21T20:09:04.684" v="312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74ADBB48-1B4C-4883-B652-9F0A5946368F}" dt="2021-10-21T20:09:04.684" v="312" actId="20577"/>
          <ac:spMkLst>
            <pc:docMk/>
            <pc:sldMk cId="4001553928" sldId="293"/>
            <ac:spMk id="3" creationId="{ECA1C488-08CD-4740-97F7-1DB60F2723C7}"/>
          </ac:spMkLst>
        </pc:spChg>
      </pc:sldChg>
      <pc:sldChg chg="add">
        <pc:chgData name="Cynthia Enciso" userId="7915927f-c5cf-4e1f-876d-e79882ad52fa" providerId="ADAL" clId="{74ADBB48-1B4C-4883-B652-9F0A5946368F}" dt="2021-10-21T15:18:39.765" v="286"/>
        <pc:sldMkLst>
          <pc:docMk/>
          <pc:sldMk cId="3529248417" sldId="294"/>
        </pc:sldMkLst>
      </pc:sldChg>
    </pc:docChg>
  </pc:docChgLst>
  <pc:docChgLst>
    <pc:chgData name="Cynthia Enciso" userId="7915927f-c5cf-4e1f-876d-e79882ad52fa" providerId="ADAL" clId="{18F17F5D-EA11-46DA-B8E3-3FEB70DFCD5B}"/>
    <pc:docChg chg="undo custSel addSld modSld sldOrd">
      <pc:chgData name="Cynthia Enciso" userId="7915927f-c5cf-4e1f-876d-e79882ad52fa" providerId="ADAL" clId="{18F17F5D-EA11-46DA-B8E3-3FEB70DFCD5B}" dt="2021-05-06T21:52:08.804" v="805" actId="1076"/>
      <pc:docMkLst>
        <pc:docMk/>
      </pc:docMkLst>
      <pc:sldChg chg="ord">
        <pc:chgData name="Cynthia Enciso" userId="7915927f-c5cf-4e1f-876d-e79882ad52fa" providerId="ADAL" clId="{18F17F5D-EA11-46DA-B8E3-3FEB70DFCD5B}" dt="2021-05-06T14:31:25.593" v="228"/>
        <pc:sldMkLst>
          <pc:docMk/>
          <pc:sldMk cId="590930625" sldId="265"/>
        </pc:sldMkLst>
      </pc:sldChg>
      <pc:sldChg chg="addSp modSp mod">
        <pc:chgData name="Cynthia Enciso" userId="7915927f-c5cf-4e1f-876d-e79882ad52fa" providerId="ADAL" clId="{18F17F5D-EA11-46DA-B8E3-3FEB70DFCD5B}" dt="2021-05-06T14:27:41.742" v="161" actId="20577"/>
        <pc:sldMkLst>
          <pc:docMk/>
          <pc:sldMk cId="0" sldId="269"/>
        </pc:sldMkLst>
        <pc:spChg chg="add mod">
          <ac:chgData name="Cynthia Enciso" userId="7915927f-c5cf-4e1f-876d-e79882ad52fa" providerId="ADAL" clId="{18F17F5D-EA11-46DA-B8E3-3FEB70DFCD5B}" dt="2021-05-06T14:27:41.742" v="161" actId="20577"/>
          <ac:spMkLst>
            <pc:docMk/>
            <pc:sldMk cId="0" sldId="269"/>
            <ac:spMk id="2" creationId="{82687043-B712-4C33-A1E8-374CD13A7D94}"/>
          </ac:spMkLst>
        </pc:spChg>
      </pc:sldChg>
      <pc:sldChg chg="modSp modAnim">
        <pc:chgData name="Cynthia Enciso" userId="7915927f-c5cf-4e1f-876d-e79882ad52fa" providerId="ADAL" clId="{18F17F5D-EA11-46DA-B8E3-3FEB70DFCD5B}" dt="2021-05-06T20:25:44.276" v="478" actId="20577"/>
        <pc:sldMkLst>
          <pc:docMk/>
          <pc:sldMk cId="0" sldId="270"/>
        </pc:sldMkLst>
        <pc:spChg chg="mod">
          <ac:chgData name="Cynthia Enciso" userId="7915927f-c5cf-4e1f-876d-e79882ad52fa" providerId="ADAL" clId="{18F17F5D-EA11-46DA-B8E3-3FEB70DFCD5B}" dt="2021-05-06T20:25:44.276" v="478" actId="20577"/>
          <ac:spMkLst>
            <pc:docMk/>
            <pc:sldMk cId="0" sldId="270"/>
            <ac:spMk id="310" creationId="{00000000-0000-0000-0000-000000000000}"/>
          </ac:spMkLst>
        </pc:spChg>
      </pc:sldChg>
      <pc:sldChg chg="addSp modSp mod">
        <pc:chgData name="Cynthia Enciso" userId="7915927f-c5cf-4e1f-876d-e79882ad52fa" providerId="ADAL" clId="{18F17F5D-EA11-46DA-B8E3-3FEB70DFCD5B}" dt="2021-05-06T20:40:08.935" v="489" actId="20577"/>
        <pc:sldMkLst>
          <pc:docMk/>
          <pc:sldMk cId="2501925549" sldId="272"/>
        </pc:sldMkLst>
        <pc:spChg chg="add mod">
          <ac:chgData name="Cynthia Enciso" userId="7915927f-c5cf-4e1f-876d-e79882ad52fa" providerId="ADAL" clId="{18F17F5D-EA11-46DA-B8E3-3FEB70DFCD5B}" dt="2021-05-06T20:40:08.935" v="489" actId="20577"/>
          <ac:spMkLst>
            <pc:docMk/>
            <pc:sldMk cId="2501925549" sldId="272"/>
            <ac:spMk id="2" creationId="{533F8F2F-BF31-4973-BC5E-D44210B61B2F}"/>
          </ac:spMkLst>
        </pc:spChg>
      </pc:sldChg>
      <pc:sldChg chg="addSp modSp mod">
        <pc:chgData name="Cynthia Enciso" userId="7915927f-c5cf-4e1f-876d-e79882ad52fa" providerId="ADAL" clId="{18F17F5D-EA11-46DA-B8E3-3FEB70DFCD5B}" dt="2021-05-06T20:45:44.040" v="563" actId="1076"/>
        <pc:sldMkLst>
          <pc:docMk/>
          <pc:sldMk cId="2549791720" sldId="277"/>
        </pc:sldMkLst>
        <pc:spChg chg="add mod">
          <ac:chgData name="Cynthia Enciso" userId="7915927f-c5cf-4e1f-876d-e79882ad52fa" providerId="ADAL" clId="{18F17F5D-EA11-46DA-B8E3-3FEB70DFCD5B}" dt="2021-05-06T20:45:44.040" v="563" actId="1076"/>
          <ac:spMkLst>
            <pc:docMk/>
            <pc:sldMk cId="2549791720" sldId="277"/>
            <ac:spMk id="3" creationId="{50B7F1FE-3CA7-456C-A03E-CD140C0D402C}"/>
          </ac:spMkLst>
        </pc:spChg>
      </pc:sldChg>
      <pc:sldChg chg="modSp mod">
        <pc:chgData name="Cynthia Enciso" userId="7915927f-c5cf-4e1f-876d-e79882ad52fa" providerId="ADAL" clId="{18F17F5D-EA11-46DA-B8E3-3FEB70DFCD5B}" dt="2021-05-06T14:09:08.054" v="142" actId="20577"/>
        <pc:sldMkLst>
          <pc:docMk/>
          <pc:sldMk cId="955026027" sldId="282"/>
        </pc:sldMkLst>
        <pc:spChg chg="mod">
          <ac:chgData name="Cynthia Enciso" userId="7915927f-c5cf-4e1f-876d-e79882ad52fa" providerId="ADAL" clId="{18F17F5D-EA11-46DA-B8E3-3FEB70DFCD5B}" dt="2021-05-06T14:09:08.054" v="142" actId="20577"/>
          <ac:spMkLst>
            <pc:docMk/>
            <pc:sldMk cId="955026027" sldId="282"/>
            <ac:spMk id="3" creationId="{FDD90AAC-1BA1-4DC2-BE7C-4A2E657CFC88}"/>
          </ac:spMkLst>
        </pc:spChg>
      </pc:sldChg>
      <pc:sldChg chg="addSp modSp mod">
        <pc:chgData name="Cynthia Enciso" userId="7915927f-c5cf-4e1f-876d-e79882ad52fa" providerId="ADAL" clId="{18F17F5D-EA11-46DA-B8E3-3FEB70DFCD5B}" dt="2021-05-06T14:30:34.340" v="219" actId="20577"/>
        <pc:sldMkLst>
          <pc:docMk/>
          <pc:sldMk cId="0" sldId="289"/>
        </pc:sldMkLst>
        <pc:spChg chg="add mod">
          <ac:chgData name="Cynthia Enciso" userId="7915927f-c5cf-4e1f-876d-e79882ad52fa" providerId="ADAL" clId="{18F17F5D-EA11-46DA-B8E3-3FEB70DFCD5B}" dt="2021-05-06T14:30:23.479" v="195" actId="20577"/>
          <ac:spMkLst>
            <pc:docMk/>
            <pc:sldMk cId="0" sldId="289"/>
            <ac:spMk id="2" creationId="{59CEDB36-EA5A-4D6A-BBC3-D9A034EAF5BA}"/>
          </ac:spMkLst>
        </pc:spChg>
        <pc:spChg chg="add mod">
          <ac:chgData name="Cynthia Enciso" userId="7915927f-c5cf-4e1f-876d-e79882ad52fa" providerId="ADAL" clId="{18F17F5D-EA11-46DA-B8E3-3FEB70DFCD5B}" dt="2021-05-06T14:30:34.340" v="219" actId="20577"/>
          <ac:spMkLst>
            <pc:docMk/>
            <pc:sldMk cId="0" sldId="289"/>
            <ac:spMk id="3" creationId="{AA65D8CD-1AD4-409D-BADB-7EF63553540A}"/>
          </ac:spMkLst>
        </pc:spChg>
      </pc:sldChg>
      <pc:sldChg chg="addSp modSp mod ord">
        <pc:chgData name="Cynthia Enciso" userId="7915927f-c5cf-4e1f-876d-e79882ad52fa" providerId="ADAL" clId="{18F17F5D-EA11-46DA-B8E3-3FEB70DFCD5B}" dt="2021-05-06T14:30:57.905" v="226" actId="20577"/>
        <pc:sldMkLst>
          <pc:docMk/>
          <pc:sldMk cId="1931096987" sldId="290"/>
        </pc:sldMkLst>
        <pc:spChg chg="add mod">
          <ac:chgData name="Cynthia Enciso" userId="7915927f-c5cf-4e1f-876d-e79882ad52fa" providerId="ADAL" clId="{18F17F5D-EA11-46DA-B8E3-3FEB70DFCD5B}" dt="2021-05-06T14:30:57.905" v="226" actId="20577"/>
          <ac:spMkLst>
            <pc:docMk/>
            <pc:sldMk cId="1931096987" sldId="290"/>
            <ac:spMk id="5" creationId="{D30FCC3D-3EF2-46D9-B03D-25A3DF5FE09C}"/>
          </ac:spMkLst>
        </pc:spChg>
      </pc:sldChg>
      <pc:sldChg chg="addSp delSp modSp new mod">
        <pc:chgData name="Cynthia Enciso" userId="7915927f-c5cf-4e1f-876d-e79882ad52fa" providerId="ADAL" clId="{18F17F5D-EA11-46DA-B8E3-3FEB70DFCD5B}" dt="2021-05-06T21:52:08.804" v="805" actId="1076"/>
        <pc:sldMkLst>
          <pc:docMk/>
          <pc:sldMk cId="3032545414" sldId="291"/>
        </pc:sldMkLst>
        <pc:spChg chg="del">
          <ac:chgData name="Cynthia Enciso" userId="7915927f-c5cf-4e1f-876d-e79882ad52fa" providerId="ADAL" clId="{18F17F5D-EA11-46DA-B8E3-3FEB70DFCD5B}" dt="2021-05-06T14:52:30.489" v="230" actId="478"/>
          <ac:spMkLst>
            <pc:docMk/>
            <pc:sldMk cId="3032545414" sldId="291"/>
            <ac:spMk id="3" creationId="{10542B25-59D8-4D53-83A3-7F42D8C576D1}"/>
          </ac:spMkLst>
        </pc:spChg>
        <pc:spChg chg="add mod">
          <ac:chgData name="Cynthia Enciso" userId="7915927f-c5cf-4e1f-876d-e79882ad52fa" providerId="ADAL" clId="{18F17F5D-EA11-46DA-B8E3-3FEB70DFCD5B}" dt="2021-05-06T21:49:26.973" v="718" actId="14100"/>
          <ac:spMkLst>
            <pc:docMk/>
            <pc:sldMk cId="3032545414" sldId="291"/>
            <ac:spMk id="3" creationId="{91287583-82F0-455A-8E0A-729E0D330407}"/>
          </ac:spMkLst>
        </pc:spChg>
        <pc:spChg chg="add mod">
          <ac:chgData name="Cynthia Enciso" userId="7915927f-c5cf-4e1f-876d-e79882ad52fa" providerId="ADAL" clId="{18F17F5D-EA11-46DA-B8E3-3FEB70DFCD5B}" dt="2021-05-06T21:51:29.896" v="798" actId="1076"/>
          <ac:spMkLst>
            <pc:docMk/>
            <pc:sldMk cId="3032545414" sldId="291"/>
            <ac:spMk id="5" creationId="{990A8885-0911-4CB7-ABF2-5AC96BE85132}"/>
          </ac:spMkLst>
        </pc:spChg>
        <pc:spChg chg="add mod">
          <ac:chgData name="Cynthia Enciso" userId="7915927f-c5cf-4e1f-876d-e79882ad52fa" providerId="ADAL" clId="{18F17F5D-EA11-46DA-B8E3-3FEB70DFCD5B}" dt="2021-05-06T14:54:23.366" v="382" actId="1076"/>
          <ac:spMkLst>
            <pc:docMk/>
            <pc:sldMk cId="3032545414" sldId="291"/>
            <ac:spMk id="6" creationId="{22D6E7A6-2390-4B7C-A5C2-0033DF1E62F4}"/>
          </ac:spMkLst>
        </pc:spChg>
        <pc:spChg chg="add mod">
          <ac:chgData name="Cynthia Enciso" userId="7915927f-c5cf-4e1f-876d-e79882ad52fa" providerId="ADAL" clId="{18F17F5D-EA11-46DA-B8E3-3FEB70DFCD5B}" dt="2021-05-06T21:49:23.004" v="716" actId="1076"/>
          <ac:spMkLst>
            <pc:docMk/>
            <pc:sldMk cId="3032545414" sldId="291"/>
            <ac:spMk id="7" creationId="{24A80148-5AAE-44E0-B6D8-BD0BB4964CAB}"/>
          </ac:spMkLst>
        </pc:spChg>
        <pc:spChg chg="add mod">
          <ac:chgData name="Cynthia Enciso" userId="7915927f-c5cf-4e1f-876d-e79882ad52fa" providerId="ADAL" clId="{18F17F5D-EA11-46DA-B8E3-3FEB70DFCD5B}" dt="2021-05-06T21:49:39.416" v="733" actId="20577"/>
          <ac:spMkLst>
            <pc:docMk/>
            <pc:sldMk cId="3032545414" sldId="291"/>
            <ac:spMk id="8" creationId="{073A1162-796F-49D7-8745-903B07F51CD6}"/>
          </ac:spMkLst>
        </pc:spChg>
        <pc:spChg chg="add del mod">
          <ac:chgData name="Cynthia Enciso" userId="7915927f-c5cf-4e1f-876d-e79882ad52fa" providerId="ADAL" clId="{18F17F5D-EA11-46DA-B8E3-3FEB70DFCD5B}" dt="2021-05-06T21:50:02.888" v="751" actId="478"/>
          <ac:spMkLst>
            <pc:docMk/>
            <pc:sldMk cId="3032545414" sldId="291"/>
            <ac:spMk id="9" creationId="{89491B99-7D3A-4C0B-88A9-5266FDB73FB8}"/>
          </ac:spMkLst>
        </pc:spChg>
        <pc:spChg chg="add mod">
          <ac:chgData name="Cynthia Enciso" userId="7915927f-c5cf-4e1f-876d-e79882ad52fa" providerId="ADAL" clId="{18F17F5D-EA11-46DA-B8E3-3FEB70DFCD5B}" dt="2021-05-06T21:51:47.169" v="799" actId="1076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18F17F5D-EA11-46DA-B8E3-3FEB70DFCD5B}" dt="2021-05-06T21:52:08.804" v="805" actId="1076"/>
          <ac:spMkLst>
            <pc:docMk/>
            <pc:sldMk cId="3032545414" sldId="291"/>
            <ac:spMk id="11" creationId="{79CBD9F1-0B6D-4A2B-B70D-D18276BC2C30}"/>
          </ac:spMkLst>
        </pc:spChg>
        <pc:spChg chg="add mod">
          <ac:chgData name="Cynthia Enciso" userId="7915927f-c5cf-4e1f-876d-e79882ad52fa" providerId="ADAL" clId="{18F17F5D-EA11-46DA-B8E3-3FEB70DFCD5B}" dt="2021-05-06T21:52:07.937" v="803" actId="1076"/>
          <ac:spMkLst>
            <pc:docMk/>
            <pc:sldMk cId="3032545414" sldId="291"/>
            <ac:spMk id="12" creationId="{28D010C0-A105-4CF7-8F15-B3913AFF55E0}"/>
          </ac:spMkLst>
        </pc:spChg>
        <pc:cxnChg chg="add">
          <ac:chgData name="Cynthia Enciso" userId="7915927f-c5cf-4e1f-876d-e79882ad52fa" providerId="ADAL" clId="{18F17F5D-EA11-46DA-B8E3-3FEB70DFCD5B}" dt="2021-05-06T21:50:59.065" v="791" actId="11529"/>
          <ac:cxnSpMkLst>
            <pc:docMk/>
            <pc:sldMk cId="3032545414" sldId="291"/>
            <ac:cxnSpMk id="14" creationId="{38F75574-C57C-40F3-B577-323AEC0F2739}"/>
          </ac:cxnSpMkLst>
        </pc:cxnChg>
      </pc:sldChg>
      <pc:sldChg chg="addSp delSp modSp new mod">
        <pc:chgData name="Cynthia Enciso" userId="7915927f-c5cf-4e1f-876d-e79882ad52fa" providerId="ADAL" clId="{18F17F5D-EA11-46DA-B8E3-3FEB70DFCD5B}" dt="2021-05-06T21:20:18.126" v="660" actId="14100"/>
        <pc:sldMkLst>
          <pc:docMk/>
          <pc:sldMk cId="1309471508" sldId="292"/>
        </pc:sldMkLst>
        <pc:spChg chg="del">
          <ac:chgData name="Cynthia Enciso" userId="7915927f-c5cf-4e1f-876d-e79882ad52fa" providerId="ADAL" clId="{18F17F5D-EA11-46DA-B8E3-3FEB70DFCD5B}" dt="2021-05-06T21:18:53.805" v="564" actId="478"/>
          <ac:spMkLst>
            <pc:docMk/>
            <pc:sldMk cId="1309471508" sldId="292"/>
            <ac:spMk id="3" creationId="{C0F81ED6-681D-4961-8F11-434A1EA8735F}"/>
          </ac:spMkLst>
        </pc:spChg>
        <pc:spChg chg="add mod">
          <ac:chgData name="Cynthia Enciso" userId="7915927f-c5cf-4e1f-876d-e79882ad52fa" providerId="ADAL" clId="{18F17F5D-EA11-46DA-B8E3-3FEB70DFCD5B}" dt="2021-05-06T20:40:23.769" v="513" actId="1076"/>
          <ac:spMkLst>
            <pc:docMk/>
            <pc:sldMk cId="1309471508" sldId="292"/>
            <ac:spMk id="5" creationId="{76B7E9EB-1581-4566-96E3-DC2623DD9212}"/>
          </ac:spMkLst>
        </pc:spChg>
        <pc:spChg chg="add mod">
          <ac:chgData name="Cynthia Enciso" userId="7915927f-c5cf-4e1f-876d-e79882ad52fa" providerId="ADAL" clId="{18F17F5D-EA11-46DA-B8E3-3FEB70DFCD5B}" dt="2021-05-06T21:19:35.098" v="621" actId="20577"/>
          <ac:spMkLst>
            <pc:docMk/>
            <pc:sldMk cId="1309471508" sldId="292"/>
            <ac:spMk id="6" creationId="{3D80BB87-0438-4D35-8E40-C16B54024223}"/>
          </ac:spMkLst>
        </pc:spChg>
        <pc:spChg chg="add mod">
          <ac:chgData name="Cynthia Enciso" userId="7915927f-c5cf-4e1f-876d-e79882ad52fa" providerId="ADAL" clId="{18F17F5D-EA11-46DA-B8E3-3FEB70DFCD5B}" dt="2021-05-06T21:19:50.827" v="645" actId="1076"/>
          <ac:spMkLst>
            <pc:docMk/>
            <pc:sldMk cId="1309471508" sldId="292"/>
            <ac:spMk id="7" creationId="{7214B6E3-AE72-4F73-8451-92C4D1F69C13}"/>
          </ac:spMkLst>
        </pc:spChg>
        <pc:spChg chg="add mod">
          <ac:chgData name="Cynthia Enciso" userId="7915927f-c5cf-4e1f-876d-e79882ad52fa" providerId="ADAL" clId="{18F17F5D-EA11-46DA-B8E3-3FEB70DFCD5B}" dt="2021-05-06T21:19:49.077" v="643" actId="14100"/>
          <ac:spMkLst>
            <pc:docMk/>
            <pc:sldMk cId="1309471508" sldId="292"/>
            <ac:spMk id="8" creationId="{623B6B22-6594-46A9-8E0B-8D191E9B8EAD}"/>
          </ac:spMkLst>
        </pc:spChg>
        <pc:spChg chg="add mod">
          <ac:chgData name="Cynthia Enciso" userId="7915927f-c5cf-4e1f-876d-e79882ad52fa" providerId="ADAL" clId="{18F17F5D-EA11-46DA-B8E3-3FEB70DFCD5B}" dt="2021-05-06T21:20:02.594" v="654" actId="20577"/>
          <ac:spMkLst>
            <pc:docMk/>
            <pc:sldMk cId="1309471508" sldId="292"/>
            <ac:spMk id="9" creationId="{2A0DE1C8-2127-4482-9462-3454235F0035}"/>
          </ac:spMkLst>
        </pc:spChg>
        <pc:cxnChg chg="add">
          <ac:chgData name="Cynthia Enciso" userId="7915927f-c5cf-4e1f-876d-e79882ad52fa" providerId="ADAL" clId="{18F17F5D-EA11-46DA-B8E3-3FEB70DFCD5B}" dt="2021-05-06T21:20:08.252" v="655" actId="11529"/>
          <ac:cxnSpMkLst>
            <pc:docMk/>
            <pc:sldMk cId="1309471508" sldId="292"/>
            <ac:cxnSpMk id="11" creationId="{B7510054-A56E-41A8-B864-A09A6F80816D}"/>
          </ac:cxnSpMkLst>
        </pc:cxnChg>
        <pc:cxnChg chg="add mod">
          <ac:chgData name="Cynthia Enciso" userId="7915927f-c5cf-4e1f-876d-e79882ad52fa" providerId="ADAL" clId="{18F17F5D-EA11-46DA-B8E3-3FEB70DFCD5B}" dt="2021-05-06T21:20:11.871" v="657" actId="1076"/>
          <ac:cxnSpMkLst>
            <pc:docMk/>
            <pc:sldMk cId="1309471508" sldId="292"/>
            <ac:cxnSpMk id="12" creationId="{020FBF8E-7D98-48FB-8B33-29A513B9E00B}"/>
          </ac:cxnSpMkLst>
        </pc:cxnChg>
        <pc:cxnChg chg="add mod">
          <ac:chgData name="Cynthia Enciso" userId="7915927f-c5cf-4e1f-876d-e79882ad52fa" providerId="ADAL" clId="{18F17F5D-EA11-46DA-B8E3-3FEB70DFCD5B}" dt="2021-05-06T21:20:18.126" v="660" actId="14100"/>
          <ac:cxnSpMkLst>
            <pc:docMk/>
            <pc:sldMk cId="1309471508" sldId="292"/>
            <ac:cxnSpMk id="13" creationId="{359946B8-A790-4656-91CC-CF608AD040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The Object Class and Inheritance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from Java implicitly inherit from the Object class.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if a class does not explicitly extend another, then it implicitly extends Object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Thus, every class has access to the Object class’ methods.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For some methods, this is expected.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Object Class Methods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generates an integer that uniquely identifies an object from all other objects of a class.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dirty="0"/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lang="en-US" dirty="0"/>
              <a:t>: determines if two objects are </a:t>
            </a:r>
            <a:r>
              <a:rPr lang="en-US" i="1" dirty="0"/>
              <a:t>equivalent*</a:t>
            </a:r>
            <a:r>
              <a:rPr lang="en-US" dirty="0"/>
              <a:t>, i.e. whether or not they have the same values in every variable. Uses the result of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by default.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returns a String representation of the object. By default, prints the class name and a hexadecimal representation of the object’s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1BAE-D56C-4583-8324-396A3142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0A46-1E54-47AE-B06A-883C4F98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5956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Whenever you try to represent an object as a String the object’s toString() method is implicitly called</a:t>
            </a:r>
          </a:p>
          <a:p>
            <a:pPr lvl="1"/>
            <a:r>
              <a:rPr lang="en-US" dirty="0"/>
              <a:t>This can happen during string concatenation or when printing the object to the console using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By default, the toString() returns a string that represents the fully qualified class name of the object’s type concatenated with a hex representation of the object’s hashCode.</a:t>
            </a:r>
          </a:p>
          <a:p>
            <a:r>
              <a:rPr lang="en-US" dirty="0"/>
              <a:t>That is why we see things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FD88-2212-4E95-9F76-2D12F5763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8F0D0-CB71-40BC-A8BE-444A87ED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4" y="4078727"/>
            <a:ext cx="5935391" cy="25956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DBFE4C7-F06C-4702-8448-8FE315511635}"/>
              </a:ext>
            </a:extLst>
          </p:cNvPr>
          <p:cNvSpPr/>
          <p:nvPr/>
        </p:nvSpPr>
        <p:spPr>
          <a:xfrm>
            <a:off x="1392865" y="6209414"/>
            <a:ext cx="2488019" cy="5194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21" y="1704730"/>
            <a:ext cx="8328055" cy="4525963"/>
          </a:xfrm>
        </p:spPr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 (point to the same object in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equals() vs ==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27EDC7-00EB-4A96-A3A6-9776CA959202}"/>
              </a:ext>
            </a:extLst>
          </p:cNvPr>
          <p:cNvSpPr txBox="1">
            <a:spLocks/>
          </p:cNvSpPr>
          <p:nvPr/>
        </p:nvSpPr>
        <p:spPr>
          <a:xfrm>
            <a:off x="380010" y="1576243"/>
            <a:ext cx="8383980" cy="515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.equals() </a:t>
            </a:r>
            <a:r>
              <a:rPr lang="en-US" dirty="0"/>
              <a:t>determines </a:t>
            </a:r>
            <a:r>
              <a:rPr lang="en-US" b="1" dirty="0"/>
              <a:t>equivalency</a:t>
            </a:r>
            <a:r>
              <a:rPr lang="en-US" dirty="0"/>
              <a:t> – whether two objects share the same state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by default, .equals() performs the same comparison as ==</a:t>
            </a:r>
          </a:p>
          <a:p>
            <a:r>
              <a:rPr lang="en-US" b="1" dirty="0"/>
              <a:t>==</a:t>
            </a:r>
            <a:r>
              <a:rPr lang="en-US" dirty="0"/>
              <a:t> determines </a:t>
            </a:r>
            <a:r>
              <a:rPr lang="en-US" b="1" dirty="0"/>
              <a:t>equality</a:t>
            </a:r>
            <a:r>
              <a:rPr lang="en-US" dirty="0"/>
              <a:t> – whether two variables hold the same value </a:t>
            </a:r>
          </a:p>
          <a:p>
            <a:pPr lvl="1"/>
            <a:r>
              <a:rPr lang="en-US" dirty="0"/>
              <a:t>With reference variables, you are determining whether they point to the same object in memory</a:t>
            </a:r>
          </a:p>
          <a:p>
            <a:r>
              <a:rPr lang="en-US" dirty="0"/>
              <a:t>Using == on Strings can be confusing. </a:t>
            </a:r>
          </a:p>
          <a:p>
            <a:pPr lvl="1"/>
            <a:r>
              <a:rPr lang="en-US" dirty="0"/>
              <a:t>When used to compare String literals, it returns true because of the use of the object pool</a:t>
            </a:r>
          </a:p>
          <a:p>
            <a:pPr lvl="1"/>
            <a:r>
              <a:rPr lang="en-US" dirty="0"/>
              <a:t>When comparing a string literal to either a string created using object notation or a string taken from user input it would return false</a:t>
            </a:r>
          </a:p>
          <a:p>
            <a:pPr lvl="2"/>
            <a:r>
              <a:rPr lang="en-US" dirty="0"/>
              <a:t>In this case, use .equals()!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Class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414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can: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inherit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state and behavior from a parent class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relationship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Inheritance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contain </a:t>
            </a:r>
            <a:r>
              <a:rPr lang="en-US" dirty="0">
                <a:solidFill>
                  <a:srgbClr val="474C55"/>
                </a:solidFill>
              </a:rPr>
              <a:t>state that is a type from another class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HAS-A </a:t>
            </a:r>
            <a:r>
              <a:rPr lang="en-US" dirty="0">
                <a:solidFill>
                  <a:srgbClr val="474C55"/>
                </a:solidFill>
              </a:rPr>
              <a:t>relationship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Composition</a:t>
            </a:r>
            <a:endParaRPr lang="en-US" dirty="0">
              <a:solidFill>
                <a:srgbClr val="474C55"/>
              </a:solidFill>
            </a:endParaRPr>
          </a:p>
          <a:p>
            <a:pPr marL="228600" indent="-22824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The c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lasses inherit from each other,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Is-A vs Has-A Relationships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297172"/>
            <a:ext cx="8383980" cy="47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Composition</a:t>
            </a:r>
            <a:r>
              <a:rPr lang="en-US" dirty="0"/>
              <a:t> is when a class internally creates an instance of another class. 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</a:t>
            </a:r>
            <a:r>
              <a:rPr lang="en-US" b="1" dirty="0"/>
              <a:t>HAS-A</a:t>
            </a:r>
            <a:r>
              <a:rPr lang="en-US" dirty="0"/>
              <a:t>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</a:t>
            </a:r>
            <a:r>
              <a:rPr lang="en-US" b="1" dirty="0"/>
              <a:t>IS-A</a:t>
            </a:r>
            <a:r>
              <a:rPr lang="en-US" dirty="0"/>
              <a:t>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Pug </a:t>
            </a:r>
            <a:r>
              <a:rPr lang="en-US" sz="1600" dirty="0">
                <a:solidFill>
                  <a:schemeClr val="accent1"/>
                </a:solidFill>
              </a:rPr>
              <a:t>extends Dog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variables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args){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Pug </a:t>
            </a:r>
            <a:r>
              <a:rPr lang="en-US" sz="1600" dirty="0" err="1"/>
              <a:t>myPug</a:t>
            </a:r>
            <a:r>
              <a:rPr lang="en-US" sz="1600" dirty="0"/>
              <a:t> = new Pug();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56" y="24854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026793" y="2604530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319166" y="3099175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55B44-4DDC-4B21-BC8B-8139CB33D77F}"/>
              </a:ext>
            </a:extLst>
          </p:cNvPr>
          <p:cNvSpPr/>
          <p:nvPr/>
        </p:nvSpPr>
        <p:spPr>
          <a:xfrm>
            <a:off x="776176" y="1945759"/>
            <a:ext cx="2466753" cy="446568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710763" y="4279324"/>
            <a:ext cx="2415393" cy="8030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AE1F2-9E7D-43E7-A529-C158EBD11486}"/>
              </a:ext>
            </a:extLst>
          </p:cNvPr>
          <p:cNvSpPr/>
          <p:nvPr/>
        </p:nvSpPr>
        <p:spPr>
          <a:xfrm>
            <a:off x="6365529" y="3938734"/>
            <a:ext cx="1435226" cy="333000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8" grpId="0" animBg="1"/>
      <p:bldP spid="20" grpId="0" animBg="1"/>
      <p:bldP spid="12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Pillars of OOP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Object Class Methods</a:t>
            </a:r>
          </a:p>
          <a:p>
            <a:r>
              <a:rPr lang="en-US" dirty="0"/>
              <a:t>Class Relationships</a:t>
            </a:r>
          </a:p>
          <a:p>
            <a:r>
              <a:rPr lang="en-US" dirty="0"/>
              <a:t>Zoo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53DA829-33F5-4898-B1C8-FAB9B2855061}"/>
              </a:ext>
            </a:extLst>
          </p:cNvPr>
          <p:cNvSpPr/>
          <p:nvPr/>
        </p:nvSpPr>
        <p:spPr>
          <a:xfrm>
            <a:off x="5914142" y="2658140"/>
            <a:ext cx="2208615" cy="2225889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5D0-09F0-40BC-836A-A8A1CA8C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unused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B2F6-E40B-48B5-B4C3-C1349A931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20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A8885-0911-4CB7-ABF2-5AC96BE85132}"/>
              </a:ext>
            </a:extLst>
          </p:cNvPr>
          <p:cNvSpPr txBox="1"/>
          <p:nvPr/>
        </p:nvSpPr>
        <p:spPr>
          <a:xfrm>
            <a:off x="362856" y="1893776"/>
            <a:ext cx="3676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Animal </a:t>
            </a:r>
            <a:r>
              <a:rPr lang="en-US" sz="2000" b="1" dirty="0" err="1"/>
              <a:t>anim</a:t>
            </a:r>
            <a:r>
              <a:rPr lang="en-US" sz="2000" b="1" dirty="0"/>
              <a:t> = new Animal();</a:t>
            </a:r>
          </a:p>
          <a:p>
            <a:r>
              <a:rPr lang="en-US" sz="2000" b="1" dirty="0"/>
              <a:t>Dog </a:t>
            </a:r>
            <a:r>
              <a:rPr lang="en-US" sz="2000" b="1" dirty="0" err="1"/>
              <a:t>dog</a:t>
            </a:r>
            <a:r>
              <a:rPr lang="en-US" sz="2000" b="1" dirty="0"/>
              <a:t> = new Dog();</a:t>
            </a:r>
          </a:p>
          <a:p>
            <a:r>
              <a:rPr lang="en-US" sz="2000" b="1" dirty="0" err="1"/>
              <a:t>Anim</a:t>
            </a:r>
            <a:r>
              <a:rPr lang="en-US" sz="2000" b="1" dirty="0"/>
              <a:t> = null;</a:t>
            </a:r>
          </a:p>
          <a:p>
            <a:r>
              <a:rPr lang="en-US" sz="2000" b="1" dirty="0"/>
              <a:t>dog = null;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87583-82F0-455A-8E0A-729E0D330407}"/>
              </a:ext>
            </a:extLst>
          </p:cNvPr>
          <p:cNvSpPr/>
          <p:nvPr/>
        </p:nvSpPr>
        <p:spPr>
          <a:xfrm>
            <a:off x="5927075" y="1805121"/>
            <a:ext cx="2983290" cy="4396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010C0-A105-4CF7-8F15-B3913AFF55E0}"/>
              </a:ext>
            </a:extLst>
          </p:cNvPr>
          <p:cNvSpPr/>
          <p:nvPr/>
        </p:nvSpPr>
        <p:spPr>
          <a:xfrm>
            <a:off x="7547838" y="3569285"/>
            <a:ext cx="1169871" cy="1092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collar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19EA5-ADB7-4799-B0A5-3ED785009F31}"/>
              </a:ext>
            </a:extLst>
          </p:cNvPr>
          <p:cNvSpPr/>
          <p:nvPr/>
        </p:nvSpPr>
        <p:spPr>
          <a:xfrm>
            <a:off x="4229632" y="1825833"/>
            <a:ext cx="1543958" cy="437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A338-2500-49E7-A126-F253EC4677E9}"/>
              </a:ext>
            </a:extLst>
          </p:cNvPr>
          <p:cNvSpPr/>
          <p:nvPr/>
        </p:nvSpPr>
        <p:spPr>
          <a:xfrm>
            <a:off x="4671483" y="4497028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1F2F93-BCB3-4F48-9AC8-2E435E891EF4}"/>
              </a:ext>
            </a:extLst>
          </p:cNvPr>
          <p:cNvGrpSpPr/>
          <p:nvPr/>
        </p:nvGrpSpPr>
        <p:grpSpPr>
          <a:xfrm>
            <a:off x="6215441" y="2121666"/>
            <a:ext cx="1203036" cy="1393291"/>
            <a:chOff x="3937745" y="1547118"/>
            <a:chExt cx="2019555" cy="21207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CBD9F1-0B6D-4A2B-B70D-D18276BC2C30}"/>
                </a:ext>
              </a:extLst>
            </p:cNvPr>
            <p:cNvSpPr/>
            <p:nvPr/>
          </p:nvSpPr>
          <p:spPr>
            <a:xfrm>
              <a:off x="3937745" y="1547118"/>
              <a:ext cx="2019555" cy="21207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 object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33B950-5447-4A76-B612-B3C9720D751A}"/>
                </a:ext>
              </a:extLst>
            </p:cNvPr>
            <p:cNvSpPr txBox="1"/>
            <p:nvPr/>
          </p:nvSpPr>
          <p:spPr>
            <a:xfrm>
              <a:off x="4368121" y="2901905"/>
              <a:ext cx="1124665" cy="46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collar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75574-C57C-40F3-B577-323AEC0F2739}"/>
              </a:ext>
            </a:extLst>
          </p:cNvPr>
          <p:cNvCxnSpPr>
            <a:cxnSpLocks/>
          </p:cNvCxnSpPr>
          <p:nvPr/>
        </p:nvCxnSpPr>
        <p:spPr>
          <a:xfrm>
            <a:off x="7491001" y="2750113"/>
            <a:ext cx="353009" cy="678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9021B-BBDC-4926-B503-A92E5E73FDD0}"/>
              </a:ext>
            </a:extLst>
          </p:cNvPr>
          <p:cNvSpPr/>
          <p:nvPr/>
        </p:nvSpPr>
        <p:spPr>
          <a:xfrm>
            <a:off x="7208592" y="5327995"/>
            <a:ext cx="1012814" cy="73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object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B74A2F-7643-416F-A520-314DE2B2979C}"/>
              </a:ext>
            </a:extLst>
          </p:cNvPr>
          <p:cNvSpPr/>
          <p:nvPr/>
        </p:nvSpPr>
        <p:spPr>
          <a:xfrm>
            <a:off x="4663264" y="5031141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1F377-1802-4A6B-ACC1-B8F9D7C821FE}"/>
              </a:ext>
            </a:extLst>
          </p:cNvPr>
          <p:cNvCxnSpPr>
            <a:cxnSpLocks/>
          </p:cNvCxnSpPr>
          <p:nvPr/>
        </p:nvCxnSpPr>
        <p:spPr>
          <a:xfrm>
            <a:off x="5390361" y="5224794"/>
            <a:ext cx="1685957" cy="413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EEC8BE-8B84-47AD-9525-8ABA05B81B97}"/>
              </a:ext>
            </a:extLst>
          </p:cNvPr>
          <p:cNvSpPr txBox="1"/>
          <p:nvPr/>
        </p:nvSpPr>
        <p:spPr>
          <a:xfrm>
            <a:off x="4568536" y="145538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E89AD-0AF9-42D6-9BE0-63BAE9E5D90D}"/>
              </a:ext>
            </a:extLst>
          </p:cNvPr>
          <p:cNvSpPr txBox="1"/>
          <p:nvPr/>
        </p:nvSpPr>
        <p:spPr>
          <a:xfrm>
            <a:off x="7076318" y="148943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944F37-4734-4249-9B16-87C1B45AEA5C}"/>
              </a:ext>
            </a:extLst>
          </p:cNvPr>
          <p:cNvCxnSpPr>
            <a:cxnSpLocks/>
          </p:cNvCxnSpPr>
          <p:nvPr/>
        </p:nvCxnSpPr>
        <p:spPr>
          <a:xfrm flipV="1">
            <a:off x="5351678" y="3767765"/>
            <a:ext cx="863763" cy="89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CB653E-7003-4D79-8AD3-6EB809D7CDD6}"/>
              </a:ext>
            </a:extLst>
          </p:cNvPr>
          <p:cNvSpPr txBox="1"/>
          <p:nvPr/>
        </p:nvSpPr>
        <p:spPr>
          <a:xfrm>
            <a:off x="1526044" y="1511769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MAIN METHOD: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37179-DEE2-4334-A3EE-1B061025CDE2}"/>
              </a:ext>
            </a:extLst>
          </p:cNvPr>
          <p:cNvSpPr/>
          <p:nvPr/>
        </p:nvSpPr>
        <p:spPr>
          <a:xfrm>
            <a:off x="4308909" y="5638632"/>
            <a:ext cx="132267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325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  <p:bldP spid="9" grpId="0" animBg="1"/>
      <p:bldP spid="16" grpId="0" animBg="1"/>
      <p:bldP spid="25" grpId="0" animBg="1"/>
      <p:bldP spid="25" grpId="1" animBg="1"/>
      <p:bldP spid="26" grpId="0" animBg="1"/>
      <p:bldP spid="10" grpId="0"/>
      <p:bldP spid="21" grpId="0"/>
      <p:bldP spid="22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given to a parent class? 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state and certain behavior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Zoo Example</a:t>
            </a:r>
          </a:p>
        </p:txBody>
      </p:sp>
    </p:spTree>
    <p:extLst>
      <p:ext uri="{BB962C8B-B14F-4D97-AF65-F5344CB8AC3E}">
        <p14:creationId xmlns:p14="http://schemas.microsoft.com/office/powerpoint/2010/main" val="78780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7720-9757-46C9-8800-8B74F2AA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786C-DDEA-4C43-B364-4FE92D028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Now we can create a </a:t>
            </a:r>
            <a:r>
              <a:rPr lang="en-US" i="1" dirty="0"/>
              <a:t>pick an animal</a:t>
            </a:r>
            <a:r>
              <a:rPr lang="en-US" dirty="0"/>
              <a:t> game that takes in user input and have the program create an Animal object based on that. </a:t>
            </a:r>
          </a:p>
          <a:p>
            <a:r>
              <a:rPr lang="en-US" dirty="0"/>
              <a:t>We can write things generally because we are guaranteed that our objects will have the behavior move(…) and eat().</a:t>
            </a:r>
          </a:p>
          <a:p>
            <a:pPr lvl="1"/>
            <a:r>
              <a:rPr lang="en-US" dirty="0"/>
              <a:t>This is a result of inheritance working as a </a:t>
            </a:r>
            <a:r>
              <a:rPr lang="en-US" i="1" dirty="0"/>
              <a:t>contract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BDB2-105F-4932-8AA1-261629581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3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26C-B2BA-4882-AE85-59E219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43B0-C07B-4C4A-B7A9-33E1DDC2B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B2FA589-335A-477D-AA6C-F5C7C28BEAA5}"/>
              </a:ext>
            </a:extLst>
          </p:cNvPr>
          <p:cNvSpPr/>
          <p:nvPr/>
        </p:nvSpPr>
        <p:spPr>
          <a:xfrm>
            <a:off x="2403026" y="1257301"/>
            <a:ext cx="4016628" cy="215795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Animal 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move(int </a:t>
            </a:r>
            <a:r>
              <a:rPr lang="en-US" dirty="0" err="1">
                <a:solidFill>
                  <a:schemeClr val="accent1"/>
                </a:solidFill>
                <a:latin typeface="Segoe Print" panose="02000600000000000000" pitchFamily="2" charset="0"/>
              </a:rPr>
              <a:t>numSpaces</a:t>
            </a:r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eat()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C99CE5-C1CE-4F07-A480-FAB5D4168336}"/>
              </a:ext>
            </a:extLst>
          </p:cNvPr>
          <p:cNvSpPr/>
          <p:nvPr/>
        </p:nvSpPr>
        <p:spPr>
          <a:xfrm>
            <a:off x="415540" y="348312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Quokka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F1DF1E-FF81-4FDA-817E-E02FBEE3240F}"/>
              </a:ext>
            </a:extLst>
          </p:cNvPr>
          <p:cNvSpPr/>
          <p:nvPr/>
        </p:nvSpPr>
        <p:spPr>
          <a:xfrm>
            <a:off x="2398842" y="4193675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Shark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1BBA840-1F22-4C8C-9326-746E0F2795C7}"/>
              </a:ext>
            </a:extLst>
          </p:cNvPr>
          <p:cNvSpPr/>
          <p:nvPr/>
        </p:nvSpPr>
        <p:spPr>
          <a:xfrm>
            <a:off x="6398826" y="3175472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Rabbit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4640E-A230-465D-B5F5-134ACAFE4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02999" y="3175472"/>
            <a:ext cx="499986" cy="11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03F4C-9147-4B7A-84E2-6BA2D711D17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1419697" y="2336277"/>
            <a:ext cx="995788" cy="12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8836-BA45-4829-9302-BA3B4B0AF1A3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 flipV="1">
            <a:off x="6416307" y="2336277"/>
            <a:ext cx="986676" cy="9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51152A35-9612-4259-A90F-C1D1DFCBD5A9}"/>
              </a:ext>
            </a:extLst>
          </p:cNvPr>
          <p:cNvSpPr/>
          <p:nvPr/>
        </p:nvSpPr>
        <p:spPr>
          <a:xfrm>
            <a:off x="4597309" y="427730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Lion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DE784-1A09-4D3D-86DB-B59EBD311E32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060013" y="3082565"/>
            <a:ext cx="541453" cy="12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1C9D6-2D01-46CA-805A-98669CC9BDEB}"/>
              </a:ext>
            </a:extLst>
          </p:cNvPr>
          <p:cNvSpPr txBox="1"/>
          <p:nvPr/>
        </p:nvSpPr>
        <p:spPr>
          <a:xfrm>
            <a:off x="1225983" y="27023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75154-9E66-446B-8E2F-6E1C0B674007}"/>
              </a:ext>
            </a:extLst>
          </p:cNvPr>
          <p:cNvSpPr txBox="1"/>
          <p:nvPr/>
        </p:nvSpPr>
        <p:spPr>
          <a:xfrm>
            <a:off x="2898828" y="356786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DF10AD-4DB9-4B7B-A575-DB986C6BB3C9}"/>
              </a:ext>
            </a:extLst>
          </p:cNvPr>
          <p:cNvSpPr txBox="1"/>
          <p:nvPr/>
        </p:nvSpPr>
        <p:spPr>
          <a:xfrm>
            <a:off x="4808045" y="35953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CAA7-7E95-4020-AD24-0EB4BC6D1CBE}"/>
              </a:ext>
            </a:extLst>
          </p:cNvPr>
          <p:cNvSpPr txBox="1"/>
          <p:nvPr/>
        </p:nvSpPr>
        <p:spPr>
          <a:xfrm>
            <a:off x="6730754" y="24899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8865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28BB-1211-4676-AB8C-BFD30CF23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61DB5-1A1F-433D-9DB6-7C6CE2E59E46}"/>
              </a:ext>
            </a:extLst>
          </p:cNvPr>
          <p:cNvSpPr/>
          <p:nvPr/>
        </p:nvSpPr>
        <p:spPr>
          <a:xfrm>
            <a:off x="333461" y="296591"/>
            <a:ext cx="5143511" cy="264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Animal{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int[] position = {0,0};</a:t>
            </a:r>
          </a:p>
          <a:p>
            <a:pPr defTabSz="2286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move(int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position[0]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position[1]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eat(){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(“I am eating”);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C1D5A-BD35-4EE7-B48D-9B148532B78E}"/>
              </a:ext>
            </a:extLst>
          </p:cNvPr>
          <p:cNvSpPr/>
          <p:nvPr/>
        </p:nvSpPr>
        <p:spPr>
          <a:xfrm>
            <a:off x="647272" y="2529862"/>
            <a:ext cx="5428131" cy="419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Game{</a:t>
            </a:r>
          </a:p>
          <a:p>
            <a:pPr defTabSz="2286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(“Pick a number 1-4 ”);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int input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switch(input){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1: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Quokka();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2: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Rabbit();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3: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Shark();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default: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Lion();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animal.eat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animal.getClass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5B9C9-AE13-4CCD-9332-6033E80E217C}"/>
              </a:ext>
            </a:extLst>
          </p:cNvPr>
          <p:cNvSpPr/>
          <p:nvPr/>
        </p:nvSpPr>
        <p:spPr>
          <a:xfrm>
            <a:off x="5669601" y="2540672"/>
            <a:ext cx="3041920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Quokka extends Animal{}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61FF0-FC57-466D-9065-C13BE6CA9DF1}"/>
              </a:ext>
            </a:extLst>
          </p:cNvPr>
          <p:cNvSpPr/>
          <p:nvPr/>
        </p:nvSpPr>
        <p:spPr>
          <a:xfrm>
            <a:off x="5790783" y="3129168"/>
            <a:ext cx="2920738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02FD5-0EB3-4820-B384-F1C9F42940C8}"/>
              </a:ext>
            </a:extLst>
          </p:cNvPr>
          <p:cNvSpPr/>
          <p:nvPr/>
        </p:nvSpPr>
        <p:spPr>
          <a:xfrm>
            <a:off x="5233367" y="1392689"/>
            <a:ext cx="3478154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Shark extends Animal{}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E2C00-59FE-47D3-8FF6-9B37E694FD4D}"/>
              </a:ext>
            </a:extLst>
          </p:cNvPr>
          <p:cNvSpPr/>
          <p:nvPr/>
        </p:nvSpPr>
        <p:spPr>
          <a:xfrm>
            <a:off x="5596248" y="1955871"/>
            <a:ext cx="3115273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Rabbit extends Animal{}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1475E-96CD-496C-8DA2-EA1C4E36436E}"/>
              </a:ext>
            </a:extLst>
          </p:cNvPr>
          <p:cNvSpPr/>
          <p:nvPr/>
        </p:nvSpPr>
        <p:spPr>
          <a:xfrm>
            <a:off x="5110073" y="4162365"/>
            <a:ext cx="3724742" cy="10847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Pick a number 1-4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eating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Shark</a:t>
            </a:r>
          </a:p>
        </p:txBody>
      </p:sp>
    </p:spTree>
    <p:extLst>
      <p:ext uri="{BB962C8B-B14F-4D97-AF65-F5344CB8AC3E}">
        <p14:creationId xmlns:p14="http://schemas.microsoft.com/office/powerpoint/2010/main" val="353159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Can I name the 4 Pillars of OOP?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Inheritance?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common methods to override that are inherited from the Object class?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== and equals()?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IS-A and a HAS-A relationship?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34119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***4 Pillars of Object Oriented Programming***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4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Abstraction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Polymorphism</a:t>
            </a:r>
            <a:r>
              <a:rPr lang="en-US" dirty="0"/>
              <a:t>: </a:t>
            </a:r>
            <a:r>
              <a:rPr lang="en-US" sz="2400" dirty="0"/>
              <a:t>The ability for objects, classes, variables and/or methods to alter functionality while maintaining structure.</a:t>
            </a:r>
            <a:endParaRPr lang="en-US" sz="2400" b="1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3251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3F-DE3D-4F33-B6E3-C70EB3C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2011-059E-4345-86D9-8E6015D4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81446"/>
            <a:ext cx="3883646" cy="5100107"/>
          </a:xfrm>
        </p:spPr>
        <p:txBody>
          <a:bodyPr/>
          <a:lstStyle/>
          <a:p>
            <a:r>
              <a:rPr lang="en-US" sz="2400" dirty="0"/>
              <a:t>Create a parent class</a:t>
            </a:r>
          </a:p>
          <a:p>
            <a:pPr lvl="1"/>
            <a:r>
              <a:rPr lang="en-US" sz="2000" dirty="0"/>
              <a:t>Give the parent state and behavior that you want passed down </a:t>
            </a:r>
          </a:p>
          <a:p>
            <a:r>
              <a:rPr lang="en-US" sz="2400" dirty="0"/>
              <a:t>Create subclasses</a:t>
            </a:r>
          </a:p>
          <a:p>
            <a:pPr lvl="1"/>
            <a:r>
              <a:rPr lang="en-US" sz="2000" dirty="0"/>
              <a:t>Use the </a:t>
            </a:r>
            <a:r>
              <a:rPr lang="en-US" sz="2000" b="1" dirty="0"/>
              <a:t>extend</a:t>
            </a:r>
            <a:r>
              <a:rPr lang="en-US" sz="2000" dirty="0"/>
              <a:t> keyword in the class definition and specify the superclass</a:t>
            </a:r>
          </a:p>
          <a:p>
            <a:r>
              <a:rPr lang="en-US" sz="2400" dirty="0"/>
              <a:t>Subclasses can have their own specific state and behavior as well as inherited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7D1BE-1CAA-47DD-9702-DF10C1F7C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63F73-C6B0-4AC0-BE43-88366FE0AB25}"/>
              </a:ext>
            </a:extLst>
          </p:cNvPr>
          <p:cNvGrpSpPr/>
          <p:nvPr/>
        </p:nvGrpSpPr>
        <p:grpSpPr>
          <a:xfrm>
            <a:off x="4250176" y="1401688"/>
            <a:ext cx="4532234" cy="5144586"/>
            <a:chOff x="4260808" y="1584251"/>
            <a:chExt cx="4532234" cy="5144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89F0C9-B1BF-4629-B87E-BB1705B5C6D8}"/>
                </a:ext>
              </a:extLst>
            </p:cNvPr>
            <p:cNvSpPr/>
            <p:nvPr/>
          </p:nvSpPr>
          <p:spPr>
            <a:xfrm>
              <a:off x="4260809" y="1935126"/>
              <a:ext cx="2083982" cy="18165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Animal {</a:t>
              </a:r>
            </a:p>
            <a:p>
              <a:endParaRPr lang="en-US" b="1" dirty="0"/>
            </a:p>
            <a:p>
              <a:r>
                <a:rPr lang="en-US" b="1" dirty="0"/>
                <a:t>public String name;</a:t>
              </a:r>
            </a:p>
            <a:p>
              <a:r>
                <a:rPr lang="en-US" b="1" dirty="0"/>
                <a:t>public int age;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F2B94E-1C5A-4D1E-850F-B8F3C036B984}"/>
                </a:ext>
              </a:extLst>
            </p:cNvPr>
            <p:cNvSpPr/>
            <p:nvPr/>
          </p:nvSpPr>
          <p:spPr>
            <a:xfrm>
              <a:off x="6709060" y="1935124"/>
              <a:ext cx="2083982" cy="1816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extends Animal {</a:t>
              </a:r>
            </a:p>
            <a:p>
              <a:endParaRPr lang="en-US" b="1" dirty="0"/>
            </a:p>
            <a:p>
              <a:r>
                <a:rPr lang="en-US" b="1" dirty="0"/>
                <a:t>Bark();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F38C60-2FF0-45E4-A637-F71ED8DF8A10}"/>
                </a:ext>
              </a:extLst>
            </p:cNvPr>
            <p:cNvSpPr/>
            <p:nvPr/>
          </p:nvSpPr>
          <p:spPr>
            <a:xfrm>
              <a:off x="4260808" y="4380614"/>
              <a:ext cx="4532233" cy="23482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Main {</a:t>
              </a:r>
            </a:p>
            <a:p>
              <a:r>
                <a:rPr lang="en-US" b="1" dirty="0"/>
                <a:t>      public static void main(String[] args) {</a:t>
              </a:r>
            </a:p>
            <a:p>
              <a:endParaRPr lang="en-US" b="1" dirty="0"/>
            </a:p>
            <a:p>
              <a:r>
                <a:rPr lang="en-US" b="1" dirty="0"/>
                <a:t>            Dog </a:t>
              </a:r>
              <a:r>
                <a:rPr lang="en-US" b="1" dirty="0" err="1"/>
                <a:t>dog</a:t>
              </a:r>
              <a:r>
                <a:rPr lang="en-US" b="1" dirty="0"/>
                <a:t> = new Dog();</a:t>
              </a:r>
            </a:p>
            <a:p>
              <a:r>
                <a:rPr lang="en-US" b="1" dirty="0"/>
                <a:t>            dog.name = “Fido”;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dog.age</a:t>
              </a:r>
              <a:r>
                <a:rPr lang="en-US" b="1" dirty="0"/>
                <a:t> = 5;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dog.bark</a:t>
              </a:r>
              <a:r>
                <a:rPr lang="en-US" b="1" dirty="0"/>
                <a:t>();</a:t>
              </a:r>
            </a:p>
            <a:p>
              <a:r>
                <a:rPr lang="en-US" b="1" dirty="0"/>
                <a:t>      </a:t>
              </a:r>
            </a:p>
            <a:p>
              <a:r>
                <a:rPr lang="en-US" b="1" dirty="0"/>
                <a:t>      }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E11BA0-C67C-4FB3-8D65-E9EBE53438DE}"/>
                </a:ext>
              </a:extLst>
            </p:cNvPr>
            <p:cNvSpPr txBox="1"/>
            <p:nvPr/>
          </p:nvSpPr>
          <p:spPr>
            <a:xfrm>
              <a:off x="4827181" y="1584251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C7ED8D-2C07-4068-9D8B-3F11B0ED14B5}"/>
                </a:ext>
              </a:extLst>
            </p:cNvPr>
            <p:cNvSpPr txBox="1"/>
            <p:nvPr/>
          </p:nvSpPr>
          <p:spPr>
            <a:xfrm>
              <a:off x="7289225" y="158544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9F58-B1BC-481B-8206-BEEB7BAC8A75}"/>
                </a:ext>
              </a:extLst>
            </p:cNvPr>
            <p:cNvSpPr txBox="1"/>
            <p:nvPr/>
          </p:nvSpPr>
          <p:spPr>
            <a:xfrm>
              <a:off x="5208294" y="4011993"/>
              <a:ext cx="263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 WITH MAIN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31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CF2-FF4F-4AE9-9DC2-52A834E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Chain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49FA-E068-49FB-B0D1-A9CD8B9AC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0FBF8E-7D98-48FB-8B33-29A513B9E00B}"/>
              </a:ext>
            </a:extLst>
          </p:cNvPr>
          <p:cNvCxnSpPr>
            <a:cxnSpLocks/>
          </p:cNvCxnSpPr>
          <p:nvPr/>
        </p:nvCxnSpPr>
        <p:spPr>
          <a:xfrm flipV="1">
            <a:off x="5766282" y="4401909"/>
            <a:ext cx="0" cy="584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3535CC-AAD7-41F6-B066-8C6017F1BF4F}"/>
              </a:ext>
            </a:extLst>
          </p:cNvPr>
          <p:cNvGrpSpPr/>
          <p:nvPr/>
        </p:nvGrpSpPr>
        <p:grpSpPr>
          <a:xfrm>
            <a:off x="116873" y="1512659"/>
            <a:ext cx="6448264" cy="4737519"/>
            <a:chOff x="116873" y="1512659"/>
            <a:chExt cx="6448264" cy="4737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80BB87-0438-4D35-8E40-C16B54024223}"/>
                </a:ext>
              </a:extLst>
            </p:cNvPr>
            <p:cNvSpPr/>
            <p:nvPr/>
          </p:nvSpPr>
          <p:spPr>
            <a:xfrm>
              <a:off x="2399126" y="1512659"/>
              <a:ext cx="2476073" cy="1303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Animal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String name;</a:t>
              </a:r>
            </a:p>
            <a:p>
              <a:pPr algn="ctr"/>
              <a:r>
                <a:rPr lang="en-US" b="1" dirty="0"/>
                <a:t>Int age;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14B6E3-AE72-4F73-8451-92C4D1F69C13}"/>
                </a:ext>
              </a:extLst>
            </p:cNvPr>
            <p:cNvSpPr/>
            <p:nvPr/>
          </p:nvSpPr>
          <p:spPr>
            <a:xfrm>
              <a:off x="116873" y="3220848"/>
              <a:ext cx="2042689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Cat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String </a:t>
              </a:r>
              <a:r>
                <a:rPr lang="en-US" b="1" dirty="0" err="1"/>
                <a:t>ownerName</a:t>
              </a:r>
              <a:r>
                <a:rPr lang="en-US" b="1" dirty="0"/>
                <a:t>;</a:t>
              </a:r>
            </a:p>
            <a:p>
              <a:pPr algn="ctr"/>
              <a:r>
                <a:rPr lang="en-US" b="1" dirty="0"/>
                <a:t>Meow()</a:t>
              </a:r>
            </a:p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3B6B22-6594-46A9-8E0B-8D191E9B8EAD}"/>
                </a:ext>
              </a:extLst>
            </p:cNvPr>
            <p:cNvSpPr/>
            <p:nvPr/>
          </p:nvSpPr>
          <p:spPr>
            <a:xfrm>
              <a:off x="4998327" y="3220849"/>
              <a:ext cx="1566810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Bark()</a:t>
              </a:r>
            </a:p>
            <a:p>
              <a:pPr algn="ctr"/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0DE1C8-2127-4482-9462-3454235F0035}"/>
                </a:ext>
              </a:extLst>
            </p:cNvPr>
            <p:cNvSpPr/>
            <p:nvPr/>
          </p:nvSpPr>
          <p:spPr>
            <a:xfrm>
              <a:off x="5087079" y="5026028"/>
              <a:ext cx="1358406" cy="1224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510054-A56E-41A8-B864-A09A6F808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6578" y="2929814"/>
              <a:ext cx="578621" cy="489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9946B8-A790-4656-91CC-CF608AD04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930" y="2887796"/>
              <a:ext cx="616689" cy="666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DEB98F-4917-4F77-944C-7AF9D23916AD}"/>
              </a:ext>
            </a:extLst>
          </p:cNvPr>
          <p:cNvGrpSpPr/>
          <p:nvPr/>
        </p:nvGrpSpPr>
        <p:grpSpPr>
          <a:xfrm>
            <a:off x="5285071" y="1611665"/>
            <a:ext cx="2425461" cy="812041"/>
            <a:chOff x="6219908" y="1435395"/>
            <a:chExt cx="2425461" cy="8120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B57E32-ED8E-47ED-AADF-1FED86A7203B}"/>
                </a:ext>
              </a:extLst>
            </p:cNvPr>
            <p:cNvSpPr/>
            <p:nvPr/>
          </p:nvSpPr>
          <p:spPr>
            <a:xfrm>
              <a:off x="6602681" y="1435395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CAT, DOG, &amp; PUG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30BAC3-6167-45EB-8DDF-A925EF31BEFD}"/>
                </a:ext>
              </a:extLst>
            </p:cNvPr>
            <p:cNvCxnSpPr/>
            <p:nvPr/>
          </p:nvCxnSpPr>
          <p:spPr>
            <a:xfrm flipH="1">
              <a:off x="6219908" y="1679730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8C708C-A908-41A4-8C7B-6CAB4844A1E0}"/>
              </a:ext>
            </a:extLst>
          </p:cNvPr>
          <p:cNvGrpSpPr/>
          <p:nvPr/>
        </p:nvGrpSpPr>
        <p:grpSpPr>
          <a:xfrm>
            <a:off x="2399126" y="3967008"/>
            <a:ext cx="2400278" cy="1387190"/>
            <a:chOff x="3333963" y="3790738"/>
            <a:chExt cx="2400278" cy="13871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7E7BE1-9805-4300-9700-A862BC7F3D3D}"/>
                </a:ext>
              </a:extLst>
            </p:cNvPr>
            <p:cNvGrpSpPr/>
            <p:nvPr/>
          </p:nvGrpSpPr>
          <p:grpSpPr>
            <a:xfrm>
              <a:off x="3333963" y="3790738"/>
              <a:ext cx="2332355" cy="509787"/>
              <a:chOff x="3214437" y="3679509"/>
              <a:chExt cx="2332355" cy="50978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A859F4-FA53-4C15-A1A9-0CEF692654B1}"/>
                  </a:ext>
                </a:extLst>
              </p:cNvPr>
              <p:cNvGrpSpPr/>
              <p:nvPr/>
            </p:nvGrpSpPr>
            <p:grpSpPr>
              <a:xfrm>
                <a:off x="3214437" y="3679509"/>
                <a:ext cx="1949582" cy="509787"/>
                <a:chOff x="5837135" y="1435395"/>
                <a:chExt cx="1949582" cy="50978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59FC793-362C-4C9E-9AB4-81B3ABCECF71}"/>
                    </a:ext>
                  </a:extLst>
                </p:cNvPr>
                <p:cNvSpPr/>
                <p:nvPr/>
              </p:nvSpPr>
              <p:spPr>
                <a:xfrm>
                  <a:off x="6219908" y="1435395"/>
                  <a:ext cx="1566809" cy="50978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SUBCLASSES OF ANIMAL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5EF126-2A8F-4023-85CE-DF9CCCFEC8FC}"/>
                    </a:ext>
                  </a:extLst>
                </p:cNvPr>
                <p:cNvCxnSpPr/>
                <p:nvPr/>
              </p:nvCxnSpPr>
              <p:spPr>
                <a:xfrm flipH="1">
                  <a:off x="5837135" y="1701352"/>
                  <a:ext cx="382773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2B0E5FB-AC7F-49CD-A126-0095AF8A7A26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5164019" y="3934403"/>
                <a:ext cx="382773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8C37CA-5069-40CC-A683-7242B700E85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064" y="4300525"/>
              <a:ext cx="1166177" cy="8774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BE8871-50A0-41D4-B180-29F06D45DB7B}"/>
              </a:ext>
            </a:extLst>
          </p:cNvPr>
          <p:cNvGrpSpPr/>
          <p:nvPr/>
        </p:nvGrpSpPr>
        <p:grpSpPr>
          <a:xfrm>
            <a:off x="6606714" y="3385743"/>
            <a:ext cx="2425461" cy="812041"/>
            <a:chOff x="7817354" y="2970562"/>
            <a:chExt cx="2425461" cy="8120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451B5E-F0EB-4955-8743-FAC3AEEDDF5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PUG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C2F1A1-5372-4E17-BE01-F4F0CBB23745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A1C7A6-C8C6-48CF-859C-44E26BF62C5E}"/>
              </a:ext>
            </a:extLst>
          </p:cNvPr>
          <p:cNvGrpSpPr/>
          <p:nvPr/>
        </p:nvGrpSpPr>
        <p:grpSpPr>
          <a:xfrm>
            <a:off x="6636918" y="5159998"/>
            <a:ext cx="2042688" cy="812041"/>
            <a:chOff x="7817354" y="2970562"/>
            <a:chExt cx="2425461" cy="8120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05A90B-9CE3-49B3-A7AF-F1F5135979C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SUBCLASS OF DOG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0B0C8B-CBB6-426A-9023-00BC2BAB140A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Google Shape;303;p28">
            <a:extLst>
              <a:ext uri="{FF2B5EF4-FFF2-40B4-BE49-F238E27FC236}">
                <a16:creationId xmlns:a16="http://schemas.microsoft.com/office/drawing/2014/main" id="{B2FB7CA4-A75B-406F-AA15-E87225D21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20" y="4914250"/>
            <a:ext cx="3826061" cy="18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animal have a name and 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dog can bark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Pugs have a name, age, and can bark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094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Object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71907152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1725</Words>
  <Application>Microsoft Office PowerPoint</Application>
  <PresentationFormat>On-screen Show (4:3)</PresentationFormat>
  <Paragraphs>299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Segoe Print</vt:lpstr>
      <vt:lpstr>2_Custom Design</vt:lpstr>
      <vt:lpstr>The Object Class and Inheritance</vt:lpstr>
      <vt:lpstr>Key Topics</vt:lpstr>
      <vt:lpstr>PowerPoint Presentation</vt:lpstr>
      <vt:lpstr>***4 Pillars of Object Oriented Programming***</vt:lpstr>
      <vt:lpstr>PowerPoint Presentation</vt:lpstr>
      <vt:lpstr>Inheritance and its Uses</vt:lpstr>
      <vt:lpstr>Using Inheritance</vt:lpstr>
      <vt:lpstr>Inheritance Chain Visualized</vt:lpstr>
      <vt:lpstr>PowerPoint Presentation</vt:lpstr>
      <vt:lpstr>The Object Class</vt:lpstr>
      <vt:lpstr>Object Class Methods</vt:lpstr>
      <vt:lpstr>toString() method</vt:lpstr>
      <vt:lpstr>==</vt:lpstr>
      <vt:lpstr>Example:</vt:lpstr>
      <vt:lpstr>equals() vs ==</vt:lpstr>
      <vt:lpstr>PowerPoint Presentation</vt:lpstr>
      <vt:lpstr>Class Relationships</vt:lpstr>
      <vt:lpstr>Is-A vs Has-A Relationships</vt:lpstr>
      <vt:lpstr>IS-A</vt:lpstr>
      <vt:lpstr>HAS-A</vt:lpstr>
      <vt:lpstr>What happens to unused objects?</vt:lpstr>
      <vt:lpstr>Relationships Define Structure</vt:lpstr>
      <vt:lpstr>Contract</vt:lpstr>
      <vt:lpstr>PowerPoint Presentation</vt:lpstr>
      <vt:lpstr>Example</vt:lpstr>
      <vt:lpstr>Example</vt:lpstr>
      <vt:lpstr>PowerPoint Presentation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 Classes</dc:title>
  <cp:lastModifiedBy>Joseph Highe</cp:lastModifiedBy>
  <cp:revision>24</cp:revision>
  <dcterms:modified xsi:type="dcterms:W3CDTF">2022-02-17T23:21:20Z</dcterms:modified>
</cp:coreProperties>
</file>