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317" r:id="rId4"/>
    <p:sldId id="313" r:id="rId5"/>
    <p:sldId id="318" r:id="rId6"/>
    <p:sldId id="288" r:id="rId7"/>
    <p:sldId id="289" r:id="rId8"/>
    <p:sldId id="290" r:id="rId9"/>
    <p:sldId id="309" r:id="rId10"/>
    <p:sldId id="298" r:id="rId11"/>
    <p:sldId id="319" r:id="rId12"/>
    <p:sldId id="291" r:id="rId13"/>
    <p:sldId id="292" r:id="rId14"/>
    <p:sldId id="293" r:id="rId15"/>
    <p:sldId id="294" r:id="rId16"/>
    <p:sldId id="320" r:id="rId17"/>
    <p:sldId id="295" r:id="rId18"/>
    <p:sldId id="321" r:id="rId19"/>
    <p:sldId id="297" r:id="rId20"/>
    <p:sldId id="311" r:id="rId21"/>
    <p:sldId id="296" r:id="rId22"/>
    <p:sldId id="310" r:id="rId23"/>
    <p:sldId id="315" r:id="rId24"/>
    <p:sldId id="25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  <p:cmAuthor id="2" name="joseph highe" initials="jh" lastIdx="1" clrIdx="2">
    <p:extLst>
      <p:ext uri="{19B8F6BF-5375-455C-9EA6-DF929625EA0E}">
        <p15:presenceInfo xmlns:p15="http://schemas.microsoft.com/office/powerpoint/2012/main" userId="34a7ac58fa169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4C55"/>
    <a:srgbClr val="669A91"/>
    <a:srgbClr val="9171A7"/>
    <a:srgbClr val="CCCC00"/>
    <a:srgbClr val="B07750"/>
    <a:srgbClr val="AC545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7C6EF-F476-4B0D-A789-9AAF77027E1E}" v="10" dt="2021-11-22T17:54:38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DC3F798-900A-4909-8685-0114A7E0EB0E}"/>
    <pc:docChg chg="undo custSel addSld delSld modSld sldOrd">
      <pc:chgData name="Cynthia Enciso" userId="7915927f-c5cf-4e1f-876d-e79882ad52fa" providerId="ADAL" clId="{DDC3F798-900A-4909-8685-0114A7E0EB0E}" dt="2021-10-13T20:38:20.214" v="1213" actId="20577"/>
      <pc:docMkLst>
        <pc:docMk/>
      </pc:docMkLst>
      <pc:sldChg chg="modSp del mod">
        <pc:chgData name="Cynthia Enciso" userId="7915927f-c5cf-4e1f-876d-e79882ad52fa" providerId="ADAL" clId="{DDC3F798-900A-4909-8685-0114A7E0EB0E}" dt="2021-08-23T17:42:16.806" v="1117" actId="47"/>
        <pc:sldMkLst>
          <pc:docMk/>
          <pc:sldMk cId="199718824" sldId="267"/>
        </pc:sldMkLst>
        <pc:spChg chg="mod">
          <ac:chgData name="Cynthia Enciso" userId="7915927f-c5cf-4e1f-876d-e79882ad52fa" providerId="ADAL" clId="{DDC3F798-900A-4909-8685-0114A7E0EB0E}" dt="2021-07-28T16:05:48.129" v="26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modSp mod">
        <pc:chgData name="Cynthia Enciso" userId="7915927f-c5cf-4e1f-876d-e79882ad52fa" providerId="ADAL" clId="{DDC3F798-900A-4909-8685-0114A7E0EB0E}" dt="2021-10-13T20:38:20.214" v="1213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DC3F798-900A-4909-8685-0114A7E0EB0E}" dt="2021-10-13T20:38:20.214" v="1213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addSp delSp modSp mod delAnim modAnim">
        <pc:chgData name="Cynthia Enciso" userId="7915927f-c5cf-4e1f-876d-e79882ad52fa" providerId="ADAL" clId="{DDC3F798-900A-4909-8685-0114A7E0EB0E}" dt="2021-10-08T16:44:59.571" v="1210"/>
        <pc:sldMkLst>
          <pc:docMk/>
          <pc:sldMk cId="3846451572" sldId="310"/>
        </pc:sldMkLst>
        <pc:spChg chg="mod">
          <ac:chgData name="Cynthia Enciso" userId="7915927f-c5cf-4e1f-876d-e79882ad52fa" providerId="ADAL" clId="{DDC3F798-900A-4909-8685-0114A7E0EB0E}" dt="2021-07-28T17:15:58.961" v="253" actId="1076"/>
          <ac:spMkLst>
            <pc:docMk/>
            <pc:sldMk cId="3846451572" sldId="310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7:15:56.708" v="252" actId="1076"/>
          <ac:spMkLst>
            <pc:docMk/>
            <pc:sldMk cId="3846451572" sldId="310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7:25:21.510" v="29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DDC3F798-900A-4909-8685-0114A7E0EB0E}" dt="2021-07-28T17:14:32.707" v="242" actId="20577"/>
          <ac:spMkLst>
            <pc:docMk/>
            <pc:sldMk cId="3846451572" sldId="310"/>
            <ac:spMk id="29" creationId="{2B9D1DBD-EF80-4B76-A337-A9437D92903E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1" creationId="{B202CAD9-E4C3-49C2-A00C-9BE1F9FF71BA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2" creationId="{88965086-5E65-48F9-84AB-8980A8CB1171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3" creationId="{54725D59-DAB5-42A6-AFEB-C8128DA35FEF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4" creationId="{F851F52F-461B-45B9-9C36-84B0C1A88756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8" creationId="{C289C71D-E917-438E-A6F3-3ACC2C15E92B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9" creationId="{E01BF0C3-49F6-42E0-946B-31875388AFCC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0" creationId="{6C9E7D8D-2532-4A5C-947A-4D6E784B28DF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1" creationId="{E6B1F2DD-0330-4F64-8BC1-D97E0D3DED39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5" creationId="{C3FF8327-323F-4720-A95D-A53980E5FD25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6" creationId="{5EC5760A-504A-4CD5-A179-CE4D6F11AEA3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7" creationId="{B9329379-C0B5-4FC3-8CFF-86C80C54F5EA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8" creationId="{F9B57AE9-E0EE-437E-A2C5-3DF274A04E22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2" creationId="{B7E323EF-4847-4F93-830E-8546078ADA34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3" creationId="{739863CA-3080-4659-BABA-B32CF2C37F4C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4" creationId="{9ACBF286-57C9-43C5-95BF-2F676F2643FD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5" creationId="{1490948F-DC3D-4CF7-981E-52F090133B6A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7" creationId="{DD2229A0-4A7D-4A2C-8902-2177B4139E65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8" creationId="{967C2E45-B1B6-41AF-89E7-60B6B511B8A9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2" creationId="{F1047D82-0E3F-49F7-9D17-EFB098031B2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3" creationId="{A72BAF96-8DE0-4034-9FB7-FD6BFCDAF98A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4" creationId="{EC8872E6-2A4C-43A4-A041-4AEF4B38254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5" creationId="{BF75DB4E-2F32-459D-8B31-3793EB33941B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7" creationId="{C81045C7-7CDA-4720-BAEE-0A83A3425875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8" creationId="{B77CCB68-181C-4A84-8B98-AC3AE83267F7}"/>
          </ac:spMkLst>
        </pc:spChg>
        <pc:grpChg chg="add mod">
          <ac:chgData name="Cynthia Enciso" userId="7915927f-c5cf-4e1f-876d-e79882ad52fa" providerId="ADAL" clId="{DDC3F798-900A-4909-8685-0114A7E0EB0E}" dt="2021-10-08T16:22:53.171" v="1123" actId="1076"/>
          <ac:grpSpMkLst>
            <pc:docMk/>
            <pc:sldMk cId="3846451572" sldId="310"/>
            <ac:grpSpMk id="3" creationId="{AD208590-B7A4-4CD7-90D8-41AFEC60932C}"/>
          </ac:grpSpMkLst>
        </pc:grpChg>
        <pc:grpChg chg="mod">
          <ac:chgData name="Cynthia Enciso" userId="7915927f-c5cf-4e1f-876d-e79882ad52fa" providerId="ADAL" clId="{DDC3F798-900A-4909-8685-0114A7E0EB0E}" dt="2021-07-28T17:02:12.816" v="237" actId="1076"/>
          <ac:grpSpMkLst>
            <pc:docMk/>
            <pc:sldMk cId="3846451572" sldId="310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10-08T16:26:03.199" v="1138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mod">
          <ac:chgData name="Cynthia Enciso" userId="7915927f-c5cf-4e1f-876d-e79882ad52fa" providerId="ADAL" clId="{DDC3F798-900A-4909-8685-0114A7E0EB0E}" dt="2021-07-28T17:15:31.100" v="250" actId="1076"/>
          <ac:grpSpMkLst>
            <pc:docMk/>
            <pc:sldMk cId="3846451572" sldId="310"/>
            <ac:grpSpMk id="24" creationId="{ADC0733C-9005-4CB1-8703-21407FF538A0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25" creationId="{106FDB18-A52B-4956-8242-880E7CD74959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7" creationId="{32682940-D172-41ED-9633-FB538FDBEF47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30" creationId="{0324CDF6-5F38-4197-BABD-0B075B8DF7C7}"/>
          </ac:grpSpMkLst>
        </pc:grpChg>
        <pc:grpChg chg="add mod">
          <ac:chgData name="Cynthia Enciso" userId="7915927f-c5cf-4e1f-876d-e79882ad52fa" providerId="ADAL" clId="{DDC3F798-900A-4909-8685-0114A7E0EB0E}" dt="2021-07-28T17:18:01.630" v="268" actId="1076"/>
          <ac:grpSpMkLst>
            <pc:docMk/>
            <pc:sldMk cId="3846451572" sldId="310"/>
            <ac:grpSpMk id="35" creationId="{4D7D7BAC-E9B5-4107-B293-6B87AA970AEC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6" creationId="{CB3A2606-BB19-40BF-9245-6A63FE0E9D7B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7" creationId="{E045F2DD-2FBF-4154-8FB5-C0EA7CA2F2CB}"/>
          </ac:grpSpMkLst>
        </pc:grpChg>
        <pc:grpChg chg="add mod">
          <ac:chgData name="Cynthia Enciso" userId="7915927f-c5cf-4e1f-876d-e79882ad52fa" providerId="ADAL" clId="{DDC3F798-900A-4909-8685-0114A7E0EB0E}" dt="2021-07-28T17:18:16.915" v="270" actId="1076"/>
          <ac:grpSpMkLst>
            <pc:docMk/>
            <pc:sldMk cId="3846451572" sldId="310"/>
            <ac:grpSpMk id="42" creationId="{5D587A07-1064-4B77-839D-40FA20C4A771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3" creationId="{BEC823C3-EA1B-47F3-A569-549E4298FD35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4" creationId="{0ACAD667-AAE2-4343-83D8-4C18C425A099}"/>
          </ac:grpSpMkLst>
        </pc:grpChg>
        <pc:grpChg chg="add mod">
          <ac:chgData name="Cynthia Enciso" userId="7915927f-c5cf-4e1f-876d-e79882ad52fa" providerId="ADAL" clId="{DDC3F798-900A-4909-8685-0114A7E0EB0E}" dt="2021-07-28T17:18:39.383" v="272" actId="1076"/>
          <ac:grpSpMkLst>
            <pc:docMk/>
            <pc:sldMk cId="3846451572" sldId="310"/>
            <ac:grpSpMk id="49" creationId="{23159DC5-E328-4021-BF56-40DA4C71299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0" creationId="{A362770C-23B6-4A30-81F6-5ED6A50892C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1" creationId="{9EB582B3-7EBB-4B4C-97D3-AAEB3079F0B6}"/>
          </ac:grpSpMkLst>
        </pc:grpChg>
        <pc:grpChg chg="add mod">
          <ac:chgData name="Cynthia Enciso" userId="7915927f-c5cf-4e1f-876d-e79882ad52fa" providerId="ADAL" clId="{DDC3F798-900A-4909-8685-0114A7E0EB0E}" dt="2021-10-08T16:32:22.612" v="1168" actId="1076"/>
          <ac:grpSpMkLst>
            <pc:docMk/>
            <pc:sldMk cId="3846451572" sldId="310"/>
            <ac:grpSpMk id="56" creationId="{2D937A9E-D072-403E-9AFD-E21C3D6DCEA2}"/>
          </ac:grpSpMkLst>
        </pc:grpChg>
        <pc:grpChg chg="add mod">
          <ac:chgData name="Cynthia Enciso" userId="7915927f-c5cf-4e1f-876d-e79882ad52fa" providerId="ADAL" clId="{DDC3F798-900A-4909-8685-0114A7E0EB0E}" dt="2021-10-08T16:35:27.485" v="1180" actId="1076"/>
          <ac:grpSpMkLst>
            <pc:docMk/>
            <pc:sldMk cId="3846451572" sldId="310"/>
            <ac:grpSpMk id="59" creationId="{BC03D4EA-997B-4471-AE01-43D2986587F5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0" creationId="{1A6B34F0-8981-47AB-AA95-F573C46A3D41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1" creationId="{07D736E1-4A40-4D72-B75A-1A42EBDEE163}"/>
          </ac:grpSpMkLst>
        </pc:grpChg>
        <pc:grpChg chg="add del mod">
          <ac:chgData name="Cynthia Enciso" userId="7915927f-c5cf-4e1f-876d-e79882ad52fa" providerId="ADAL" clId="{DDC3F798-900A-4909-8685-0114A7E0EB0E}" dt="2021-10-08T16:36:33.137" v="1190" actId="478"/>
          <ac:grpSpMkLst>
            <pc:docMk/>
            <pc:sldMk cId="3846451572" sldId="310"/>
            <ac:grpSpMk id="66" creationId="{4E96F559-81EC-4718-8E20-195A8A0B7C9E}"/>
          </ac:grpSpMkLst>
        </pc:grpChg>
      </pc:sldChg>
      <pc:sldChg chg="addSp delSp modSp mod addAnim delAnim modAnim">
        <pc:chgData name="Cynthia Enciso" userId="7915927f-c5cf-4e1f-876d-e79882ad52fa" providerId="ADAL" clId="{DDC3F798-900A-4909-8685-0114A7E0EB0E}" dt="2021-09-08T18:47:25.665" v="1120" actId="478"/>
        <pc:sldMkLst>
          <pc:docMk/>
          <pc:sldMk cId="3285936296" sldId="311"/>
        </pc:sldMkLst>
        <pc:spChg chg="del">
          <ac:chgData name="Cynthia Enciso" userId="7915927f-c5cf-4e1f-876d-e79882ad52fa" providerId="ADAL" clId="{DDC3F798-900A-4909-8685-0114A7E0EB0E}" dt="2021-09-08T18:47:25.665" v="1120" actId="478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DDC3F798-900A-4909-8685-0114A7E0EB0E}" dt="2021-07-28T16:47:03.880" v="187" actId="1076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DDC3F798-900A-4909-8685-0114A7E0EB0E}" dt="2021-07-28T16:14:13.748" v="42" actId="1076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6:47:17.723" v="192" actId="1076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6:37:58.469" v="118" actId="1076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DDC3F798-900A-4909-8685-0114A7E0EB0E}" dt="2021-07-28T16:15:05.299" v="44" actId="1076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DDC3F798-900A-4909-8685-0114A7E0EB0E}" dt="2021-07-28T16:36:41.053" v="107" actId="1076"/>
          <ac:spMkLst>
            <pc:docMk/>
            <pc:sldMk cId="3285936296" sldId="311"/>
            <ac:spMk id="10" creationId="{62B40934-AFEA-4581-ACF6-063D4B7C8FAA}"/>
          </ac:spMkLst>
        </pc:spChg>
        <pc:spChg chg="del mod">
          <ac:chgData name="Cynthia Enciso" userId="7915927f-c5cf-4e1f-876d-e79882ad52fa" providerId="ADAL" clId="{DDC3F798-900A-4909-8685-0114A7E0EB0E}" dt="2021-09-08T18:45:51.944" v="1118" actId="478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4" creationId="{4F99F209-429B-4A3C-B5DE-2F5883774D6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5" creationId="{3BDF28DE-062A-4522-B94D-D93561441722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6" creationId="{21FDB23F-6719-41BA-8F0D-7807CB00222A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7" creationId="{A2FDA708-62DE-4AF4-8DF4-68D001FD5D4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8" creationId="{D6B57A0F-1D4E-490B-B514-02C8B535521B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9" creationId="{2E8E1663-18C4-4AC1-8B6C-92984EACAE54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4" creationId="{1813A9C0-24DA-4E66-B408-2FC9FB779EE1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5" creationId="{7AEB2C43-BEB0-4F82-A325-39816CBA03B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6" creationId="{177BCEF7-3BD3-430A-A621-A0472CB12B0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7" creationId="{08CFCD89-2467-479E-A696-415A286374CE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8" creationId="{3ED5E2CE-33C9-40FA-83A3-5BB812969ED5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9" creationId="{A096ED40-9479-49D4-8CB3-70D2B7F01616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4" creationId="{DCE45E0F-00AC-4E49-B244-73D9D2CA094D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5" creationId="{18ABD784-E350-412C-BEBC-8E5AA031C8C7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6" creationId="{A47CD6CE-4FB6-408B-8C5D-86D7A1C16AF8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7" creationId="{2B9CC14A-5D1C-41B0-941E-0F4E159A8794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8" creationId="{F16D3398-BB38-462C-8382-4388C29E9075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9" creationId="{F034A502-5F85-4AF8-A84B-F1378D7035F9}"/>
          </ac:spMkLst>
        </pc:spChg>
        <pc:spChg chg="add mod">
          <ac:chgData name="Cynthia Enciso" userId="7915927f-c5cf-4e1f-876d-e79882ad52fa" providerId="ADAL" clId="{DDC3F798-900A-4909-8685-0114A7E0EB0E}" dt="2021-07-28T16:43:06.396" v="162" actId="1076"/>
          <ac:spMkLst>
            <pc:docMk/>
            <pc:sldMk cId="3285936296" sldId="311"/>
            <ac:spMk id="60" creationId="{659AF07A-F037-4079-9877-2F9F9A6377DD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5" creationId="{335DCA8A-3B39-4A6D-B1A0-E23DBCCB6D0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6" creationId="{3E8BC07F-BC06-4A52-9121-FD47478CD87E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7" creationId="{CA4D9A0F-2B99-4A38-85FD-63F3B1AAAC91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8" creationId="{8B477AA5-553B-413A-8A98-04B4ADD39874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9" creationId="{CA46B720-60B6-4300-A0C9-F431505C1A7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70" creationId="{ACA54DB4-9FD1-4B82-803B-4A37992E5D80}"/>
          </ac:spMkLst>
        </pc:spChg>
        <pc:spChg chg="add mod">
          <ac:chgData name="Cynthia Enciso" userId="7915927f-c5cf-4e1f-876d-e79882ad52fa" providerId="ADAL" clId="{DDC3F798-900A-4909-8685-0114A7E0EB0E}" dt="2021-07-28T16:49:58.259" v="202" actId="20577"/>
          <ac:spMkLst>
            <pc:docMk/>
            <pc:sldMk cId="3285936296" sldId="311"/>
            <ac:spMk id="71" creationId="{4A0BB0CF-E832-4830-B4D9-65ECB0C5D3AC}"/>
          </ac:spMkLst>
        </pc:spChg>
        <pc:spChg chg="add del mod">
          <ac:chgData name="Cynthia Enciso" userId="7915927f-c5cf-4e1f-876d-e79882ad52fa" providerId="ADAL" clId="{DDC3F798-900A-4909-8685-0114A7E0EB0E}" dt="2021-07-28T16:52:09.540" v="209" actId="21"/>
          <ac:spMkLst>
            <pc:docMk/>
            <pc:sldMk cId="3285936296" sldId="311"/>
            <ac:spMk id="72" creationId="{745CA4D4-081C-4389-BA25-9A26E060E6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7" creationId="{37D2A481-3F53-4858-83F2-549B2C6F1301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8" creationId="{6DEA05A1-3B6E-49F5-90E1-0EB93F4AD60F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9" creationId="{4AFCD6B3-F265-429E-9478-FA8E143F49AD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0" creationId="{869AAB92-E78D-487C-B9A8-664CF093CD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1" creationId="{7D62A3F7-6B0F-47C2-A5D2-2EEA3ADAE25A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2" creationId="{0C0A4700-9932-45ED-97A5-2B5E43A906C5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7" creationId="{85653611-7978-480B-9B15-8B999C686D94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8" creationId="{A602D573-0DAD-466F-8CD2-10F84A1DBFDE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9" creationId="{BD1A313E-A0B8-4E43-A06E-2B63FB7AB843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0" creationId="{F8CE673E-557A-4278-96E4-2BBE427AE54B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1" creationId="{B993BBCF-AA74-4FF9-92EA-7B2665D0E577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2" creationId="{174B2F5E-ECF2-4D28-B604-24DAB6F4654C}"/>
          </ac:spMkLst>
        </pc:spChg>
        <pc:spChg chg="add del mod">
          <ac:chgData name="Cynthia Enciso" userId="7915927f-c5cf-4e1f-876d-e79882ad52fa" providerId="ADAL" clId="{DDC3F798-900A-4909-8685-0114A7E0EB0E}" dt="2021-09-08T18:47:23.130" v="1119" actId="478"/>
          <ac:spMkLst>
            <pc:docMk/>
            <pc:sldMk cId="3285936296" sldId="311"/>
            <ac:spMk id="93" creationId="{1CBAF89C-B5F5-4305-A13B-DBA6D6815FC3}"/>
          </ac:spMkLst>
        </pc:spChg>
        <pc:grpChg chg="add mod">
          <ac:chgData name="Cynthia Enciso" userId="7915927f-c5cf-4e1f-876d-e79882ad52fa" providerId="ADAL" clId="{DDC3F798-900A-4909-8685-0114A7E0EB0E}" dt="2021-07-28T16:18:38.945" v="58" actId="14100"/>
          <ac:grpSpMkLst>
            <pc:docMk/>
            <pc:sldMk cId="3285936296" sldId="311"/>
            <ac:grpSpMk id="18" creationId="{5880A71E-6A0D-47D8-995C-027EF417256E}"/>
          </ac:grpSpMkLst>
        </pc:grpChg>
        <pc:grpChg chg="mod">
          <ac:chgData name="Cynthia Enciso" userId="7915927f-c5cf-4e1f-876d-e79882ad52fa" providerId="ADAL" clId="{DDC3F798-900A-4909-8685-0114A7E0EB0E}" dt="2021-07-28T16:55:46.492" v="222" actId="14100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7" creationId="{32682940-D172-41ED-9633-FB538FDBEF47}"/>
          </ac:grpSpMkLst>
        </pc:grpChg>
        <pc:grpChg chg="add del mod">
          <ac:chgData name="Cynthia Enciso" userId="7915927f-c5cf-4e1f-876d-e79882ad52fa" providerId="ADAL" clId="{DDC3F798-900A-4909-8685-0114A7E0EB0E}" dt="2021-07-28T16:42:24.047" v="159" actId="478"/>
          <ac:grpSpMkLst>
            <pc:docMk/>
            <pc:sldMk cId="3285936296" sldId="311"/>
            <ac:grpSpMk id="30" creationId="{DCBA2B0D-98EE-44DE-A4FA-B73A693C8261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1" creationId="{C1DC05F6-8AFB-42FB-88B6-3875893503EF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2" creationId="{7DC747A1-9471-4B5F-90CD-194DBA96630B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3" creationId="{601FE823-B434-4218-A1CA-0059CEAC1822}"/>
          </ac:grpSpMkLst>
        </pc:grpChg>
        <pc:grpChg chg="add del mod">
          <ac:chgData name="Cynthia Enciso" userId="7915927f-c5cf-4e1f-876d-e79882ad52fa" providerId="ADAL" clId="{DDC3F798-900A-4909-8685-0114A7E0EB0E}" dt="2021-07-28T17:34:46.084" v="307" actId="478"/>
          <ac:grpSpMkLst>
            <pc:docMk/>
            <pc:sldMk cId="3285936296" sldId="311"/>
            <ac:grpSpMk id="40" creationId="{1A9C8322-87AD-4A42-B473-01F1B028CD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1" creationId="{D32138D1-9785-49CB-A2D8-CD9061478E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2" creationId="{402A6719-84CE-4A53-8534-29CEB84AEA3D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3" creationId="{1EF730CA-D1F7-4B95-9ACB-D3F9F9984C3F}"/>
          </ac:grpSpMkLst>
        </pc:grpChg>
        <pc:grpChg chg="add del mod">
          <ac:chgData name="Cynthia Enciso" userId="7915927f-c5cf-4e1f-876d-e79882ad52fa" providerId="ADAL" clId="{DDC3F798-900A-4909-8685-0114A7E0EB0E}" dt="2021-07-28T16:42:23.253" v="157" actId="478"/>
          <ac:grpSpMkLst>
            <pc:docMk/>
            <pc:sldMk cId="3285936296" sldId="311"/>
            <ac:grpSpMk id="50" creationId="{BA69F925-FAF2-4D41-9983-BBDE190B489F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1" creationId="{2434498D-7201-4B1A-BCA4-2D753DFA6135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2" creationId="{8F9A4D96-5056-44DD-A612-2374D076AE3D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3" creationId="{CC1D4BD6-7BE3-4DBE-BD9A-1624F76C4350}"/>
          </ac:grpSpMkLst>
        </pc:grpChg>
        <pc:grpChg chg="add mod">
          <ac:chgData name="Cynthia Enciso" userId="7915927f-c5cf-4e1f-876d-e79882ad52fa" providerId="ADAL" clId="{DDC3F798-900A-4909-8685-0114A7E0EB0E}" dt="2021-07-28T16:46:34.777" v="182" actId="1076"/>
          <ac:grpSpMkLst>
            <pc:docMk/>
            <pc:sldMk cId="3285936296" sldId="311"/>
            <ac:grpSpMk id="61" creationId="{A11A6BAE-153A-4539-AF3F-3D0E56D7E8C5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2" creationId="{98B795FD-6B9F-44F8-A307-6896A8041937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3" creationId="{CE8AF77C-AF62-485A-9803-C32E0D5B4B1B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4" creationId="{1B5ED126-0C3F-4ED0-B7AB-D2BA667C1292}"/>
          </ac:grpSpMkLst>
        </pc:grpChg>
        <pc:grpChg chg="add mod ord">
          <ac:chgData name="Cynthia Enciso" userId="7915927f-c5cf-4e1f-876d-e79882ad52fa" providerId="ADAL" clId="{DDC3F798-900A-4909-8685-0114A7E0EB0E}" dt="2021-07-28T17:34:44.157" v="306" actId="167"/>
          <ac:grpSpMkLst>
            <pc:docMk/>
            <pc:sldMk cId="3285936296" sldId="311"/>
            <ac:grpSpMk id="73" creationId="{C8AB5AA2-ACCA-433A-9FE7-51239DFE12CA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4" creationId="{78E18228-DBBC-4F23-A6D9-A7466FF13752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5" creationId="{1EF0752D-723B-4A3A-B2D5-BC94116B67C6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6" creationId="{90E020E2-93F5-4A76-BD5D-D81DF42CE356}"/>
          </ac:grpSpMkLst>
        </pc:grpChg>
        <pc:grpChg chg="add mod">
          <ac:chgData name="Cynthia Enciso" userId="7915927f-c5cf-4e1f-876d-e79882ad52fa" providerId="ADAL" clId="{DDC3F798-900A-4909-8685-0114A7E0EB0E}" dt="2021-07-28T16:53:58.443" v="215" actId="1076"/>
          <ac:grpSpMkLst>
            <pc:docMk/>
            <pc:sldMk cId="3285936296" sldId="311"/>
            <ac:grpSpMk id="83" creationId="{15B55183-82A5-4453-AA1C-B6A57026374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4" creationId="{F32BA05C-0390-44CA-99C7-859C4E0BD5B7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5" creationId="{279D9E29-94A7-468E-8E4D-06756239E99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6" creationId="{57C5A6F0-E09F-47E4-9B5A-BCAFC2DD404E}"/>
          </ac:grpSpMkLst>
        </pc:grpChg>
      </pc:sldChg>
      <pc:sldChg chg="modSp new mod">
        <pc:chgData name="Cynthia Enciso" userId="7915927f-c5cf-4e1f-876d-e79882ad52fa" providerId="ADAL" clId="{DDC3F798-900A-4909-8685-0114A7E0EB0E}" dt="2021-07-28T20:26:00.569" v="756" actId="20577"/>
        <pc:sldMkLst>
          <pc:docMk/>
          <pc:sldMk cId="1716000994" sldId="312"/>
        </pc:sldMkLst>
        <pc:spChg chg="mod">
          <ac:chgData name="Cynthia Enciso" userId="7915927f-c5cf-4e1f-876d-e79882ad52fa" providerId="ADAL" clId="{DDC3F798-900A-4909-8685-0114A7E0EB0E}" dt="2021-07-28T20:26:00.569" v="756" actId="20577"/>
          <ac:spMkLst>
            <pc:docMk/>
            <pc:sldMk cId="1716000994" sldId="312"/>
            <ac:spMk id="3" creationId="{99775CE8-AE06-4A6A-81EC-2F32943FFA99}"/>
          </ac:spMkLst>
        </pc:spChg>
      </pc:sldChg>
      <pc:sldChg chg="modSp new mod ord">
        <pc:chgData name="Cynthia Enciso" userId="7915927f-c5cf-4e1f-876d-e79882ad52fa" providerId="ADAL" clId="{DDC3F798-900A-4909-8685-0114A7E0EB0E}" dt="2021-08-23T17:41:53.065" v="1116" actId="20577"/>
        <pc:sldMkLst>
          <pc:docMk/>
          <pc:sldMk cId="149927639" sldId="313"/>
        </pc:sldMkLst>
        <pc:spChg chg="mod">
          <ac:chgData name="Cynthia Enciso" userId="7915927f-c5cf-4e1f-876d-e79882ad52fa" providerId="ADAL" clId="{DDC3F798-900A-4909-8685-0114A7E0EB0E}" dt="2021-08-23T17:40:13.176" v="780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DC3F798-900A-4909-8685-0114A7E0EB0E}" dt="2021-08-23T17:41:53.065" v="1116" actId="20577"/>
          <ac:spMkLst>
            <pc:docMk/>
            <pc:sldMk cId="149927639" sldId="313"/>
            <ac:spMk id="3" creationId="{2353070A-7BAB-4A06-A839-3266821B73F4}"/>
          </ac:spMkLst>
        </pc:spChg>
      </pc:sldChg>
    </pc:docChg>
  </pc:docChgLst>
  <pc:docChgLst>
    <pc:chgData name="Cynthia Enciso" userId="7915927f-c5cf-4e1f-876d-e79882ad52fa" providerId="ADAL" clId="{DEC09E9B-3D6A-47AB-9F82-3B03B618197E}"/>
    <pc:docChg chg="delSld">
      <pc:chgData name="Cynthia Enciso" userId="7915927f-c5cf-4e1f-876d-e79882ad52fa" providerId="ADAL" clId="{DEC09E9B-3D6A-47AB-9F82-3B03B618197E}" dt="2021-11-22T17:57:18.420" v="0" actId="47"/>
      <pc:docMkLst>
        <pc:docMk/>
      </pc:docMkLst>
      <pc:sldChg chg="del">
        <pc:chgData name="Cynthia Enciso" userId="7915927f-c5cf-4e1f-876d-e79882ad52fa" providerId="ADAL" clId="{DEC09E9B-3D6A-47AB-9F82-3B03B618197E}" dt="2021-11-22T17:57:18.420" v="0" actId="47"/>
        <pc:sldMkLst>
          <pc:docMk/>
          <pc:sldMk cId="2136491356" sldId="316"/>
        </pc:sldMkLst>
      </pc:sldChg>
    </pc:docChg>
  </pc:docChgLst>
  <pc:docChgLst>
    <pc:chgData name="Cynthia Enciso" userId="7915927f-c5cf-4e1f-876d-e79882ad52fa" providerId="ADAL" clId="{DAF7C6EF-F476-4B0D-A789-9AAF77027E1E}"/>
    <pc:docChg chg="undo custSel addSld delSld modSld sldOrd">
      <pc:chgData name="Cynthia Enciso" userId="7915927f-c5cf-4e1f-876d-e79882ad52fa" providerId="ADAL" clId="{DAF7C6EF-F476-4B0D-A789-9AAF77027E1E}" dt="2021-11-22T17:56:29.487" v="4092" actId="20577"/>
      <pc:docMkLst>
        <pc:docMk/>
      </pc:docMkLst>
      <pc:sldChg chg="delSp mod">
        <pc:chgData name="Cynthia Enciso" userId="7915927f-c5cf-4e1f-876d-e79882ad52fa" providerId="ADAL" clId="{DAF7C6EF-F476-4B0D-A789-9AAF77027E1E}" dt="2021-11-22T16:34:19.249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DAF7C6EF-F476-4B0D-A789-9AAF77027E1E}" dt="2021-11-22T16:34:19.249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modSp mod">
        <pc:chgData name="Cynthia Enciso" userId="7915927f-c5cf-4e1f-876d-e79882ad52fa" providerId="ADAL" clId="{DAF7C6EF-F476-4B0D-A789-9AAF77027E1E}" dt="2021-11-22T16:57:14.321" v="950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DAF7C6EF-F476-4B0D-A789-9AAF77027E1E}" dt="2021-11-22T16:57:14.321" v="950" actId="20577"/>
          <ac:spMkLst>
            <pc:docMk/>
            <pc:sldMk cId="3110283098" sldId="288"/>
            <ac:spMk id="2" creationId="{814ECB36-4711-44AC-A12F-382726921D61}"/>
          </ac:spMkLst>
        </pc:spChg>
        <pc:spChg chg="mod">
          <ac:chgData name="Cynthia Enciso" userId="7915927f-c5cf-4e1f-876d-e79882ad52fa" providerId="ADAL" clId="{DAF7C6EF-F476-4B0D-A789-9AAF77027E1E}" dt="2021-11-22T16:44:25.140" v="281" actId="113"/>
          <ac:spMkLst>
            <pc:docMk/>
            <pc:sldMk cId="3110283098" sldId="288"/>
            <ac:spMk id="3" creationId="{C9A57283-0D86-4BFA-B12E-49C146B5E35E}"/>
          </ac:spMkLst>
        </pc:spChg>
        <pc:spChg chg="add mod">
          <ac:chgData name="Cynthia Enciso" userId="7915927f-c5cf-4e1f-876d-e79882ad52fa" providerId="ADAL" clId="{DAF7C6EF-F476-4B0D-A789-9AAF77027E1E}" dt="2021-11-22T16:43:53.446" v="278" actId="1076"/>
          <ac:spMkLst>
            <pc:docMk/>
            <pc:sldMk cId="3110283098" sldId="288"/>
            <ac:spMk id="6" creationId="{17AC3BCC-3A98-445B-8B50-3262A5424411}"/>
          </ac:spMkLst>
        </pc:spChg>
        <pc:spChg chg="add mod">
          <ac:chgData name="Cynthia Enciso" userId="7915927f-c5cf-4e1f-876d-e79882ad52fa" providerId="ADAL" clId="{DAF7C6EF-F476-4B0D-A789-9AAF77027E1E}" dt="2021-11-22T16:43:57.740" v="279" actId="1076"/>
          <ac:spMkLst>
            <pc:docMk/>
            <pc:sldMk cId="3110283098" sldId="288"/>
            <ac:spMk id="8" creationId="{C48A861D-719E-45D8-96B8-E937329AE54C}"/>
          </ac:spMkLst>
        </pc:spChg>
      </pc:sldChg>
      <pc:sldChg chg="modSp mod">
        <pc:chgData name="Cynthia Enciso" userId="7915927f-c5cf-4e1f-876d-e79882ad52fa" providerId="ADAL" clId="{DAF7C6EF-F476-4B0D-A789-9AAF77027E1E}" dt="2021-11-22T17:36:08.224" v="2887" actId="207"/>
        <pc:sldMkLst>
          <pc:docMk/>
          <pc:sldMk cId="515512592" sldId="289"/>
        </pc:sldMkLst>
        <pc:spChg chg="mod">
          <ac:chgData name="Cynthia Enciso" userId="7915927f-c5cf-4e1f-876d-e79882ad52fa" providerId="ADAL" clId="{DAF7C6EF-F476-4B0D-A789-9AAF77027E1E}" dt="2021-11-22T16:57:23.970" v="972" actId="20577"/>
          <ac:spMkLst>
            <pc:docMk/>
            <pc:sldMk cId="515512592" sldId="289"/>
            <ac:spMk id="2" creationId="{B6152BC9-3087-4CF1-BF19-228AE7DAD4B3}"/>
          </ac:spMkLst>
        </pc:spChg>
        <pc:spChg chg="mod">
          <ac:chgData name="Cynthia Enciso" userId="7915927f-c5cf-4e1f-876d-e79882ad52fa" providerId="ADAL" clId="{DAF7C6EF-F476-4B0D-A789-9AAF77027E1E}" dt="2021-11-22T17:36:08.224" v="2887" actId="207"/>
          <ac:spMkLst>
            <pc:docMk/>
            <pc:sldMk cId="515512592" sldId="289"/>
            <ac:spMk id="3" creationId="{4B283E48-7C73-4AFA-8960-929C95360150}"/>
          </ac:spMkLst>
        </pc:spChg>
      </pc:sldChg>
      <pc:sldChg chg="modSp mod">
        <pc:chgData name="Cynthia Enciso" userId="7915927f-c5cf-4e1f-876d-e79882ad52fa" providerId="ADAL" clId="{DAF7C6EF-F476-4B0D-A789-9AAF77027E1E}" dt="2021-11-22T17:34:29.940" v="2877" actId="207"/>
        <pc:sldMkLst>
          <pc:docMk/>
          <pc:sldMk cId="1260267105" sldId="290"/>
        </pc:sldMkLst>
        <pc:spChg chg="mod">
          <ac:chgData name="Cynthia Enciso" userId="7915927f-c5cf-4e1f-876d-e79882ad52fa" providerId="ADAL" clId="{DAF7C6EF-F476-4B0D-A789-9AAF77027E1E}" dt="2021-11-22T17:34:29.940" v="2877" actId="207"/>
          <ac:spMkLst>
            <pc:docMk/>
            <pc:sldMk cId="1260267105" sldId="290"/>
            <ac:spMk id="3" creationId="{F23CE559-D62F-4D53-8C53-5182A0631570}"/>
          </ac:spMkLst>
        </pc:spChg>
      </pc:sldChg>
      <pc:sldChg chg="addSp modSp mod">
        <pc:chgData name="Cynthia Enciso" userId="7915927f-c5cf-4e1f-876d-e79882ad52fa" providerId="ADAL" clId="{DAF7C6EF-F476-4B0D-A789-9AAF77027E1E}" dt="2021-11-22T17:29:33.835" v="2825" actId="1076"/>
        <pc:sldMkLst>
          <pc:docMk/>
          <pc:sldMk cId="63014703" sldId="291"/>
        </pc:sldMkLst>
        <pc:spChg chg="mod">
          <ac:chgData name="Cynthia Enciso" userId="7915927f-c5cf-4e1f-876d-e79882ad52fa" providerId="ADAL" clId="{DAF7C6EF-F476-4B0D-A789-9AAF77027E1E}" dt="2021-11-22T17:29:09.377" v="2812" actId="27636"/>
          <ac:spMkLst>
            <pc:docMk/>
            <pc:sldMk cId="63014703" sldId="291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6" creationId="{0AF15B5E-7711-48AD-B12E-ED4D7D81222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8" creationId="{59100079-5296-4F58-94A5-DE70FE88D7CB}"/>
          </ac:spMkLst>
        </pc:spChg>
      </pc:sldChg>
      <pc:sldChg chg="modSp mod">
        <pc:chgData name="Cynthia Enciso" userId="7915927f-c5cf-4e1f-876d-e79882ad52fa" providerId="ADAL" clId="{DAF7C6EF-F476-4B0D-A789-9AAF77027E1E}" dt="2021-11-22T17:36:41.114" v="2889" actId="13926"/>
        <pc:sldMkLst>
          <pc:docMk/>
          <pc:sldMk cId="1419967908" sldId="292"/>
        </pc:sldMkLst>
        <pc:spChg chg="mod">
          <ac:chgData name="Cynthia Enciso" userId="7915927f-c5cf-4e1f-876d-e79882ad52fa" providerId="ADAL" clId="{DAF7C6EF-F476-4B0D-A789-9AAF77027E1E}" dt="2021-11-22T17:36:41.114" v="2889" actId="13926"/>
          <ac:spMkLst>
            <pc:docMk/>
            <pc:sldMk cId="1419967908" sldId="292"/>
            <ac:spMk id="3" creationId="{F23CE559-D62F-4D53-8C53-5182A0631570}"/>
          </ac:spMkLst>
        </pc:spChg>
      </pc:sldChg>
      <pc:sldChg chg="modSp mod">
        <pc:chgData name="Cynthia Enciso" userId="7915927f-c5cf-4e1f-876d-e79882ad52fa" providerId="ADAL" clId="{DAF7C6EF-F476-4B0D-A789-9AAF77027E1E}" dt="2021-11-22T17:41:53.573" v="3233" actId="27636"/>
        <pc:sldMkLst>
          <pc:docMk/>
          <pc:sldMk cId="3988050797" sldId="293"/>
        </pc:sldMkLst>
        <pc:spChg chg="mod">
          <ac:chgData name="Cynthia Enciso" userId="7915927f-c5cf-4e1f-876d-e79882ad52fa" providerId="ADAL" clId="{DAF7C6EF-F476-4B0D-A789-9AAF77027E1E}" dt="2021-11-22T17:41:53.573" v="3233" actId="27636"/>
          <ac:spMkLst>
            <pc:docMk/>
            <pc:sldMk cId="3988050797" sldId="293"/>
            <ac:spMk id="3" creationId="{F23CE559-D62F-4D53-8C53-5182A0631570}"/>
          </ac:spMkLst>
        </pc:spChg>
      </pc:sldChg>
      <pc:sldChg chg="addSp delSp modSp mod">
        <pc:chgData name="Cynthia Enciso" userId="7915927f-c5cf-4e1f-876d-e79882ad52fa" providerId="ADAL" clId="{DAF7C6EF-F476-4B0D-A789-9AAF77027E1E}" dt="2021-11-22T17:55:36.006" v="3877" actId="1076"/>
        <pc:sldMkLst>
          <pc:docMk/>
          <pc:sldMk cId="3363582693" sldId="294"/>
        </pc:sldMkLst>
        <pc:spChg chg="mod">
          <ac:chgData name="Cynthia Enciso" userId="7915927f-c5cf-4e1f-876d-e79882ad52fa" providerId="ADAL" clId="{DAF7C6EF-F476-4B0D-A789-9AAF77027E1E}" dt="2021-11-22T17:41:45.165" v="3231" actId="20577"/>
          <ac:spMkLst>
            <pc:docMk/>
            <pc:sldMk cId="3363582693" sldId="294"/>
            <ac:spMk id="2" creationId="{44D45DAE-FC1D-4D9F-8DA0-619D59082BB1}"/>
          </ac:spMkLst>
        </pc:spChg>
        <pc:spChg chg="mod">
          <ac:chgData name="Cynthia Enciso" userId="7915927f-c5cf-4e1f-876d-e79882ad52fa" providerId="ADAL" clId="{DAF7C6EF-F476-4B0D-A789-9AAF77027E1E}" dt="2021-11-22T17:55:09.861" v="3870" actId="12"/>
          <ac:spMkLst>
            <pc:docMk/>
            <pc:sldMk cId="3363582693" sldId="294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55:26.081" v="3874" actId="14100"/>
          <ac:spMkLst>
            <pc:docMk/>
            <pc:sldMk cId="3363582693" sldId="294"/>
            <ac:spMk id="6" creationId="{1DD2ECF2-037B-4DF1-8F57-951D5610EDAB}"/>
          </ac:spMkLst>
        </pc:spChg>
        <pc:spChg chg="add mod">
          <ac:chgData name="Cynthia Enciso" userId="7915927f-c5cf-4e1f-876d-e79882ad52fa" providerId="ADAL" clId="{DAF7C6EF-F476-4B0D-A789-9AAF77027E1E}" dt="2021-11-22T17:55:36.006" v="3877" actId="1076"/>
          <ac:spMkLst>
            <pc:docMk/>
            <pc:sldMk cId="3363582693" sldId="294"/>
            <ac:spMk id="7" creationId="{9C320F68-1C36-4974-A5B2-15AC5F33F278}"/>
          </ac:spMkLst>
        </pc:spChg>
        <pc:spChg chg="add del mod">
          <ac:chgData name="Cynthia Enciso" userId="7915927f-c5cf-4e1f-876d-e79882ad52fa" providerId="ADAL" clId="{DAF7C6EF-F476-4B0D-A789-9AAF77027E1E}" dt="2021-11-22T17:54:29.632" v="3844" actId="21"/>
          <ac:spMkLst>
            <pc:docMk/>
            <pc:sldMk cId="3363582693" sldId="294"/>
            <ac:spMk id="9" creationId="{19B40148-D936-4E1E-A288-FE3EBA208CEC}"/>
          </ac:spMkLst>
        </pc:spChg>
        <pc:spChg chg="add mod">
          <ac:chgData name="Cynthia Enciso" userId="7915927f-c5cf-4e1f-876d-e79882ad52fa" providerId="ADAL" clId="{DAF7C6EF-F476-4B0D-A789-9AAF77027E1E}" dt="2021-11-22T17:55:01.412" v="3866" actId="20577"/>
          <ac:spMkLst>
            <pc:docMk/>
            <pc:sldMk cId="3363582693" sldId="294"/>
            <ac:spMk id="10" creationId="{6A7E51FC-AA36-45AA-9531-89D0289642E8}"/>
          </ac:spMkLst>
        </pc:spChg>
        <pc:spChg chg="add del mod">
          <ac:chgData name="Cynthia Enciso" userId="7915927f-c5cf-4e1f-876d-e79882ad52fa" providerId="ADAL" clId="{DAF7C6EF-F476-4B0D-A789-9AAF77027E1E}" dt="2021-11-22T17:54:37.222" v="3848"/>
          <ac:spMkLst>
            <pc:docMk/>
            <pc:sldMk cId="3363582693" sldId="294"/>
            <ac:spMk id="11" creationId="{EAB50B52-ABE6-4475-9363-E04FD4CC9A42}"/>
          </ac:spMkLst>
        </pc:spChg>
        <pc:spChg chg="add del mod">
          <ac:chgData name="Cynthia Enciso" userId="7915927f-c5cf-4e1f-876d-e79882ad52fa" providerId="ADAL" clId="{DAF7C6EF-F476-4B0D-A789-9AAF77027E1E}" dt="2021-11-22T17:54:36.945" v="3847"/>
          <ac:spMkLst>
            <pc:docMk/>
            <pc:sldMk cId="3363582693" sldId="294"/>
            <ac:spMk id="12" creationId="{8245103A-1D50-4082-A0BE-F71A57ABF96D}"/>
          </ac:spMkLst>
        </pc:spChg>
        <pc:spChg chg="add del mod">
          <ac:chgData name="Cynthia Enciso" userId="7915927f-c5cf-4e1f-876d-e79882ad52fa" providerId="ADAL" clId="{DAF7C6EF-F476-4B0D-A789-9AAF77027E1E}" dt="2021-11-22T17:54:44.095" v="3852" actId="478"/>
          <ac:spMkLst>
            <pc:docMk/>
            <pc:sldMk cId="3363582693" sldId="294"/>
            <ac:spMk id="13" creationId="{83CC9F56-6DF9-4656-948E-3A47982C4116}"/>
          </ac:spMkLst>
        </pc:spChg>
      </pc:sldChg>
      <pc:sldChg chg="modSp mod">
        <pc:chgData name="Cynthia Enciso" userId="7915927f-c5cf-4e1f-876d-e79882ad52fa" providerId="ADAL" clId="{DAF7C6EF-F476-4B0D-A789-9AAF77027E1E}" dt="2021-11-22T17:20:47.881" v="2618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AF7C6EF-F476-4B0D-A789-9AAF77027E1E}" dt="2021-11-22T17:12:58.555" v="1554" actId="20577"/>
          <ac:spMkLst>
            <pc:docMk/>
            <pc:sldMk cId="1404278860" sldId="295"/>
            <ac:spMk id="2" creationId="{7EA84462-6F60-40CE-B9D7-7C44CAAD1632}"/>
          </ac:spMkLst>
        </pc:spChg>
        <pc:spChg chg="mod">
          <ac:chgData name="Cynthia Enciso" userId="7915927f-c5cf-4e1f-876d-e79882ad52fa" providerId="ADAL" clId="{DAF7C6EF-F476-4B0D-A789-9AAF77027E1E}" dt="2021-11-22T17:20:47.881" v="2618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modSp mod">
        <pc:chgData name="Cynthia Enciso" userId="7915927f-c5cf-4e1f-876d-e79882ad52fa" providerId="ADAL" clId="{DAF7C6EF-F476-4B0D-A789-9AAF77027E1E}" dt="2021-11-22T17:21:44.042" v="2645" actId="113"/>
        <pc:sldMkLst>
          <pc:docMk/>
          <pc:sldMk cId="2309468182" sldId="296"/>
        </pc:sldMkLst>
        <pc:spChg chg="mod">
          <ac:chgData name="Cynthia Enciso" userId="7915927f-c5cf-4e1f-876d-e79882ad52fa" providerId="ADAL" clId="{DAF7C6EF-F476-4B0D-A789-9AAF77027E1E}" dt="2021-11-22T17:21:44.042" v="2645" actId="113"/>
          <ac:spMkLst>
            <pc:docMk/>
            <pc:sldMk cId="2309468182" sldId="296"/>
            <ac:spMk id="3" creationId="{95090182-4CFD-429B-8F3F-491862DF12F2}"/>
          </ac:spMkLst>
        </pc:spChg>
      </pc:sldChg>
      <pc:sldChg chg="modSp mod">
        <pc:chgData name="Cynthia Enciso" userId="7915927f-c5cf-4e1f-876d-e79882ad52fa" providerId="ADAL" clId="{DAF7C6EF-F476-4B0D-A789-9AAF77027E1E}" dt="2021-11-22T17:21:40.423" v="2644" actId="113"/>
        <pc:sldMkLst>
          <pc:docMk/>
          <pc:sldMk cId="147746352" sldId="297"/>
        </pc:sldMkLst>
        <pc:spChg chg="mod">
          <ac:chgData name="Cynthia Enciso" userId="7915927f-c5cf-4e1f-876d-e79882ad52fa" providerId="ADAL" clId="{DAF7C6EF-F476-4B0D-A789-9AAF77027E1E}" dt="2021-11-22T17:21:40.423" v="2644" actId="113"/>
          <ac:spMkLst>
            <pc:docMk/>
            <pc:sldMk cId="147746352" sldId="297"/>
            <ac:spMk id="3" creationId="{95090182-4CFD-429B-8F3F-491862DF12F2}"/>
          </ac:spMkLst>
        </pc:spChg>
      </pc:sldChg>
      <pc:sldChg chg="addSp modSp mod">
        <pc:chgData name="Cynthia Enciso" userId="7915927f-c5cf-4e1f-876d-e79882ad52fa" providerId="ADAL" clId="{DAF7C6EF-F476-4B0D-A789-9AAF77027E1E}" dt="2021-11-22T17:33:10.230" v="2868" actId="207"/>
        <pc:sldMkLst>
          <pc:docMk/>
          <pc:sldMk cId="2498272680" sldId="298"/>
        </pc:sldMkLst>
        <pc:spChg chg="mod">
          <ac:chgData name="Cynthia Enciso" userId="7915927f-c5cf-4e1f-876d-e79882ad52fa" providerId="ADAL" clId="{DAF7C6EF-F476-4B0D-A789-9AAF77027E1E}" dt="2021-11-22T17:02:26.006" v="1123" actId="1076"/>
          <ac:spMkLst>
            <pc:docMk/>
            <pc:sldMk cId="2498272680" sldId="298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33:10.230" v="2868" actId="207"/>
          <ac:spMkLst>
            <pc:docMk/>
            <pc:sldMk cId="2498272680" sldId="298"/>
            <ac:spMk id="6" creationId="{A9D751A7-AB18-4CB9-B0AC-F80EC250964B}"/>
          </ac:spMkLst>
        </pc:spChg>
      </pc:sldChg>
      <pc:sldChg chg="modSp mod">
        <pc:chgData name="Cynthia Enciso" userId="7915927f-c5cf-4e1f-876d-e79882ad52fa" providerId="ADAL" clId="{DAF7C6EF-F476-4B0D-A789-9AAF77027E1E}" dt="2021-11-22T17:37:14.251" v="2894" actId="13926"/>
        <pc:sldMkLst>
          <pc:docMk/>
          <pc:sldMk cId="3821379443" sldId="309"/>
        </pc:sldMkLst>
        <pc:spChg chg="mod">
          <ac:chgData name="Cynthia Enciso" userId="7915927f-c5cf-4e1f-876d-e79882ad52fa" providerId="ADAL" clId="{DAF7C6EF-F476-4B0D-A789-9AAF77027E1E}" dt="2021-11-22T17:37:14.251" v="2894" actId="13926"/>
          <ac:spMkLst>
            <pc:docMk/>
            <pc:sldMk cId="3821379443" sldId="309"/>
            <ac:spMk id="3" creationId="{F23CE559-D62F-4D53-8C53-5182A0631570}"/>
          </ac:spMkLst>
        </pc:spChg>
      </pc:sldChg>
      <pc:sldChg chg="del">
        <pc:chgData name="Cynthia Enciso" userId="7915927f-c5cf-4e1f-876d-e79882ad52fa" providerId="ADAL" clId="{DAF7C6EF-F476-4B0D-A789-9AAF77027E1E}" dt="2021-11-22T16:34:58.231" v="33" actId="47"/>
        <pc:sldMkLst>
          <pc:docMk/>
          <pc:sldMk cId="1716000994" sldId="312"/>
        </pc:sldMkLst>
      </pc:sldChg>
      <pc:sldChg chg="modSp mod">
        <pc:chgData name="Cynthia Enciso" userId="7915927f-c5cf-4e1f-876d-e79882ad52fa" providerId="ADAL" clId="{DAF7C6EF-F476-4B0D-A789-9AAF77027E1E}" dt="2021-11-22T16:56:11.856" v="931" actId="27636"/>
        <pc:sldMkLst>
          <pc:docMk/>
          <pc:sldMk cId="149927639" sldId="313"/>
        </pc:sldMkLst>
        <pc:spChg chg="mod">
          <ac:chgData name="Cynthia Enciso" userId="7915927f-c5cf-4e1f-876d-e79882ad52fa" providerId="ADAL" clId="{DAF7C6EF-F476-4B0D-A789-9AAF77027E1E}" dt="2021-11-22T16:53:43.609" v="713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AF7C6EF-F476-4B0D-A789-9AAF77027E1E}" dt="2021-11-22T16:56:11.856" v="931" actId="27636"/>
          <ac:spMkLst>
            <pc:docMk/>
            <pc:sldMk cId="149927639" sldId="313"/>
            <ac:spMk id="3" creationId="{2353070A-7BAB-4A06-A839-3266821B73F4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40:18.303" v="225" actId="20577"/>
        <pc:sldMkLst>
          <pc:docMk/>
          <pc:sldMk cId="1253082576" sldId="314"/>
        </pc:sldMkLst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2" creationId="{DA9035E8-DCF2-4793-93F4-A12C36BD374A}"/>
          </ac:spMkLst>
        </pc:spChg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3" creationId="{74299CF3-675B-4FE7-8032-4F4F05F373C8}"/>
          </ac:spMkLst>
        </pc:spChg>
        <pc:spChg chg="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4" creationId="{72F2BE9F-7638-4169-A1C2-07A8ABFFA4CB}"/>
          </ac:spMkLst>
        </pc:spChg>
        <pc:spChg chg="add mod ord">
          <ac:chgData name="Cynthia Enciso" userId="7915927f-c5cf-4e1f-876d-e79882ad52fa" providerId="ADAL" clId="{DAF7C6EF-F476-4B0D-A789-9AAF77027E1E}" dt="2021-11-22T16:34:32.124" v="14" actId="20577"/>
          <ac:spMkLst>
            <pc:docMk/>
            <pc:sldMk cId="1253082576" sldId="314"/>
            <ac:spMk id="5" creationId="{AB7E8F82-4822-4336-A2BE-625DEBB482FD}"/>
          </ac:spMkLst>
        </pc:spChg>
        <pc:spChg chg="add mod ord">
          <ac:chgData name="Cynthia Enciso" userId="7915927f-c5cf-4e1f-876d-e79882ad52fa" providerId="ADAL" clId="{DAF7C6EF-F476-4B0D-A789-9AAF77027E1E}" dt="2021-11-22T16:40:18.303" v="225" actId="20577"/>
          <ac:spMkLst>
            <pc:docMk/>
            <pc:sldMk cId="1253082576" sldId="314"/>
            <ac:spMk id="6" creationId="{4EF3A09F-8EB0-4B87-8573-667676A4563B}"/>
          </ac:spMkLst>
        </pc:spChg>
      </pc:sldChg>
      <pc:sldChg chg="modSp add mod ord">
        <pc:chgData name="Cynthia Enciso" userId="7915927f-c5cf-4e1f-876d-e79882ad52fa" providerId="ADAL" clId="{DAF7C6EF-F476-4B0D-A789-9AAF77027E1E}" dt="2021-11-22T17:56:29.487" v="4092" actId="20577"/>
        <pc:sldMkLst>
          <pc:docMk/>
          <pc:sldMk cId="3250080147" sldId="315"/>
        </pc:sldMkLst>
        <pc:spChg chg="mod">
          <ac:chgData name="Cynthia Enciso" userId="7915927f-c5cf-4e1f-876d-e79882ad52fa" providerId="ADAL" clId="{DAF7C6EF-F476-4B0D-A789-9AAF77027E1E}" dt="2021-11-22T16:34:39.232" v="23" actId="20577"/>
          <ac:spMkLst>
            <pc:docMk/>
            <pc:sldMk cId="3250080147" sldId="315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7:56:29.487" v="4092" actId="20577"/>
          <ac:spMkLst>
            <pc:docMk/>
            <pc:sldMk cId="3250080147" sldId="315"/>
            <ac:spMk id="6" creationId="{4EF3A09F-8EB0-4B87-8573-667676A4563B}"/>
          </ac:spMkLst>
        </pc:spChg>
      </pc:sldChg>
      <pc:sldChg chg="modSp add mod">
        <pc:chgData name="Cynthia Enciso" userId="7915927f-c5cf-4e1f-876d-e79882ad52fa" providerId="ADAL" clId="{DAF7C6EF-F476-4B0D-A789-9AAF77027E1E}" dt="2021-11-22T16:35:20.585" v="34" actId="20577"/>
        <pc:sldMkLst>
          <pc:docMk/>
          <pc:sldMk cId="2136491356" sldId="316"/>
        </pc:sldMkLst>
        <pc:spChg chg="mod">
          <ac:chgData name="Cynthia Enciso" userId="7915927f-c5cf-4e1f-876d-e79882ad52fa" providerId="ADAL" clId="{DAF7C6EF-F476-4B0D-A789-9AAF77027E1E}" dt="2021-11-22T16:34:55.253" v="31" actId="20577"/>
          <ac:spMkLst>
            <pc:docMk/>
            <pc:sldMk cId="2136491356" sldId="316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6:35:20.585" v="34" actId="20577"/>
          <ac:spMkLst>
            <pc:docMk/>
            <pc:sldMk cId="2136491356" sldId="316"/>
            <ac:spMk id="6" creationId="{4EF3A09F-8EB0-4B87-8573-667676A4563B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36:56.868" v="71" actId="22"/>
        <pc:sldMkLst>
          <pc:docMk/>
          <pc:sldMk cId="2149540240" sldId="317"/>
        </pc:sldMkLst>
        <pc:spChg chg="del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2" creationId="{9025EEFD-A6F3-46D6-8B5A-3AC16D5DB40C}"/>
          </ac:spMkLst>
        </pc:spChg>
        <pc:spChg chg="del mod ord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3" creationId="{67C969E8-F3D1-497C-84B7-AAE81082F1FC}"/>
          </ac:spMkLst>
        </pc:spChg>
        <pc:spChg chg="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4" creationId="{7262FB68-8DF4-4664-931B-65D0112E7068}"/>
          </ac:spMkLst>
        </pc:spChg>
        <pc:spChg chg="add del 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5" creationId="{D998F873-4C25-4300-9E8B-2D3CB0A0888F}"/>
          </ac:spMkLst>
        </pc:spChg>
        <pc:spChg chg="add mod ord">
          <ac:chgData name="Cynthia Enciso" userId="7915927f-c5cf-4e1f-876d-e79882ad52fa" providerId="ADAL" clId="{DAF7C6EF-F476-4B0D-A789-9AAF77027E1E}" dt="2021-11-22T16:36:52.238" v="69" actId="1076"/>
          <ac:spMkLst>
            <pc:docMk/>
            <pc:sldMk cId="2149540240" sldId="317"/>
            <ac:spMk id="6" creationId="{B5DA157A-998D-45F7-87E6-3C679C81DDFF}"/>
          </ac:spMkLst>
        </pc:spChg>
        <pc:spChg chg="add del">
          <ac:chgData name="Cynthia Enciso" userId="7915927f-c5cf-4e1f-876d-e79882ad52fa" providerId="ADAL" clId="{DAF7C6EF-F476-4B0D-A789-9AAF77027E1E}" dt="2021-11-22T16:36:56.868" v="71" actId="22"/>
          <ac:spMkLst>
            <pc:docMk/>
            <pc:sldMk cId="2149540240" sldId="317"/>
            <ac:spMk id="8" creationId="{66976FF6-BF17-4896-89D2-5CC862BE5C90}"/>
          </ac:spMkLst>
        </pc:spChg>
      </pc:sldChg>
      <pc:sldChg chg="modSp add mod ord">
        <pc:chgData name="Cynthia Enciso" userId="7915927f-c5cf-4e1f-876d-e79882ad52fa" providerId="ADAL" clId="{DAF7C6EF-F476-4B0D-A789-9AAF77027E1E}" dt="2021-11-22T16:56:29.065" v="934"/>
        <pc:sldMkLst>
          <pc:docMk/>
          <pc:sldMk cId="2558651327" sldId="318"/>
        </pc:sldMkLst>
        <pc:spChg chg="mod">
          <ac:chgData name="Cynthia Enciso" userId="7915927f-c5cf-4e1f-876d-e79882ad52fa" providerId="ADAL" clId="{DAF7C6EF-F476-4B0D-A789-9AAF77027E1E}" dt="2021-11-22T16:39:13.780" v="150" actId="20577"/>
          <ac:spMkLst>
            <pc:docMk/>
            <pc:sldMk cId="2558651327" sldId="318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19.508" v="102" actId="20577"/>
        <pc:sldMkLst>
          <pc:docMk/>
          <pc:sldMk cId="303654396" sldId="319"/>
        </pc:sldMkLst>
        <pc:spChg chg="mod">
          <ac:chgData name="Cynthia Enciso" userId="7915927f-c5cf-4e1f-876d-e79882ad52fa" providerId="ADAL" clId="{DAF7C6EF-F476-4B0D-A789-9AAF77027E1E}" dt="2021-11-22T16:37:19.508" v="102" actId="20577"/>
          <ac:spMkLst>
            <pc:docMk/>
            <pc:sldMk cId="303654396" sldId="319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53.932" v="125" actId="20577"/>
        <pc:sldMkLst>
          <pc:docMk/>
          <pc:sldMk cId="4014022471" sldId="320"/>
        </pc:sldMkLst>
        <pc:spChg chg="mod">
          <ac:chgData name="Cynthia Enciso" userId="7915927f-c5cf-4e1f-876d-e79882ad52fa" providerId="ADAL" clId="{DAF7C6EF-F476-4B0D-A789-9AAF77027E1E}" dt="2021-11-22T16:37:53.932" v="125" actId="20577"/>
          <ac:spMkLst>
            <pc:docMk/>
            <pc:sldMk cId="4014022471" sldId="320"/>
            <ac:spMk id="6" creationId="{B5DA157A-998D-45F7-87E6-3C679C81DDFF}"/>
          </ac:spMkLst>
        </pc:spChg>
      </pc:sldChg>
      <pc:sldChg chg="modSp new mod">
        <pc:chgData name="Cynthia Enciso" userId="7915927f-c5cf-4e1f-876d-e79882ad52fa" providerId="ADAL" clId="{DAF7C6EF-F476-4B0D-A789-9AAF77027E1E}" dt="2021-11-22T17:24:10.963" v="2767" actId="20577"/>
        <pc:sldMkLst>
          <pc:docMk/>
          <pc:sldMk cId="1573134040" sldId="321"/>
        </pc:sldMkLst>
        <pc:spChg chg="mod">
          <ac:chgData name="Cynthia Enciso" userId="7915927f-c5cf-4e1f-876d-e79882ad52fa" providerId="ADAL" clId="{DAF7C6EF-F476-4B0D-A789-9AAF77027E1E}" dt="2021-11-22T17:13:24.008" v="1597" actId="20577"/>
          <ac:spMkLst>
            <pc:docMk/>
            <pc:sldMk cId="1573134040" sldId="321"/>
            <ac:spMk id="2" creationId="{F5FB46F3-B12C-4218-8F5F-E0E411DD1103}"/>
          </ac:spMkLst>
        </pc:spChg>
        <pc:spChg chg="mod">
          <ac:chgData name="Cynthia Enciso" userId="7915927f-c5cf-4e1f-876d-e79882ad52fa" providerId="ADAL" clId="{DAF7C6EF-F476-4B0D-A789-9AAF77027E1E}" dt="2021-11-22T17:24:10.963" v="2767" actId="20577"/>
          <ac:spMkLst>
            <pc:docMk/>
            <pc:sldMk cId="1573134040" sldId="321"/>
            <ac:spMk id="3" creationId="{E6FFCECA-A87E-4252-B686-7056A3A11E92}"/>
          </ac:spMkLst>
        </pc:spChg>
      </pc:sldChg>
      <pc:sldChg chg="modSp new del mod">
        <pc:chgData name="Cynthia Enciso" userId="7915927f-c5cf-4e1f-876d-e79882ad52fa" providerId="ADAL" clId="{DAF7C6EF-F476-4B0D-A789-9AAF77027E1E}" dt="2021-11-22T16:56:15.148" v="932" actId="47"/>
        <pc:sldMkLst>
          <pc:docMk/>
          <pc:sldMk cId="4231047356" sldId="321"/>
        </pc:sldMkLst>
        <pc:spChg chg="mod">
          <ac:chgData name="Cynthia Enciso" userId="7915927f-c5cf-4e1f-876d-e79882ad52fa" providerId="ADAL" clId="{DAF7C6EF-F476-4B0D-A789-9AAF77027E1E}" dt="2021-11-22T16:50:52.511" v="667" actId="20577"/>
          <ac:spMkLst>
            <pc:docMk/>
            <pc:sldMk cId="4231047356" sldId="321"/>
            <ac:spMk id="2" creationId="{D199D1F6-0F94-4F3D-898A-55CD498D2CA9}"/>
          </ac:spMkLst>
        </pc:spChg>
        <pc:spChg chg="mod">
          <ac:chgData name="Cynthia Enciso" userId="7915927f-c5cf-4e1f-876d-e79882ad52fa" providerId="ADAL" clId="{DAF7C6EF-F476-4B0D-A789-9AAF77027E1E}" dt="2021-11-22T16:55:26.530" v="800" actId="21"/>
          <ac:spMkLst>
            <pc:docMk/>
            <pc:sldMk cId="4231047356" sldId="321"/>
            <ac:spMk id="3" creationId="{C5A200E0-FF9F-4639-8AA3-D91E96C374DE}"/>
          </ac:spMkLst>
        </pc:spChg>
      </pc:sldChg>
    </pc:docChg>
  </pc:docChgLst>
  <pc:docChgLst>
    <pc:chgData name="Cynthia Enciso" userId="7915927f-c5cf-4e1f-876d-e79882ad52fa" providerId="ADAL" clId="{BCBC699D-B7FA-4188-B3C6-15EBD27666BC}"/>
    <pc:docChg chg="undo redo custSel addSld modSld sldOrd">
      <pc:chgData name="Cynthia Enciso" userId="7915927f-c5cf-4e1f-876d-e79882ad52fa" providerId="ADAL" clId="{BCBC699D-B7FA-4188-B3C6-15EBD27666BC}" dt="2021-06-02T22:01:39.975" v="1172" actId="1076"/>
      <pc:docMkLst>
        <pc:docMk/>
      </pc:docMkLst>
      <pc:sldChg chg="modSp mod">
        <pc:chgData name="Cynthia Enciso" userId="7915927f-c5cf-4e1f-876d-e79882ad52fa" providerId="ADAL" clId="{BCBC699D-B7FA-4188-B3C6-15EBD27666BC}" dt="2021-06-02T21:12:02.681" v="1119" actId="20577"/>
        <pc:sldMkLst>
          <pc:docMk/>
          <pc:sldMk cId="199718824" sldId="267"/>
        </pc:sldMkLst>
        <pc:spChg chg="mod">
          <ac:chgData name="Cynthia Enciso" userId="7915927f-c5cf-4e1f-876d-e79882ad52fa" providerId="ADAL" clId="{BCBC699D-B7FA-4188-B3C6-15EBD27666BC}" dt="2021-06-02T21:12:02.681" v="1119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ord">
        <pc:chgData name="Cynthia Enciso" userId="7915927f-c5cf-4e1f-876d-e79882ad52fa" providerId="ADAL" clId="{BCBC699D-B7FA-4188-B3C6-15EBD27666BC}" dt="2021-06-02T20:11:42.996" v="1046"/>
        <pc:sldMkLst>
          <pc:docMk/>
          <pc:sldMk cId="147746352" sldId="297"/>
        </pc:sldMkLst>
      </pc:sldChg>
      <pc:sldChg chg="addSp delSp modSp new mod">
        <pc:chgData name="Cynthia Enciso" userId="7915927f-c5cf-4e1f-876d-e79882ad52fa" providerId="ADAL" clId="{BCBC699D-B7FA-4188-B3C6-15EBD27666BC}" dt="2021-06-02T22:01:39.975" v="1172" actId="1076"/>
        <pc:sldMkLst>
          <pc:docMk/>
          <pc:sldMk cId="3846451572" sldId="310"/>
        </pc:sldMkLst>
        <pc:spChg chg="mod">
          <ac:chgData name="Cynthia Enciso" userId="7915927f-c5cf-4e1f-876d-e79882ad52fa" providerId="ADAL" clId="{BCBC699D-B7FA-4188-B3C6-15EBD27666BC}" dt="2021-06-02T19:34:12.227" v="25" actId="20577"/>
          <ac:spMkLst>
            <pc:docMk/>
            <pc:sldMk cId="3846451572" sldId="310"/>
            <ac:spMk id="2" creationId="{3F11AB49-C75B-4A8E-B0A0-C81C5823D849}"/>
          </ac:spMkLst>
        </pc:spChg>
        <pc:spChg chg="del">
          <ac:chgData name="Cynthia Enciso" userId="7915927f-c5cf-4e1f-876d-e79882ad52fa" providerId="ADAL" clId="{BCBC699D-B7FA-4188-B3C6-15EBD27666BC}" dt="2021-06-02T19:34:14.154" v="26" actId="478"/>
          <ac:spMkLst>
            <pc:docMk/>
            <pc:sldMk cId="3846451572" sldId="310"/>
            <ac:spMk id="3" creationId="{301A5E39-8093-4D1E-9E13-8080A85E67C3}"/>
          </ac:spMkLst>
        </pc:spChg>
        <pc:spChg chg="add mod">
          <ac:chgData name="Cynthia Enciso" userId="7915927f-c5cf-4e1f-876d-e79882ad52fa" providerId="ADAL" clId="{BCBC699D-B7FA-4188-B3C6-15EBD27666BC}" dt="2021-06-02T22:01:07.944" v="1162" actId="20577"/>
          <ac:spMkLst>
            <pc:docMk/>
            <pc:sldMk cId="3846451572" sldId="310"/>
            <ac:spMk id="5" creationId="{0B2C2DE0-4D20-4C9B-B28D-1453D60DA37A}"/>
          </ac:spMkLst>
        </pc:spChg>
        <pc:spChg chg="add mod">
          <ac:chgData name="Cynthia Enciso" userId="7915927f-c5cf-4e1f-876d-e79882ad52fa" providerId="ADAL" clId="{BCBC699D-B7FA-4188-B3C6-15EBD27666BC}" dt="2021-06-02T22:01:36.989" v="1170" actId="20577"/>
          <ac:spMkLst>
            <pc:docMk/>
            <pc:sldMk cId="3846451572" sldId="310"/>
            <ac:spMk id="6" creationId="{F1CCD8D6-6BD1-46D7-ACC8-B33702F77778}"/>
          </ac:spMkLst>
        </pc:spChg>
        <pc:spChg chg="add mod">
          <ac:chgData name="Cynthia Enciso" userId="7915927f-c5cf-4e1f-876d-e79882ad52fa" providerId="ADAL" clId="{BCBC699D-B7FA-4188-B3C6-15EBD27666BC}" dt="2021-06-02T20:21:50.981" v="1101" actId="20577"/>
          <ac:spMkLst>
            <pc:docMk/>
            <pc:sldMk cId="3846451572" sldId="310"/>
            <ac:spMk id="7" creationId="{132E92B8-6835-4A1D-BA69-D86ED01A2532}"/>
          </ac:spMkLst>
        </pc:spChg>
        <pc:spChg chg="add mod">
          <ac:chgData name="Cynthia Enciso" userId="7915927f-c5cf-4e1f-876d-e79882ad52fa" providerId="ADAL" clId="{BCBC699D-B7FA-4188-B3C6-15EBD27666BC}" dt="2021-06-02T22:01:35.523" v="1169" actId="20577"/>
          <ac:spMkLst>
            <pc:docMk/>
            <pc:sldMk cId="3846451572" sldId="310"/>
            <ac:spMk id="8" creationId="{4D279C3F-3A9D-4487-BA06-3FF2C34C0B86}"/>
          </ac:spMkLst>
        </pc:spChg>
        <pc:spChg chg="add mod">
          <ac:chgData name="Cynthia Enciso" userId="7915927f-c5cf-4e1f-876d-e79882ad52fa" providerId="ADAL" clId="{BCBC699D-B7FA-4188-B3C6-15EBD27666BC}" dt="2021-06-02T20:00:48.509" v="511" actId="20577"/>
          <ac:spMkLst>
            <pc:docMk/>
            <pc:sldMk cId="3846451572" sldId="310"/>
            <ac:spMk id="9" creationId="{85621820-96C7-490B-B1DC-A81D558FE85E}"/>
          </ac:spMkLst>
        </pc:spChg>
        <pc:spChg chg="add mod">
          <ac:chgData name="Cynthia Enciso" userId="7915927f-c5cf-4e1f-876d-e79882ad52fa" providerId="ADAL" clId="{BCBC699D-B7FA-4188-B3C6-15EBD27666BC}" dt="2021-06-02T19:40:35.195" v="47" actId="20577"/>
          <ac:spMkLst>
            <pc:docMk/>
            <pc:sldMk cId="3846451572" sldId="310"/>
            <ac:spMk id="10" creationId="{62B40934-AFEA-4581-ACF6-063D4B7C8FAA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1" creationId="{A0CAAE2A-68EC-4243-97ED-94764CB0306D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19:41:46.973" v="88" actId="164"/>
          <ac:spMkLst>
            <pc:docMk/>
            <pc:sldMk cId="3846451572" sldId="310"/>
            <ac:spMk id="14" creationId="{1F1C7E9C-6CB5-4C22-8968-96BAA92368E9}"/>
          </ac:spMkLst>
        </pc:spChg>
        <pc:spChg chg="add mod">
          <ac:chgData name="Cynthia Enciso" userId="7915927f-c5cf-4e1f-876d-e79882ad52fa" providerId="ADAL" clId="{BCBC699D-B7FA-4188-B3C6-15EBD27666BC}" dt="2021-06-02T19:46:44.847" v="141" actId="20577"/>
          <ac:spMkLst>
            <pc:docMk/>
            <pc:sldMk cId="3846451572" sldId="310"/>
            <ac:spMk id="15" creationId="{329371A0-C752-49D3-B05B-C30CAE768C14}"/>
          </ac:spMkLst>
        </pc:spChg>
        <pc:spChg chg="add mod topLvl">
          <ac:chgData name="Cynthia Enciso" userId="7915927f-c5cf-4e1f-876d-e79882ad52fa" providerId="ADAL" clId="{BCBC699D-B7FA-4188-B3C6-15EBD27666BC}" dt="2021-06-02T19:42:03.632" v="93" actId="164"/>
          <ac:spMkLst>
            <pc:docMk/>
            <pc:sldMk cId="3846451572" sldId="310"/>
            <ac:spMk id="16" creationId="{98E4DD4E-095E-4D1E-86A3-AAE3E4202560}"/>
          </ac:spMkLst>
        </pc:spChg>
        <pc:spChg chg="add mod topLvl">
          <ac:chgData name="Cynthia Enciso" userId="7915927f-c5cf-4e1f-876d-e79882ad52fa" providerId="ADAL" clId="{BCBC699D-B7FA-4188-B3C6-15EBD27666BC}" dt="2021-06-02T19:46:48.532" v="145" actId="20577"/>
          <ac:spMkLst>
            <pc:docMk/>
            <pc:sldMk cId="3846451572" sldId="310"/>
            <ac:spMk id="17" creationId="{C19FF52F-1273-48D4-A58F-0ED9D5BCA476}"/>
          </ac:spMkLst>
        </pc:spChg>
        <pc:spChg chg="mod">
          <ac:chgData name="Cynthia Enciso" userId="7915927f-c5cf-4e1f-876d-e79882ad52fa" providerId="ADAL" clId="{BCBC699D-B7FA-4188-B3C6-15EBD27666BC}" dt="2021-06-02T19:44:05.931" v="107"/>
          <ac:spMkLst>
            <pc:docMk/>
            <pc:sldMk cId="3846451572" sldId="310"/>
            <ac:spMk id="24" creationId="{BA2456F5-42DC-441B-B4BF-6866C0C16BCD}"/>
          </ac:spMkLst>
        </pc:spChg>
        <pc:spChg chg="mod">
          <ac:chgData name="Cynthia Enciso" userId="7915927f-c5cf-4e1f-876d-e79882ad52fa" providerId="ADAL" clId="{BCBC699D-B7FA-4188-B3C6-15EBD27666BC}" dt="2021-06-02T19:53:58.936" v="458" actId="20577"/>
          <ac:spMkLst>
            <pc:docMk/>
            <pc:sldMk cId="3846451572" sldId="310"/>
            <ac:spMk id="25" creationId="{9682EDB0-7EBD-4F02-88C5-2F7EAB815423}"/>
          </ac:spMkLst>
        </pc:spChg>
        <pc:spChg chg="add mod">
          <ac:chgData name="Cynthia Enciso" userId="7915927f-c5cf-4e1f-876d-e79882ad52fa" providerId="ADAL" clId="{BCBC699D-B7FA-4188-B3C6-15EBD27666BC}" dt="2021-06-02T20:01:49.354" v="57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19:52:34.503" v="415"/>
          <ac:spMkLst>
            <pc:docMk/>
            <pc:sldMk cId="3846451572" sldId="310"/>
            <ac:spMk id="28" creationId="{A1196394-5C6E-41C0-B98C-8D3F2D59E00F}"/>
          </ac:spMkLst>
        </pc:spChg>
        <pc:spChg chg="mod">
          <ac:chgData name="Cynthia Enciso" userId="7915927f-c5cf-4e1f-876d-e79882ad52fa" providerId="ADAL" clId="{BCBC699D-B7FA-4188-B3C6-15EBD27666BC}" dt="2021-06-02T19:52:39.591" v="427" actId="20577"/>
          <ac:spMkLst>
            <pc:docMk/>
            <pc:sldMk cId="3846451572" sldId="310"/>
            <ac:spMk id="29" creationId="{2B9D1DBD-EF80-4B76-A337-A9437D92903E}"/>
          </ac:spMkLst>
        </pc:spChg>
        <pc:grpChg chg="add del mod">
          <ac:chgData name="Cynthia Enciso" userId="7915927f-c5cf-4e1f-876d-e79882ad52fa" providerId="ADAL" clId="{BCBC699D-B7FA-4188-B3C6-15EBD27666BC}" dt="2021-06-02T19:41:19.831" v="64" actId="165"/>
          <ac:grpSpMkLst>
            <pc:docMk/>
            <pc:sldMk cId="3846451572" sldId="310"/>
            <ac:grpSpMk id="13" creationId="{ABFBF061-6DDF-4C43-911E-CBAB6715E909}"/>
          </ac:grpSpMkLst>
        </pc:grpChg>
        <pc:grpChg chg="add del mod">
          <ac:chgData name="Cynthia Enciso" userId="7915927f-c5cf-4e1f-876d-e79882ad52fa" providerId="ADAL" clId="{BCBC699D-B7FA-4188-B3C6-15EBD27666BC}" dt="2021-06-02T19:41:57.680" v="92" actId="165"/>
          <ac:grpSpMkLst>
            <pc:docMk/>
            <pc:sldMk cId="3846451572" sldId="310"/>
            <ac:grpSpMk id="18" creationId="{54134DD9-A84B-4B94-AB75-A6775928049D}"/>
          </ac:grpSpMkLst>
        </pc:grpChg>
        <pc:grpChg chg="add mod">
          <ac:chgData name="Cynthia Enciso" userId="7915927f-c5cf-4e1f-876d-e79882ad52fa" providerId="ADAL" clId="{BCBC699D-B7FA-4188-B3C6-15EBD27666BC}" dt="2021-06-02T22:00:32.232" v="1159" actId="1076"/>
          <ac:grpSpMkLst>
            <pc:docMk/>
            <pc:sldMk cId="3846451572" sldId="310"/>
            <ac:grpSpMk id="19" creationId="{15782A22-9A81-4DB5-9965-F30CC10D061C}"/>
          </ac:grpSpMkLst>
        </pc:grpChg>
        <pc:grpChg chg="add del mod">
          <ac:chgData name="Cynthia Enciso" userId="7915927f-c5cf-4e1f-876d-e79882ad52fa" providerId="ADAL" clId="{BCBC699D-B7FA-4188-B3C6-15EBD27666BC}" dt="2021-06-02T19:42:11.975" v="96" actId="165"/>
          <ac:grpSpMkLst>
            <pc:docMk/>
            <pc:sldMk cId="3846451572" sldId="310"/>
            <ac:grpSpMk id="20" creationId="{BAD75500-F27F-483C-A25F-BD2FF2EBDF5B}"/>
          </ac:grpSpMkLst>
        </pc:grpChg>
        <pc:grpChg chg="add mod">
          <ac:chgData name="Cynthia Enciso" userId="7915927f-c5cf-4e1f-876d-e79882ad52fa" providerId="ADAL" clId="{BCBC699D-B7FA-4188-B3C6-15EBD27666BC}" dt="2021-06-02T22:01:39.975" v="1172" actId="1076"/>
          <ac:grpSpMkLst>
            <pc:docMk/>
            <pc:sldMk cId="3846451572" sldId="310"/>
            <ac:grpSpMk id="21" creationId="{DADDB0E9-3175-4CDC-A88E-B3C7ECE1ABF6}"/>
          </ac:grpSpMkLst>
        </pc:grpChg>
        <pc:grpChg chg="add mod">
          <ac:chgData name="Cynthia Enciso" userId="7915927f-c5cf-4e1f-876d-e79882ad52fa" providerId="ADAL" clId="{BCBC699D-B7FA-4188-B3C6-15EBD27666BC}" dt="2021-06-02T22:01:38.716" v="1171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del mod">
          <ac:chgData name="Cynthia Enciso" userId="7915927f-c5cf-4e1f-876d-e79882ad52fa" providerId="ADAL" clId="{BCBC699D-B7FA-4188-B3C6-15EBD27666BC}" dt="2021-06-02T19:58:08.932" v="460" actId="478"/>
          <ac:grpSpMkLst>
            <pc:docMk/>
            <pc:sldMk cId="3846451572" sldId="310"/>
            <ac:grpSpMk id="23" creationId="{42452178-430E-471C-9F0F-20B539EE0587}"/>
          </ac:grpSpMkLst>
        </pc:grpChg>
        <pc:grpChg chg="add mod">
          <ac:chgData name="Cynthia Enciso" userId="7915927f-c5cf-4e1f-876d-e79882ad52fa" providerId="ADAL" clId="{BCBC699D-B7FA-4188-B3C6-15EBD27666BC}" dt="2021-06-02T20:21:51.866" v="1105" actId="1076"/>
          <ac:grpSpMkLst>
            <pc:docMk/>
            <pc:sldMk cId="3846451572" sldId="310"/>
            <ac:grpSpMk id="27" creationId="{32682940-D172-41ED-9633-FB538FDBEF47}"/>
          </ac:grpSpMkLst>
        </pc:grpChg>
      </pc:sldChg>
      <pc:sldChg chg="addSp modSp add mod ord">
        <pc:chgData name="Cynthia Enciso" userId="7915927f-c5cf-4e1f-876d-e79882ad52fa" providerId="ADAL" clId="{BCBC699D-B7FA-4188-B3C6-15EBD27666BC}" dt="2021-06-02T22:00:18.634" v="1158" actId="1076"/>
        <pc:sldMkLst>
          <pc:docMk/>
          <pc:sldMk cId="3285936296" sldId="311"/>
        </pc:sldMkLst>
        <pc:spChg chg="mod">
          <ac:chgData name="Cynthia Enciso" userId="7915927f-c5cf-4e1f-876d-e79882ad52fa" providerId="ADAL" clId="{BCBC699D-B7FA-4188-B3C6-15EBD27666BC}" dt="2021-06-02T20:02:08.996" v="580" actId="20577"/>
          <ac:spMkLst>
            <pc:docMk/>
            <pc:sldMk cId="3285936296" sldId="311"/>
            <ac:spMk id="2" creationId="{3F11AB49-C75B-4A8E-B0A0-C81C5823D849}"/>
          </ac:spMkLst>
        </pc:spChg>
        <pc:spChg chg="add mod">
          <ac:chgData name="Cynthia Enciso" userId="7915927f-c5cf-4e1f-876d-e79882ad52fa" providerId="ADAL" clId="{BCBC699D-B7FA-4188-B3C6-15EBD27666BC}" dt="2021-06-02T20:05:06.769" v="708" actId="14100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BCBC699D-B7FA-4188-B3C6-15EBD27666BC}" dt="2021-06-02T21:59:03.383" v="1133" actId="20577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BCBC699D-B7FA-4188-B3C6-15EBD27666BC}" dt="2021-06-02T21:58:50.154" v="1128" actId="20577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BCBC699D-B7FA-4188-B3C6-15EBD27666BC}" dt="2021-06-02T21:59:13.135" v="1138" actId="20577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BCBC699D-B7FA-4188-B3C6-15EBD27666BC}" dt="2021-06-02T21:59:18.423" v="1142" actId="20577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BCBC699D-B7FA-4188-B3C6-15EBD27666BC}" dt="2021-06-02T21:59:25.494" v="1147" actId="20577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BCBC699D-B7FA-4188-B3C6-15EBD27666BC}" dt="2021-06-02T21:59:26.698" v="1148" actId="20577"/>
          <ac:spMkLst>
            <pc:docMk/>
            <pc:sldMk cId="3285936296" sldId="311"/>
            <ac:spMk id="10" creationId="{62B40934-AFEA-4581-ACF6-063D4B7C8FAA}"/>
          </ac:spMkLst>
        </pc:spChg>
        <pc:spChg chg="mod">
          <ac:chgData name="Cynthia Enciso" userId="7915927f-c5cf-4e1f-876d-e79882ad52fa" providerId="ADAL" clId="{BCBC699D-B7FA-4188-B3C6-15EBD27666BC}" dt="2021-06-02T20:05:28.817" v="735" actId="20577"/>
          <ac:spMkLst>
            <pc:docMk/>
            <pc:sldMk cId="3285936296" sldId="311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20:11:21.321" v="1036" actId="20577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BCBC699D-B7FA-4188-B3C6-15EBD27666BC}" dt="2021-06-02T21:58:27.233" v="1124" actId="1076"/>
          <ac:spMkLst>
            <pc:docMk/>
            <pc:sldMk cId="3285936296" sldId="311"/>
            <ac:spMk id="14" creationId="{1F1C7E9C-6CB5-4C22-8968-96BAA92368E9}"/>
          </ac:spMkLst>
        </pc:spChg>
        <pc:spChg chg="mod">
          <ac:chgData name="Cynthia Enciso" userId="7915927f-c5cf-4e1f-876d-e79882ad52fa" providerId="ADAL" clId="{BCBC699D-B7FA-4188-B3C6-15EBD27666BC}" dt="2021-06-02T21:57:36.392" v="1121" actId="1076"/>
          <ac:spMkLst>
            <pc:docMk/>
            <pc:sldMk cId="3285936296" sldId="311"/>
            <ac:spMk id="15" creationId="{329371A0-C752-49D3-B05B-C30CAE768C14}"/>
          </ac:spMkLst>
        </pc:spChg>
        <pc:spChg chg="mod">
          <ac:chgData name="Cynthia Enciso" userId="7915927f-c5cf-4e1f-876d-e79882ad52fa" providerId="ADAL" clId="{BCBC699D-B7FA-4188-B3C6-15EBD27666BC}" dt="2021-06-02T20:06:19.510" v="823" actId="20577"/>
          <ac:spMkLst>
            <pc:docMk/>
            <pc:sldMk cId="3285936296" sldId="311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20:05:22.790" v="719" actId="20577"/>
          <ac:spMkLst>
            <pc:docMk/>
            <pc:sldMk cId="3285936296" sldId="311"/>
            <ac:spMk id="29" creationId="{2B9D1DBD-EF80-4B76-A337-A9437D92903E}"/>
          </ac:spMkLst>
        </pc:spChg>
        <pc:grpChg chg="mod">
          <ac:chgData name="Cynthia Enciso" userId="7915927f-c5cf-4e1f-876d-e79882ad52fa" providerId="ADAL" clId="{BCBC699D-B7FA-4188-B3C6-15EBD27666BC}" dt="2021-06-02T22:00:18.634" v="1158" actId="1076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BCBC699D-B7FA-4188-B3C6-15EBD27666BC}" dt="2021-06-02T21:59:54.354" v="1154" actId="1076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7" creationId="{32682940-D172-41ED-9633-FB538FDBEF47}"/>
          </ac:grpSpMkLst>
        </pc:grpChg>
      </pc:sldChg>
    </pc:docChg>
  </pc:docChgLst>
  <pc:docChgLst>
    <pc:chgData name="Cynthia Enciso" userId="7915927f-c5cf-4e1f-876d-e79882ad52fa" providerId="ADAL" clId="{B6543E41-98C1-4940-9BD7-32B671FB78D6}"/>
    <pc:docChg chg="undo custSel modSld">
      <pc:chgData name="Cynthia Enciso" userId="7915927f-c5cf-4e1f-876d-e79882ad52fa" providerId="ADAL" clId="{B6543E41-98C1-4940-9BD7-32B671FB78D6}" dt="2021-04-28T17:43:48.622" v="59" actId="478"/>
      <pc:docMkLst>
        <pc:docMk/>
      </pc:docMkLst>
      <pc:sldChg chg="modSp mod">
        <pc:chgData name="Cynthia Enciso" userId="7915927f-c5cf-4e1f-876d-e79882ad52fa" providerId="ADAL" clId="{B6543E41-98C1-4940-9BD7-32B671FB78D6}" dt="2021-04-28T17:36:48.481" v="57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B6543E41-98C1-4940-9BD7-32B671FB78D6}" dt="2021-04-28T17:36:48.481" v="57" actId="20577"/>
          <ac:spMkLst>
            <pc:docMk/>
            <pc:sldMk cId="3110283098" sldId="288"/>
            <ac:spMk id="3" creationId="{C9A57283-0D86-4BFA-B12E-49C146B5E35E}"/>
          </ac:spMkLst>
        </pc:spChg>
      </pc:sldChg>
      <pc:sldChg chg="addSp delSp mod">
        <pc:chgData name="Cynthia Enciso" userId="7915927f-c5cf-4e1f-876d-e79882ad52fa" providerId="ADAL" clId="{B6543E41-98C1-4940-9BD7-32B671FB78D6}" dt="2021-04-28T17:43:48.622" v="59" actId="478"/>
        <pc:sldMkLst>
          <pc:docMk/>
          <pc:sldMk cId="1260267105" sldId="290"/>
        </pc:sldMkLst>
        <pc:spChg chg="add del">
          <ac:chgData name="Cynthia Enciso" userId="7915927f-c5cf-4e1f-876d-e79882ad52fa" providerId="ADAL" clId="{B6543E41-98C1-4940-9BD7-32B671FB78D6}" dt="2021-04-28T17:43:48.622" v="59" actId="478"/>
          <ac:spMkLst>
            <pc:docMk/>
            <pc:sldMk cId="1260267105" sldId="290"/>
            <ac:spMk id="5" creationId="{81243593-3BDB-41EE-BB3B-2DC38C5C6A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6" y="1293827"/>
            <a:ext cx="8984428" cy="2433348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Switch statements check some value against multiple, defined values and executes code if the value of the variable matches.</a:t>
            </a:r>
          </a:p>
          <a:p>
            <a:pPr lvl="1"/>
            <a:r>
              <a:rPr lang="en-US" sz="2500" dirty="0"/>
              <a:t>the “break” is used to stop the execution of code in the current block and exit the switch statement.</a:t>
            </a:r>
          </a:p>
          <a:p>
            <a:pPr lvl="1"/>
            <a:r>
              <a:rPr lang="en-US" sz="2500" dirty="0"/>
              <a:t>Default statements </a:t>
            </a:r>
            <a:r>
              <a:rPr lang="en-US" sz="2500" i="1" dirty="0"/>
              <a:t>do not</a:t>
            </a:r>
            <a:r>
              <a:rPr lang="en-US" sz="2500" dirty="0"/>
              <a:t> need a value, they will occur if none of the other conditions apply.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751A7-AB18-4CB9-B0AC-F80EC250964B}"/>
              </a:ext>
            </a:extLst>
          </p:cNvPr>
          <p:cNvSpPr txBox="1"/>
          <p:nvPr/>
        </p:nvSpPr>
        <p:spPr>
          <a:xfrm>
            <a:off x="306437" y="3727175"/>
            <a:ext cx="93411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 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value1: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executes if var === value1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value2: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=== value2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is not equal to any other case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36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261564" cy="5167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loops: execute the next statement or block so long as a condition is true (check before each iteration)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loops: execute the next statement or block, then repeat so long as a condition is true (check at the end of each iteration)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5B5E-7711-48AD-B12E-ED4D7D812220}"/>
              </a:ext>
            </a:extLst>
          </p:cNvPr>
          <p:cNvSpPr txBox="1"/>
          <p:nvPr/>
        </p:nvSpPr>
        <p:spPr>
          <a:xfrm>
            <a:off x="5273680" y="19058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00079-5296-4F58-94A5-DE70FE88D7CB}"/>
              </a:ext>
            </a:extLst>
          </p:cNvPr>
          <p:cNvSpPr txBox="1"/>
          <p:nvPr/>
        </p:nvSpPr>
        <p:spPr>
          <a:xfrm>
            <a:off x="5376524" y="4356188"/>
            <a:ext cx="3767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1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80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loops: execute the next statement or block a specified number of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Standard for loops have 3 components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adjustment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things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: a statement that is executed once at the start of the loop</a:t>
            </a:r>
          </a:p>
          <a:p>
            <a:r>
              <a:rPr lang="en-US" u="sng" dirty="0">
                <a:highlight>
                  <a:srgbClr val="FFFF00"/>
                </a:highlight>
              </a:rPr>
              <a:t>Condition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A check performed at the start of each iteration to determine if the loop should continue</a:t>
            </a:r>
          </a:p>
          <a:p>
            <a:r>
              <a:rPr lang="en-US" u="sng" dirty="0">
                <a:highlight>
                  <a:srgbClr val="00FFFF"/>
                </a:highlight>
              </a:rPr>
              <a:t>Adjustment</a:t>
            </a:r>
            <a:r>
              <a:rPr lang="en-US" dirty="0">
                <a:highlight>
                  <a:srgbClr val="00FFFF"/>
                </a:highlight>
              </a:rPr>
              <a:t>: </a:t>
            </a:r>
            <a:r>
              <a:rPr lang="en-US" dirty="0"/>
              <a:t>A statement that is execute at the end of each iteration, before the condition is checked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</a:t>
            </a:r>
            <a:r>
              <a:rPr lang="en-US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, remember array indices start at 0</a:t>
            </a:r>
          </a:p>
          <a:p>
            <a:r>
              <a:rPr lang="en-US" dirty="0"/>
              <a:t>For the </a:t>
            </a:r>
            <a:r>
              <a:rPr lang="en-US" dirty="0">
                <a:highlight>
                  <a:srgbClr val="FFFF00"/>
                </a:highlight>
              </a:rPr>
              <a:t>condition</a:t>
            </a:r>
            <a:r>
              <a:rPr lang="en-US" dirty="0"/>
              <a:t>, remember the length of arrays are 1 greater than the last index</a:t>
            </a:r>
          </a:p>
          <a:p>
            <a:pPr lvl="1"/>
            <a:r>
              <a:rPr lang="en-US" dirty="0"/>
              <a:t>you want the variable’s value to increment all the way to the last index, but no further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5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4159"/>
            <a:ext cx="4999383" cy="413467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for-of loops:</a:t>
            </a:r>
          </a:p>
          <a:p>
            <a:pPr lvl="1"/>
            <a:r>
              <a:rPr lang="en-US" dirty="0"/>
              <a:t>Useful for when you want to access every value</a:t>
            </a:r>
          </a:p>
          <a:p>
            <a:pPr lvl="1"/>
            <a:r>
              <a:rPr lang="en-US" dirty="0"/>
              <a:t>Cannot be used to access indexes</a:t>
            </a:r>
          </a:p>
          <a:p>
            <a:pPr lvl="1"/>
            <a:r>
              <a:rPr lang="en-US" dirty="0"/>
              <a:t>Includes undefined elements</a:t>
            </a:r>
          </a:p>
          <a:p>
            <a:r>
              <a:rPr lang="en-US" b="1" dirty="0"/>
              <a:t>for-in loops:</a:t>
            </a:r>
          </a:p>
          <a:p>
            <a:pPr lvl="1"/>
            <a:r>
              <a:rPr lang="en-US" dirty="0"/>
              <a:t>Useful for when you want to access every index and/or value</a:t>
            </a:r>
          </a:p>
          <a:p>
            <a:pPr lvl="1"/>
            <a:r>
              <a:rPr lang="en-US" dirty="0"/>
              <a:t>Excludes undefined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2ECF2-037B-4DF1-8F57-951D5610EDAB}"/>
              </a:ext>
            </a:extLst>
          </p:cNvPr>
          <p:cNvSpPr txBox="1"/>
          <p:nvPr/>
        </p:nvSpPr>
        <p:spPr>
          <a:xfrm>
            <a:off x="4750905" y="3256786"/>
            <a:ext cx="432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element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element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20F68-1C36-4974-A5B2-15AC5F33F278}"/>
              </a:ext>
            </a:extLst>
          </p:cNvPr>
          <p:cNvSpPr txBox="1"/>
          <p:nvPr/>
        </p:nvSpPr>
        <p:spPr>
          <a:xfrm>
            <a:off x="4999383" y="5038635"/>
            <a:ext cx="5090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index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index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7E51FC-AA36-45AA-9531-89D0289642E8}"/>
              </a:ext>
            </a:extLst>
          </p:cNvPr>
          <p:cNvSpPr txBox="1">
            <a:spLocks/>
          </p:cNvSpPr>
          <p:nvPr/>
        </p:nvSpPr>
        <p:spPr>
          <a:xfrm>
            <a:off x="101263" y="1219200"/>
            <a:ext cx="9042737" cy="13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several alternate ways of iterating over an array in JavaScript. Two of them are </a:t>
            </a:r>
            <a:r>
              <a:rPr lang="en-US" b="1" dirty="0"/>
              <a:t>for-of</a:t>
            </a:r>
            <a:r>
              <a:rPr lang="en-US" dirty="0"/>
              <a:t> loops</a:t>
            </a:r>
            <a:r>
              <a:rPr lang="en-US" b="1" dirty="0"/>
              <a:t> and for-in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3635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1402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There usually are many ways to solve a problem</a:t>
            </a:r>
          </a:p>
          <a:p>
            <a:pPr lvl="1"/>
            <a:r>
              <a:rPr lang="en-US" dirty="0"/>
              <a:t>But some algorithms are more </a:t>
            </a:r>
            <a:r>
              <a:rPr lang="en-US" b="1" dirty="0"/>
              <a:t>efficient, </a:t>
            </a:r>
            <a:r>
              <a:rPr lang="en-US" dirty="0"/>
              <a:t>faster or less resource-intensive, than others</a:t>
            </a:r>
          </a:p>
          <a:p>
            <a:r>
              <a:rPr lang="en-US" dirty="0"/>
              <a:t>Common problems have already been solved</a:t>
            </a:r>
          </a:p>
          <a:p>
            <a:pPr lvl="1"/>
            <a:r>
              <a:rPr lang="en-US" dirty="0"/>
              <a:t>We can learn and apply these algorithms where we need to, no need to reinvent the wheel</a:t>
            </a:r>
          </a:p>
          <a:p>
            <a:r>
              <a:rPr lang="en-US" dirty="0"/>
              <a:t>When creating your own algorithms, use </a:t>
            </a:r>
            <a:r>
              <a:rPr lang="en-US" b="1" dirty="0"/>
              <a:t>pseudocode</a:t>
            </a:r>
            <a:r>
              <a:rPr lang="en-US" dirty="0"/>
              <a:t> to help you solve the problem</a:t>
            </a:r>
          </a:p>
          <a:p>
            <a:pPr lvl="1"/>
            <a:r>
              <a:rPr lang="en-US" dirty="0"/>
              <a:t>Useful for planning the steps first before writing any actual code</a:t>
            </a:r>
          </a:p>
          <a:p>
            <a:pPr lvl="1"/>
            <a:r>
              <a:rPr lang="en-US" dirty="0"/>
              <a:t>Writing code without a plan can lead to overlooking a part of the problem, having difficult-to-follow code, or having unnecessary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46F3-B12C-4218-8F5F-E0E411DD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CECA-A87E-4252-B686-7056A3A1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80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have an array of numbers, and you want to sort them from lowest to highest. How do you do it?</a:t>
            </a:r>
          </a:p>
          <a:p>
            <a:pPr lvl="1"/>
            <a:r>
              <a:rPr lang="en-US" dirty="0"/>
              <a:t>There are no programming tricks here. Talk it out, like you’re explaining it to a child, one step at a time.</a:t>
            </a:r>
          </a:p>
          <a:p>
            <a:pPr lvl="1"/>
            <a:r>
              <a:rPr lang="en-US" dirty="0"/>
              <a:t>Do you…</a:t>
            </a:r>
          </a:p>
          <a:p>
            <a:pPr lvl="2"/>
            <a:r>
              <a:rPr lang="en-US" dirty="0"/>
              <a:t>Check every two adjacent elements</a:t>
            </a:r>
          </a:p>
          <a:p>
            <a:pPr lvl="2"/>
            <a:r>
              <a:rPr lang="en-US" dirty="0"/>
              <a:t>Swap them if the right is smaller than the left</a:t>
            </a:r>
          </a:p>
          <a:p>
            <a:pPr lvl="2"/>
            <a:r>
              <a:rPr lang="en-US" dirty="0"/>
              <a:t>Repeat until done?</a:t>
            </a:r>
          </a:p>
          <a:p>
            <a:pPr lvl="1"/>
            <a:r>
              <a:rPr lang="en-US" dirty="0"/>
              <a:t>Or do you…</a:t>
            </a:r>
          </a:p>
          <a:p>
            <a:pPr lvl="2"/>
            <a:r>
              <a:rPr lang="en-US" dirty="0"/>
              <a:t>Search for the lowest value first</a:t>
            </a:r>
          </a:p>
          <a:p>
            <a:pPr lvl="2"/>
            <a:r>
              <a:rPr lang="en-US" dirty="0"/>
              <a:t>Move it to the front</a:t>
            </a:r>
          </a:p>
          <a:p>
            <a:pPr lvl="2"/>
            <a:r>
              <a:rPr lang="en-US" dirty="0"/>
              <a:t>Repeat for the remainder?</a:t>
            </a:r>
            <a:endParaRPr lang="en-US" b="1" dirty="0"/>
          </a:p>
          <a:p>
            <a:r>
              <a:rPr lang="en-US" dirty="0"/>
              <a:t>There are two classic algorithms for solving this problem: </a:t>
            </a:r>
            <a:r>
              <a:rPr lang="en-US" b="1" dirty="0"/>
              <a:t>bubble sort </a:t>
            </a:r>
            <a:r>
              <a:rPr lang="en-US" dirty="0"/>
              <a:t>and </a:t>
            </a:r>
            <a:r>
              <a:rPr lang="en-US" b="1" dirty="0"/>
              <a:t>selection sort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CC18E-525D-404C-8B30-5FA1CB0E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3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56E-6165-48AB-AA7E-81C9C94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182-4CFD-429B-8F3F-491862DF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Sort by swapping every 2 unsorted values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[6,2,3,1,4,5]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arr.length-1;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(let j = 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arr.length-i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//swap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and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let temp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6D2-CC88-4626-959C-1821391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r>
              <a:rPr lang="en-US" dirty="0"/>
              <a:t>Creating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Algorithm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08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C8AB5AA2-ACCA-433A-9FE7-51239DFE12CA}"/>
              </a:ext>
            </a:extLst>
          </p:cNvPr>
          <p:cNvGrpSpPr/>
          <p:nvPr/>
        </p:nvGrpSpPr>
        <p:grpSpPr>
          <a:xfrm>
            <a:off x="3409653" y="2257737"/>
            <a:ext cx="2901681" cy="3390274"/>
            <a:chOff x="637363" y="2404239"/>
            <a:chExt cx="2901681" cy="328465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8E18228-DBBC-4F23-A6D9-A7466FF13752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81" name="Arrow: Down 80">
                <a:extLst>
                  <a:ext uri="{FF2B5EF4-FFF2-40B4-BE49-F238E27FC236}">
                    <a16:creationId xmlns:a16="http://schemas.microsoft.com/office/drawing/2014/main" id="{7D62A3F7-6B0F-47C2-A5D2-2EEA3ADAE25A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0A4700-9932-45ED-97A5-2B5E43A906C5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F0752D-723B-4A3A-B2D5-BC94116B67C6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79" name="Arrow: Down 78">
                <a:extLst>
                  <a:ext uri="{FF2B5EF4-FFF2-40B4-BE49-F238E27FC236}">
                    <a16:creationId xmlns:a16="http://schemas.microsoft.com/office/drawing/2014/main" id="{4AFCD6B3-F265-429E-9478-FA8E143F49AD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9AAB92-E78D-487C-B9A8-664CF093CD17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0E020E2-93F5-4A76-BD5D-D81DF42CE356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77" name="Arrow: Down 76">
                <a:extLst>
                  <a:ext uri="{FF2B5EF4-FFF2-40B4-BE49-F238E27FC236}">
                    <a16:creationId xmlns:a16="http://schemas.microsoft.com/office/drawing/2014/main" id="{37D2A481-3F53-4858-83F2-549B2C6F1301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EA05A1-3B6E-49F5-90E1-0EB93F4AD60F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11AB49-C75B-4A8E-B0A0-C81C5823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BA91-A5E3-479E-9FA5-7377A22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2DE0-4D20-4C9B-B28D-1453D60DA37A}"/>
              </a:ext>
            </a:extLst>
          </p:cNvPr>
          <p:cNvSpPr/>
          <p:nvPr/>
        </p:nvSpPr>
        <p:spPr>
          <a:xfrm>
            <a:off x="6044269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D8D6-6BD1-46D7-ACC8-B33702F77778}"/>
              </a:ext>
            </a:extLst>
          </p:cNvPr>
          <p:cNvSpPr/>
          <p:nvPr/>
        </p:nvSpPr>
        <p:spPr>
          <a:xfrm>
            <a:off x="2043543" y="3446928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92B8-6835-4A1D-BA69-D86ED01A2532}"/>
              </a:ext>
            </a:extLst>
          </p:cNvPr>
          <p:cNvSpPr/>
          <p:nvPr/>
        </p:nvSpPr>
        <p:spPr>
          <a:xfrm>
            <a:off x="7376881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79C3F-3A9D-4487-BA06-3FF2C34C0B86}"/>
              </a:ext>
            </a:extLst>
          </p:cNvPr>
          <p:cNvSpPr/>
          <p:nvPr/>
        </p:nvSpPr>
        <p:spPr>
          <a:xfrm>
            <a:off x="4762725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1820-96C7-490B-B1DC-A81D558FE85E}"/>
              </a:ext>
            </a:extLst>
          </p:cNvPr>
          <p:cNvSpPr/>
          <p:nvPr/>
        </p:nvSpPr>
        <p:spPr>
          <a:xfrm>
            <a:off x="737226" y="3446928"/>
            <a:ext cx="1077315" cy="1011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40934-AFEA-4581-ACF6-063D4B7C8FAA}"/>
              </a:ext>
            </a:extLst>
          </p:cNvPr>
          <p:cNvSpPr/>
          <p:nvPr/>
        </p:nvSpPr>
        <p:spPr>
          <a:xfrm>
            <a:off x="3462745" y="3405641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82A22-9A81-4DB5-9965-F30CC10D061C}"/>
              </a:ext>
            </a:extLst>
          </p:cNvPr>
          <p:cNvGrpSpPr/>
          <p:nvPr/>
        </p:nvGrpSpPr>
        <p:grpSpPr>
          <a:xfrm>
            <a:off x="551242" y="1304764"/>
            <a:ext cx="1555854" cy="862209"/>
            <a:chOff x="2037043" y="2370580"/>
            <a:chExt cx="1531188" cy="862209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F1C7E9C-6CB5-4C22-8968-96BAA92368E9}"/>
                </a:ext>
              </a:extLst>
            </p:cNvPr>
            <p:cNvSpPr/>
            <p:nvPr/>
          </p:nvSpPr>
          <p:spPr>
            <a:xfrm>
              <a:off x="2601869" y="2804164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9371A0-C752-49D3-B05B-C30CAE768C14}"/>
                </a:ext>
              </a:extLst>
            </p:cNvPr>
            <p:cNvSpPr txBox="1"/>
            <p:nvPr/>
          </p:nvSpPr>
          <p:spPr>
            <a:xfrm>
              <a:off x="2037043" y="237058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loop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92857D-912F-4254-BA85-5A535379D969}"/>
              </a:ext>
            </a:extLst>
          </p:cNvPr>
          <p:cNvSpPr txBox="1"/>
          <p:nvPr/>
        </p:nvSpPr>
        <p:spPr>
          <a:xfrm>
            <a:off x="9455012" y="319294"/>
            <a:ext cx="1726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Look at current element and compare to element after it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Perform swap if needed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0A71E-6A0D-47D8-995C-027EF417256E}"/>
              </a:ext>
            </a:extLst>
          </p:cNvPr>
          <p:cNvGrpSpPr/>
          <p:nvPr/>
        </p:nvGrpSpPr>
        <p:grpSpPr>
          <a:xfrm>
            <a:off x="637363" y="2404239"/>
            <a:ext cx="2901681" cy="3390274"/>
            <a:chOff x="637363" y="2404239"/>
            <a:chExt cx="2901681" cy="32846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68804C-EBAB-4DCC-A131-50F2B0E1401E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A0CAAE2A-68EC-4243-97ED-94764CB0306D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3688-0CED-43D5-ACAF-6A063B682435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DDB0E9-3175-4CDC-A88E-B3C7ECE1ABF6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98E4DD4E-095E-4D1E-86A3-AAE3E4202560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9FF52F-1273-48D4-A58F-0ED9D5BCA47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2682940-D172-41ED-9633-FB538FDBEF47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A1196394-5C6E-41C0-B98C-8D3F2D59E00F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9D1DBD-EF80-4B76-A337-A9437D92903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BA2B0D-98EE-44DE-A4FA-B73A693C8261}"/>
              </a:ext>
            </a:extLst>
          </p:cNvPr>
          <p:cNvGrpSpPr/>
          <p:nvPr/>
        </p:nvGrpSpPr>
        <p:grpSpPr>
          <a:xfrm>
            <a:off x="2024883" y="2304453"/>
            <a:ext cx="2901681" cy="3390274"/>
            <a:chOff x="637363" y="2404239"/>
            <a:chExt cx="2901681" cy="328465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DC05F6-8AFB-42FB-88B6-3875893503EF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D6B57A0F-1D4E-490B-B514-02C8B535521B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8E1663-18C4-4AC1-8B6C-92984EACAE54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C747A1-9471-4B5F-90CD-194DBA96630B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21FDB23F-6719-41BA-8F0D-7807CB00222A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FDA708-62DE-4AF4-8DF4-68D001FD5D45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1FE823-B434-4218-A1CA-0059CEAC1822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4F99F209-429B-4A3C-B5DE-2F5883774D6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DF28DE-062A-4522-B94D-D93561441722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69F925-FAF2-4D41-9983-BBDE190B489F}"/>
              </a:ext>
            </a:extLst>
          </p:cNvPr>
          <p:cNvGrpSpPr/>
          <p:nvPr/>
        </p:nvGrpSpPr>
        <p:grpSpPr>
          <a:xfrm>
            <a:off x="4776115" y="2171407"/>
            <a:ext cx="2901681" cy="3390274"/>
            <a:chOff x="637363" y="2404239"/>
            <a:chExt cx="2901681" cy="328465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34498D-7201-4B1A-BCA4-2D753DFA6135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F16D3398-BB38-462C-8382-4388C29E907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4A502-5F85-4AF8-A84B-F1378D7035F9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9A4D96-5056-44DD-A612-2374D076AE3D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56" name="Arrow: Down 55">
                <a:extLst>
                  <a:ext uri="{FF2B5EF4-FFF2-40B4-BE49-F238E27FC236}">
                    <a16:creationId xmlns:a16="http://schemas.microsoft.com/office/drawing/2014/main" id="{A47CD6CE-4FB6-408B-8C5D-86D7A1C16AF8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9CC14A-5D1C-41B0-941E-0F4E159A8794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1D4BD6-7BE3-4DBE-BD9A-1624F76C4350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DCE45E0F-00AC-4E49-B244-73D9D2CA094D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ABD784-E350-412C-BEBC-8E5AA031C8C7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59AF07A-F037-4079-9877-2F9F9A6377DD}"/>
              </a:ext>
            </a:extLst>
          </p:cNvPr>
          <p:cNvSpPr/>
          <p:nvPr/>
        </p:nvSpPr>
        <p:spPr>
          <a:xfrm>
            <a:off x="4777869" y="3413404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1A6BAE-153A-4539-AF3F-3D0E56D7E8C5}"/>
              </a:ext>
            </a:extLst>
          </p:cNvPr>
          <p:cNvGrpSpPr/>
          <p:nvPr/>
        </p:nvGrpSpPr>
        <p:grpSpPr>
          <a:xfrm>
            <a:off x="6092993" y="2151921"/>
            <a:ext cx="2901681" cy="3390274"/>
            <a:chOff x="637363" y="2404239"/>
            <a:chExt cx="2901681" cy="328465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B795FD-6B9F-44F8-A307-6896A8041937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69" name="Arrow: Down 68">
                <a:extLst>
                  <a:ext uri="{FF2B5EF4-FFF2-40B4-BE49-F238E27FC236}">
                    <a16:creationId xmlns:a16="http://schemas.microsoft.com/office/drawing/2014/main" id="{CA46B720-60B6-4300-A0C9-F431505C1A73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A54DB4-9FD1-4B82-803B-4A37992E5D80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E8AF77C-AF62-485A-9803-C32E0D5B4B1B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CA4D9A0F-2B99-4A38-85FD-63F3B1AAAC91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77AA5-553B-413A-8A98-04B4ADD39874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B5ED126-0C3F-4ED0-B7AB-D2BA667C1292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65" name="Arrow: Down 64">
                <a:extLst>
                  <a:ext uri="{FF2B5EF4-FFF2-40B4-BE49-F238E27FC236}">
                    <a16:creationId xmlns:a16="http://schemas.microsoft.com/office/drawing/2014/main" id="{335DCA8A-3B39-4A6D-B1A0-E23DBCCB6D03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8BC07F-BC06-4A52-9121-FD47478CD87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A0BB0CF-E832-4830-B4D9-65ECB0C5D3AC}"/>
              </a:ext>
            </a:extLst>
          </p:cNvPr>
          <p:cNvSpPr/>
          <p:nvPr/>
        </p:nvSpPr>
        <p:spPr>
          <a:xfrm>
            <a:off x="6077375" y="34208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B55183-82A5-4453-AA1C-B6A570263749}"/>
              </a:ext>
            </a:extLst>
          </p:cNvPr>
          <p:cNvGrpSpPr/>
          <p:nvPr/>
        </p:nvGrpSpPr>
        <p:grpSpPr>
          <a:xfrm>
            <a:off x="6087272" y="2178467"/>
            <a:ext cx="2901681" cy="3390274"/>
            <a:chOff x="637363" y="2404239"/>
            <a:chExt cx="2901681" cy="328465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2BA05C-0390-44CA-99C7-859C4E0BD5B7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91" name="Arrow: Down 90">
                <a:extLst>
                  <a:ext uri="{FF2B5EF4-FFF2-40B4-BE49-F238E27FC236}">
                    <a16:creationId xmlns:a16="http://schemas.microsoft.com/office/drawing/2014/main" id="{B993BBCF-AA74-4FF9-92EA-7B2665D0E577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4B2F5E-ECF2-4D28-B604-24DAB6F4654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9D9E29-94A7-468E-8E4D-06756239E999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89" name="Arrow: Down 88">
                <a:extLst>
                  <a:ext uri="{FF2B5EF4-FFF2-40B4-BE49-F238E27FC236}">
                    <a16:creationId xmlns:a16="http://schemas.microsoft.com/office/drawing/2014/main" id="{BD1A313E-A0B8-4E43-A06E-2B63FB7AB843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8CE673E-557A-4278-96E4-2BBE427AE54B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C5A6F0-E09F-47E4-9B5A-BCAFC2DD404E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87" name="Arrow: Down 86">
                <a:extLst>
                  <a:ext uri="{FF2B5EF4-FFF2-40B4-BE49-F238E27FC236}">
                    <a16:creationId xmlns:a16="http://schemas.microsoft.com/office/drawing/2014/main" id="{85653611-7978-480B-9B15-8B999C686D94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02D573-0DAD-466F-8CD2-10F84A1DBFD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9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3837 0.04005 C 0.04653 0.04907 0.05868 0.05393 0.07118 0.05393 C 0.08559 0.05393 0.09705 0.04907 0.10521 0.04005 L 0.14375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54 L -0.03628 0.04329 C -0.04409 0.05347 -0.05573 0.05926 -0.0677 0.05926 C -0.08159 0.05926 -0.09253 0.05347 -0.10034 0.04329 L -0.13732 -0.00254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14705 -0.004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14705 -0.004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348 L 0.03507 0.04468 C 0.04306 0.05394 0.05487 0.05903 0.06719 0.05903 C 0.08125 0.05903 0.09254 0.05394 0.10053 0.04468 L 0.13837 0.00348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2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0401 0.04422 C -0.04791 0.05486 -0.06059 0.06158 -0.07256 0.06158 C -0.08715 0.06158 -0.09861 0.05486 -0.10694 0.04422 L -0.14479 -3.33333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14705 -0.0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1.11111E-6 L -0.03576 0.03796 C -0.04357 0.04653 -0.05503 0.05139 -0.06719 0.05139 C -0.0809 0.05139 -0.09184 0.04653 -0.09965 0.03796 L -0.13646 1.11111E-6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25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375 0.04121 C 0.04549 0.05046 0.05712 0.05556 0.06945 0.05556 C 0.08351 0.05556 0.09462 0.05046 0.10261 0.04121 L 0.14028 -1.85185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13733 0.0240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3854 0.04537 C -0.0467 0.05555 -0.05885 0.06111 -0.07135 0.06111 C -0.08577 0.06111 -0.09722 0.05555 -0.10539 0.04537 L -0.14375 1.11111E-6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30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3785 0.05556 C 0.04584 0.06806 0.05747 0.07523 0.06997 0.07523 C 0.08403 0.07523 0.09514 0.06806 0.10313 0.05556 L 0.14098 -1.48148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7 0.02291 L -0.16614 0.11435 C -0.19965 0.13495 -0.24982 0.14629 -0.30173 0.14629 C -0.36163 0.14629 -0.4092 0.13495 -0.44253 0.11435 L -0.60208 0.02291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9" y="615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688 0.001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60" grpId="0" animBg="1"/>
      <p:bldP spid="60" grpId="1" animBg="1"/>
      <p:bldP spid="60" grpId="2" animBg="1"/>
      <p:bldP spid="71" grpId="0" animBg="1"/>
      <p:bldP spid="7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56E-6165-48AB-AA7E-81C9C94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182-4CFD-429B-8F3F-491862DF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sz="2600" dirty="0"/>
              <a:t>Sort by selecting the lowest value and moving them to the front.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[6,2,3,1,4,5]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for each element in the unsorted array…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arr.length-1;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find the index of the smallest value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(let j = i+1; j&lt;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let larger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save the old/larger value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//move the smaller value forward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larger; //move the larger value back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6D2-CC88-4626-959C-1821391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6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AB49-C75B-4A8E-B0A0-C81C5823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BA91-A5E3-479E-9FA5-7377A22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2DE0-4D20-4C9B-B28D-1453D60DA37A}"/>
              </a:ext>
            </a:extLst>
          </p:cNvPr>
          <p:cNvSpPr/>
          <p:nvPr/>
        </p:nvSpPr>
        <p:spPr>
          <a:xfrm>
            <a:off x="2018563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D8D6-6BD1-46D7-ACC8-B33702F77778}"/>
              </a:ext>
            </a:extLst>
          </p:cNvPr>
          <p:cNvSpPr/>
          <p:nvPr/>
        </p:nvSpPr>
        <p:spPr>
          <a:xfrm>
            <a:off x="336158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92B8-6835-4A1D-BA69-D86ED01A2532}"/>
              </a:ext>
            </a:extLst>
          </p:cNvPr>
          <p:cNvSpPr/>
          <p:nvPr/>
        </p:nvSpPr>
        <p:spPr>
          <a:xfrm>
            <a:off x="699390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79C3F-3A9D-4487-BA06-3FF2C34C0B86}"/>
              </a:ext>
            </a:extLst>
          </p:cNvPr>
          <p:cNvSpPr/>
          <p:nvPr/>
        </p:nvSpPr>
        <p:spPr>
          <a:xfrm>
            <a:off x="472099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1820-96C7-490B-B1DC-A81D558FE85E}"/>
              </a:ext>
            </a:extLst>
          </p:cNvPr>
          <p:cNvSpPr/>
          <p:nvPr/>
        </p:nvSpPr>
        <p:spPr>
          <a:xfrm>
            <a:off x="6064023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40934-AFEA-4581-ACF6-063D4B7C8FAA}"/>
              </a:ext>
            </a:extLst>
          </p:cNvPr>
          <p:cNvSpPr/>
          <p:nvPr/>
        </p:nvSpPr>
        <p:spPr>
          <a:xfrm>
            <a:off x="740704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68804C-EBAB-4DCC-A131-50F2B0E1401E}"/>
              </a:ext>
            </a:extLst>
          </p:cNvPr>
          <p:cNvGrpSpPr/>
          <p:nvPr/>
        </p:nvGrpSpPr>
        <p:grpSpPr>
          <a:xfrm>
            <a:off x="696137" y="4768659"/>
            <a:ext cx="1120820" cy="905947"/>
            <a:chOff x="690226" y="4590276"/>
            <a:chExt cx="1120820" cy="905947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A0CAAE2A-68EC-4243-97ED-94764CB0306D}"/>
                </a:ext>
              </a:extLst>
            </p:cNvPr>
            <p:cNvSpPr/>
            <p:nvPr/>
          </p:nvSpPr>
          <p:spPr>
            <a:xfrm rot="10800000">
              <a:off x="1131573" y="459027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633688-0CED-43D5-ACAF-6A063B682435}"/>
                </a:ext>
              </a:extLst>
            </p:cNvPr>
            <p:cNvSpPr txBox="1"/>
            <p:nvPr/>
          </p:nvSpPr>
          <p:spPr>
            <a:xfrm>
              <a:off x="690226" y="512689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MinIndex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82A22-9A81-4DB5-9965-F30CC10D061C}"/>
              </a:ext>
            </a:extLst>
          </p:cNvPr>
          <p:cNvGrpSpPr/>
          <p:nvPr/>
        </p:nvGrpSpPr>
        <p:grpSpPr>
          <a:xfrm>
            <a:off x="529859" y="1289588"/>
            <a:ext cx="1531188" cy="872609"/>
            <a:chOff x="2062936" y="2369582"/>
            <a:chExt cx="1531188" cy="872609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F1C7E9C-6CB5-4C22-8968-96BAA92368E9}"/>
                </a:ext>
              </a:extLst>
            </p:cNvPr>
            <p:cNvSpPr/>
            <p:nvPr/>
          </p:nvSpPr>
          <p:spPr>
            <a:xfrm>
              <a:off x="2574816" y="281356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9371A0-C752-49D3-B05B-C30CAE768C14}"/>
                </a:ext>
              </a:extLst>
            </p:cNvPr>
            <p:cNvSpPr txBox="1"/>
            <p:nvPr/>
          </p:nvSpPr>
          <p:spPr>
            <a:xfrm>
              <a:off x="2062936" y="236958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loop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92857D-912F-4254-BA85-5A535379D969}"/>
              </a:ext>
            </a:extLst>
          </p:cNvPr>
          <p:cNvSpPr txBox="1"/>
          <p:nvPr/>
        </p:nvSpPr>
        <p:spPr>
          <a:xfrm>
            <a:off x="9455012" y="319294"/>
            <a:ext cx="1726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Compare value at j to value at </a:t>
            </a:r>
            <a:r>
              <a:rPr lang="en-US" dirty="0" err="1"/>
              <a:t>minIndex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value at j smaller, Perform swap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Increment j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Repeat until j reaches 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Increment </a:t>
            </a:r>
            <a:r>
              <a:rPr lang="en-US" dirty="0" err="1"/>
              <a:t>i</a:t>
            </a:r>
            <a:r>
              <a:rPr lang="en-US" dirty="0"/>
              <a:t> and repeat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08590-B7A4-4CD7-90D8-41AFEC60932C}"/>
              </a:ext>
            </a:extLst>
          </p:cNvPr>
          <p:cNvGrpSpPr/>
          <p:nvPr/>
        </p:nvGrpSpPr>
        <p:grpSpPr>
          <a:xfrm>
            <a:off x="1878812" y="2298681"/>
            <a:ext cx="1479892" cy="3269731"/>
            <a:chOff x="1898081" y="2298681"/>
            <a:chExt cx="1479892" cy="32697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DDB0E9-3175-4CDC-A88E-B3C7ECE1ABF6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98E4DD4E-095E-4D1E-86A3-AAE3E4202560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9FF52F-1273-48D4-A58F-0ED9D5BCA47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2682940-D172-41ED-9633-FB538FDBEF47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A1196394-5C6E-41C0-B98C-8D3F2D59E00F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9D1DBD-EF80-4B76-A337-A9437D92903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C0733C-9005-4CB1-8703-21407FF538A0}"/>
              </a:ext>
            </a:extLst>
          </p:cNvPr>
          <p:cNvGrpSpPr/>
          <p:nvPr/>
        </p:nvGrpSpPr>
        <p:grpSpPr>
          <a:xfrm>
            <a:off x="3243302" y="2318009"/>
            <a:ext cx="1479892" cy="3269731"/>
            <a:chOff x="1898081" y="2298681"/>
            <a:chExt cx="1479892" cy="32697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6FDB18-A52B-4956-8242-880E7CD74959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54725D59-DAB5-42A6-AFEB-C8128DA35FEF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1F52F-461B-45B9-9C36-84B0C1A8875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24CDF6-5F38-4197-BABD-0B075B8DF7C7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B202CAD9-E4C3-49C2-A00C-9BE1F9FF71BA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965086-5E65-48F9-84AB-8980A8CB1171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7D7BAC-E9B5-4107-B293-6B87AA970AEC}"/>
              </a:ext>
            </a:extLst>
          </p:cNvPr>
          <p:cNvGrpSpPr/>
          <p:nvPr/>
        </p:nvGrpSpPr>
        <p:grpSpPr>
          <a:xfrm>
            <a:off x="4627492" y="2298681"/>
            <a:ext cx="1479892" cy="3269731"/>
            <a:chOff x="1898081" y="2298681"/>
            <a:chExt cx="1479892" cy="326973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3A2606-BB19-40BF-9245-6A63FE0E9D7B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6C9E7D8D-2532-4A5C-947A-4D6E784B28DF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B1F2DD-0330-4F64-8BC1-D97E0D3DED39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045F2DD-2FBF-4154-8FB5-C0EA7CA2F2CB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C289C71D-E917-438E-A6F3-3ACC2C15E92B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1BF0C3-49F6-42E0-946B-31875388AFC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587A07-1064-4B77-839D-40FA20C4A771}"/>
              </a:ext>
            </a:extLst>
          </p:cNvPr>
          <p:cNvGrpSpPr/>
          <p:nvPr/>
        </p:nvGrpSpPr>
        <p:grpSpPr>
          <a:xfrm>
            <a:off x="6012631" y="2298681"/>
            <a:ext cx="1479892" cy="3269731"/>
            <a:chOff x="1898081" y="2298681"/>
            <a:chExt cx="1479892" cy="32697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C823C3-EA1B-47F3-A569-549E4298FD35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B9329379-C0B5-4FC3-8CFF-86C80C54F5EA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9B57AE9-E0EE-437E-A2C5-3DF274A04E22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ACAD667-AAE2-4343-83D8-4C18C425A099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C3FF8327-323F-4720-A95D-A53980E5FD2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C5760A-504A-4CD5-A179-CE4D6F11AEA3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59DC5-E328-4021-BF56-40DA4C712994}"/>
              </a:ext>
            </a:extLst>
          </p:cNvPr>
          <p:cNvGrpSpPr/>
          <p:nvPr/>
        </p:nvGrpSpPr>
        <p:grpSpPr>
          <a:xfrm>
            <a:off x="7233804" y="2318009"/>
            <a:ext cx="1479892" cy="3269731"/>
            <a:chOff x="1898081" y="2298681"/>
            <a:chExt cx="1479892" cy="326973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62770C-23B6-4A30-81F6-5ED6A50892C4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9ACBF286-57C9-43C5-95BF-2F676F2643FD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90948F-DC3D-4CF7-981E-52F090133B6A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B582B3-7EBB-4B4C-97D3-AAEB3079F0B6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B7E323EF-4847-4F93-830E-8546078ADA34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9863CA-3080-4659-BABA-B32CF2C37F4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37A9E-D072-403E-9AFD-E21C3D6DCEA2}"/>
              </a:ext>
            </a:extLst>
          </p:cNvPr>
          <p:cNvGrpSpPr/>
          <p:nvPr/>
        </p:nvGrpSpPr>
        <p:grpSpPr>
          <a:xfrm>
            <a:off x="3406107" y="5721685"/>
            <a:ext cx="1120820" cy="905947"/>
            <a:chOff x="690226" y="4590276"/>
            <a:chExt cx="1120820" cy="905947"/>
          </a:xfrm>
        </p:grpSpPr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DD2229A0-4A7D-4A2C-8902-2177B4139E65}"/>
                </a:ext>
              </a:extLst>
            </p:cNvPr>
            <p:cNvSpPr/>
            <p:nvPr/>
          </p:nvSpPr>
          <p:spPr>
            <a:xfrm rot="10800000">
              <a:off x="1131573" y="459027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7C2E45-B1B6-41AF-89E7-60B6B511B8A9}"/>
                </a:ext>
              </a:extLst>
            </p:cNvPr>
            <p:cNvSpPr txBox="1"/>
            <p:nvPr/>
          </p:nvSpPr>
          <p:spPr>
            <a:xfrm>
              <a:off x="690226" y="512689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MinIndex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3D4EA-997B-4471-AE01-43D2986587F5}"/>
              </a:ext>
            </a:extLst>
          </p:cNvPr>
          <p:cNvGrpSpPr/>
          <p:nvPr/>
        </p:nvGrpSpPr>
        <p:grpSpPr>
          <a:xfrm>
            <a:off x="7220882" y="2323751"/>
            <a:ext cx="1479892" cy="3269731"/>
            <a:chOff x="1898081" y="2298681"/>
            <a:chExt cx="1479892" cy="326973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A6B34F0-8981-47AB-AA95-F573C46A3D41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EC8872E6-2A4C-43A4-A041-4AEF4B382548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75DB4E-2F32-459D-8B31-3793EB33941B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D736E1-4A40-4D72-B75A-1A42EBDEE163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F1047D82-0E3F-49F7-9D17-EFB098031B28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2BAF96-8DE0-4034-9FB7-FD6BFCDAF98A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4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4757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5.55556E-7 0.00023 C 0.00694 0.00393 0.01441 0.00764 0.02118 0.01227 C 0.02552 0.01504 0.02812 0.01898 0.03299 0.02199 C 0.05451 0.03588 0.04427 0.02129 0.07066 0.04282 C 0.07465 0.04606 0.07778 0.04954 0.08246 0.05254 C 0.09149 0.05833 0.10712 0.06319 0.11788 0.06782 C 0.12257 0.06991 0.12691 0.07245 0.13194 0.07477 C 0.13628 0.07662 0.14132 0.07824 0.14618 0.08032 C 0.15087 0.08241 0.15521 0.08518 0.16024 0.08727 C 0.16528 0.08935 0.17118 0.09074 0.17674 0.09282 C 0.19948 0.10139 0.18611 0.09722 0.20503 0.10532 C 0.21371 0.10903 0.22309 0.1125 0.23333 0.11504 C 0.23611 0.11574 0.23958 0.11551 0.24271 0.11643 C 0.25069 0.11829 0.25764 0.12199 0.26632 0.12338 C 0.26944 0.12384 0.27222 0.1243 0.27569 0.12477 C 0.27934 0.12523 0.28368 0.125 0.2875 0.12616 C 0.28958 0.12662 0.29062 0.12801 0.29236 0.12893 " pathEditMode="relative" rAng="0" ptsTypes="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5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1526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13559 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2.59259E-6 L 0.08819 0.04004 C 0.10434 0.04907 0.12882 0.05416 0.15416 0.05416 C 0.18298 0.05416 0.20625 0.04907 0.22239 0.04004 L 0.30017 2.59259E-6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27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0.00023 L -0.06945 0.03981 C -0.08559 0.04884 -0.10972 0.05393 -0.13472 0.05393 C -0.16337 0.05393 -0.18629 0.04884 -0.20243 0.03981 L -0.27917 -0.00023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43507 -0.0006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0" y="-1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1.11111E-6 -0.0007 C -0.00364 -0.00486 -0.00746 -0.0088 -0.01094 -0.01412 C -0.01319 -0.01713 -0.01458 -0.02153 -0.01719 -0.025 C -0.02812 -0.04074 -0.02292 -0.02431 -0.03646 -0.04838 C -0.03854 -0.05209 -0.0401 -0.05602 -0.04253 -0.05949 C -0.04722 -0.06574 -0.05521 -0.07153 -0.06076 -0.07662 C -0.06319 -0.07894 -0.06528 -0.08172 -0.06805 -0.08449 C -0.07031 -0.08658 -0.07274 -0.08843 -0.07535 -0.09074 C -0.07778 -0.09306 -0.07986 -0.09607 -0.08246 -0.09861 C -0.08524 -0.1007 -0.08819 -0.10255 -0.09097 -0.10463 C -0.10278 -0.11435 -0.09583 -0.10949 -0.10555 -0.11875 C -0.11007 -0.12292 -0.11476 -0.12685 -0.12014 -0.12986 C -0.12153 -0.13056 -0.12326 -0.13033 -0.125 -0.13125 C -0.12899 -0.13334 -0.13264 -0.13773 -0.13715 -0.13912 C -0.13871 -0.13959 -0.1401 -0.14005 -0.14184 -0.14051 C -0.14375 -0.14121 -0.14601 -0.14074 -0.14792 -0.14236 C -0.14896 -0.14283 -0.14948 -0.14422 -0.15035 -0.14514 " pathEditMode="relative" rAng="0" ptsTypes="AAAAAAAAAAAAAAAA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726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4583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conditional statements?</a:t>
            </a:r>
          </a:p>
          <a:p>
            <a:r>
              <a:rPr lang="en-US" dirty="0"/>
              <a:t>What are three ways to create branches of execution?</a:t>
            </a:r>
          </a:p>
          <a:p>
            <a:r>
              <a:rPr lang="en-US" dirty="0"/>
              <a:t>What is a loop and what are three ways of implementing it?</a:t>
            </a:r>
          </a:p>
          <a:p>
            <a:r>
              <a:rPr lang="en-US" dirty="0"/>
              <a:t>How do I create a for loop and what does each part do?</a:t>
            </a:r>
          </a:p>
          <a:p>
            <a:r>
              <a:rPr lang="en-US" dirty="0"/>
              <a:t>What is an algorithm?</a:t>
            </a:r>
          </a:p>
          <a:p>
            <a:r>
              <a:rPr lang="en-US" dirty="0"/>
              <a:t>What is pseudocode and how is it helpful?</a:t>
            </a:r>
          </a:p>
        </p:txBody>
      </p:sp>
    </p:spTree>
    <p:extLst>
      <p:ext uri="{BB962C8B-B14F-4D97-AF65-F5344CB8AC3E}">
        <p14:creationId xmlns:p14="http://schemas.microsoft.com/office/powerpoint/2010/main" val="325008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is Flow Control?</a:t>
            </a:r>
          </a:p>
        </p:txBody>
      </p:sp>
    </p:spTree>
    <p:extLst>
      <p:ext uri="{BB962C8B-B14F-4D97-AF65-F5344CB8AC3E}">
        <p14:creationId xmlns:p14="http://schemas.microsoft.com/office/powerpoint/2010/main" val="21495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CE42-639E-4EC8-AF16-47C01C73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70A-7BAB-4A06-A839-3266821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/>
              <a:t>Flow control </a:t>
            </a:r>
            <a:r>
              <a:rPr lang="en-US" dirty="0"/>
              <a:t>or </a:t>
            </a:r>
            <a:r>
              <a:rPr lang="en-US" b="1" dirty="0"/>
              <a:t>conditional </a:t>
            </a:r>
            <a:r>
              <a:rPr lang="en-US" dirty="0"/>
              <a:t>statements break up the flow of execution by using decision making</a:t>
            </a:r>
          </a:p>
          <a:p>
            <a:r>
              <a:rPr lang="en-US" dirty="0"/>
              <a:t>These statements evaluate a </a:t>
            </a:r>
            <a:r>
              <a:rPr lang="en-US" b="1" dirty="0"/>
              <a:t>condition</a:t>
            </a:r>
            <a:r>
              <a:rPr lang="en-US" dirty="0"/>
              <a:t>, or </a:t>
            </a:r>
            <a:r>
              <a:rPr lang="en-US" dirty="0" err="1"/>
              <a:t>boolean</a:t>
            </a:r>
            <a:r>
              <a:rPr lang="en-US" dirty="0"/>
              <a:t> expression, in order to make a decision</a:t>
            </a:r>
          </a:p>
          <a:p>
            <a:r>
              <a:rPr lang="en-US" dirty="0"/>
              <a:t>These statements can be used to create either </a:t>
            </a:r>
            <a:r>
              <a:rPr lang="en-US" b="1" dirty="0"/>
              <a:t>branches</a:t>
            </a:r>
            <a:r>
              <a:rPr lang="en-US" dirty="0"/>
              <a:t> 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Branches:</a:t>
            </a:r>
            <a:r>
              <a:rPr lang="en-US" dirty="0"/>
              <a:t> alternate paths of execution</a:t>
            </a:r>
          </a:p>
          <a:p>
            <a:pPr lvl="1"/>
            <a:r>
              <a:rPr lang="en-US" b="1" dirty="0"/>
              <a:t>Loops: </a:t>
            </a:r>
            <a:r>
              <a:rPr lang="en-US" dirty="0"/>
              <a:t>code that is repeated until certain condition is reached</a:t>
            </a:r>
          </a:p>
          <a:p>
            <a:r>
              <a:rPr lang="en-US" dirty="0"/>
              <a:t>Allows application to selectively execute particular segments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0C13-52D5-40FF-BB6A-7730660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Creating Branches</a:t>
            </a:r>
          </a:p>
        </p:txBody>
      </p:sp>
    </p:spTree>
    <p:extLst>
      <p:ext uri="{BB962C8B-B14F-4D97-AF65-F5344CB8AC3E}">
        <p14:creationId xmlns:p14="http://schemas.microsoft.com/office/powerpoint/2010/main" val="25586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4191990" cy="52473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expression</a:t>
            </a:r>
            <a:r>
              <a:rPr lang="en-US" dirty="0"/>
              <a:t> is true/truthy, then execute the next statement or block of statements.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{}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Execute the next statement or block only when the previous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statement was false/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falsy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3BCC-3A98-445B-8B50-3262A5424411}"/>
              </a:ext>
            </a:extLst>
          </p:cNvPr>
          <p:cNvSpPr txBox="1"/>
          <p:nvPr/>
        </p:nvSpPr>
        <p:spPr>
          <a:xfrm>
            <a:off x="4316681" y="16480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 &amp;&amp; x &lt;= 10)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if(x &gt; 5 &amp;&amp; x &lt;= 10)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another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A861D-719E-45D8-96B8-E937329AE54C}"/>
              </a:ext>
            </a:extLst>
          </p:cNvPr>
          <p:cNvSpPr txBox="1"/>
          <p:nvPr/>
        </p:nvSpPr>
        <p:spPr>
          <a:xfrm>
            <a:off x="4760843" y="471954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1102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If-statements can be used to string together </a:t>
            </a:r>
            <a:r>
              <a:rPr lang="en-US" b="1" i="1" dirty="0"/>
              <a:t>mutually exclusive</a:t>
            </a:r>
            <a:r>
              <a:rPr lang="en-US" b="1" dirty="0"/>
              <a:t> </a:t>
            </a:r>
            <a:r>
              <a:rPr lang="en-US" dirty="0"/>
              <a:t>conditions (only one can be true)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if(cond1)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first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second option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   // execute third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/* do whatever when all 3 		     conditions were false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08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b="1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if(cond1) {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/* do when cond1 and cond2 				are true */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/* do when cond1 is true 				but cond2 is false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12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Ternary Operator (?) acts as a shorthand way to write an if…else conditional statement.</a:t>
            </a:r>
          </a:p>
          <a:p>
            <a:pPr lvl="1"/>
            <a:r>
              <a:rPr lang="en-US" sz="2000" dirty="0"/>
              <a:t>The Ternary Operator is also able to return a value</a:t>
            </a:r>
          </a:p>
          <a:p>
            <a:r>
              <a:rPr lang="en-US" sz="2400" dirty="0"/>
              <a:t>The syntax is as follows: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exprIfTrue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exprIfFalse</a:t>
            </a:r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1" u="sng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condition</a:t>
            </a:r>
            <a:r>
              <a:rPr lang="en-US" sz="2400" dirty="0">
                <a:highlight>
                  <a:srgbClr val="FFFF00"/>
                </a:highlight>
              </a:rPr>
              <a:t>: </a:t>
            </a:r>
            <a:r>
              <a:rPr lang="en-US" sz="2400" dirty="0"/>
              <a:t>An expression whose truthy/</a:t>
            </a:r>
            <a:r>
              <a:rPr lang="en-US" sz="2400" dirty="0" err="1"/>
              <a:t>falsy</a:t>
            </a:r>
            <a:r>
              <a:rPr lang="en-US" sz="2400" dirty="0"/>
              <a:t> value is used to determine the resulting expression.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exprIfTrue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evaluated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truthy (true).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exprIfFalse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</a:t>
            </a:r>
            <a:r>
              <a:rPr lang="en-US" sz="2400" dirty="0" err="1"/>
              <a:t>evalued</a:t>
            </a:r>
            <a:r>
              <a:rPr lang="en-US" sz="2400" dirty="0"/>
              <a:t>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</a:t>
            </a:r>
            <a:r>
              <a:rPr lang="en-US" sz="2400" dirty="0" err="1"/>
              <a:t>falsy</a:t>
            </a:r>
            <a:r>
              <a:rPr lang="en-US" sz="2400" dirty="0"/>
              <a:t> (false).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944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3798</TotalTime>
  <Words>1721</Words>
  <Application>Microsoft Office PowerPoint</Application>
  <PresentationFormat>On-screen Show (4:3)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Flow Control</vt:lpstr>
      <vt:lpstr>Key Topics</vt:lpstr>
      <vt:lpstr>PowerPoint Presentation</vt:lpstr>
      <vt:lpstr>Flow Control Statements</vt:lpstr>
      <vt:lpstr>PowerPoint Presentation</vt:lpstr>
      <vt:lpstr>If/Else Statement</vt:lpstr>
      <vt:lpstr>If-Else-If Statement</vt:lpstr>
      <vt:lpstr>Nested If Statements</vt:lpstr>
      <vt:lpstr>Ternary Operator</vt:lpstr>
      <vt:lpstr>Switch Statements</vt:lpstr>
      <vt:lpstr>PowerPoint Presentation</vt:lpstr>
      <vt:lpstr>Loops</vt:lpstr>
      <vt:lpstr>Loops (cont…)</vt:lpstr>
      <vt:lpstr>Iterating over an Array</vt:lpstr>
      <vt:lpstr>For-of vs for-in loops</vt:lpstr>
      <vt:lpstr>PowerPoint Presentation</vt:lpstr>
      <vt:lpstr>Algorithms</vt:lpstr>
      <vt:lpstr>Example Problem: Sorting Numbers</vt:lpstr>
      <vt:lpstr>Bubble Sort</vt:lpstr>
      <vt:lpstr>Bubble Sort Visualized</vt:lpstr>
      <vt:lpstr>Selection Sort</vt:lpstr>
      <vt:lpstr>Selection Sort Visualized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51</cp:revision>
  <cp:lastPrinted>2016-06-20T20:58:50Z</cp:lastPrinted>
  <dcterms:created xsi:type="dcterms:W3CDTF">2016-11-09T18:19:08Z</dcterms:created>
  <dcterms:modified xsi:type="dcterms:W3CDTF">2022-01-06T22:36:11Z</dcterms:modified>
</cp:coreProperties>
</file>