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2" r:id="rId3"/>
    <p:sldId id="275" r:id="rId4"/>
    <p:sldId id="278" r:id="rId5"/>
    <p:sldId id="289" r:id="rId6"/>
    <p:sldId id="279" r:id="rId7"/>
    <p:sldId id="281" r:id="rId8"/>
    <p:sldId id="283" r:id="rId9"/>
    <p:sldId id="284" r:id="rId10"/>
    <p:sldId id="292" r:id="rId11"/>
    <p:sldId id="291" r:id="rId12"/>
    <p:sldId id="285" r:id="rId13"/>
    <p:sldId id="294" r:id="rId14"/>
    <p:sldId id="293" r:id="rId15"/>
    <p:sldId id="282" r:id="rId16"/>
    <p:sldId id="286" r:id="rId17"/>
    <p:sldId id="287" r:id="rId18"/>
    <p:sldId id="295" r:id="rId19"/>
    <p:sldId id="288" r:id="rId20"/>
    <p:sldId id="290" r:id="rId21"/>
    <p:sldId id="277" r:id="rId22"/>
    <p:sldId id="25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36A25"/>
    <a:srgbClr val="474C55"/>
    <a:srgbClr val="669A91"/>
    <a:srgbClr val="9171A7"/>
    <a:srgbClr val="CCCC00"/>
    <a:srgbClr val="B07750"/>
    <a:srgbClr val="AC545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9B059-04DC-4368-8FE8-003EB422BDCA}" v="59" dt="2021-12-13T17:31:23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6910" autoAdjust="0"/>
  </p:normalViewPr>
  <p:slideViewPr>
    <p:cSldViewPr snapToGrid="0">
      <p:cViewPr varScale="1">
        <p:scale>
          <a:sx n="77" d="100"/>
          <a:sy n="77" d="100"/>
        </p:scale>
        <p:origin x="984" y="6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CE2D9B1-3309-4CA9-962C-A8B857A3418D}"/>
    <pc:docChg chg="undo custSel addSld delSld modSld sldOrd">
      <pc:chgData name="Cynthia Enciso" userId="7915927f-c5cf-4e1f-876d-e79882ad52fa" providerId="ADAL" clId="{0CE2D9B1-3309-4CA9-962C-A8B857A3418D}" dt="2021-11-30T20:20:53.302" v="5027" actId="20577"/>
      <pc:docMkLst>
        <pc:docMk/>
      </pc:docMkLst>
      <pc:sldChg chg="modSp mod">
        <pc:chgData name="Cynthia Enciso" userId="7915927f-c5cf-4e1f-876d-e79882ad52fa" providerId="ADAL" clId="{0CE2D9B1-3309-4CA9-962C-A8B857A3418D}" dt="2021-11-11T19:09:41.969" v="236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0CE2D9B1-3309-4CA9-962C-A8B857A3418D}" dt="2021-11-11T19:09:41.969" v="236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del mod">
        <pc:chgData name="Cynthia Enciso" userId="7915927f-c5cf-4e1f-876d-e79882ad52fa" providerId="ADAL" clId="{0CE2D9B1-3309-4CA9-962C-A8B857A3418D}" dt="2021-11-29T21:01:30.939" v="3512" actId="47"/>
        <pc:sldMkLst>
          <pc:docMk/>
          <pc:sldMk cId="3975998382" sldId="257"/>
        </pc:sldMkLst>
        <pc:spChg chg="mod">
          <ac:chgData name="Cynthia Enciso" userId="7915927f-c5cf-4e1f-876d-e79882ad52fa" providerId="ADAL" clId="{0CE2D9B1-3309-4CA9-962C-A8B857A3418D}" dt="2021-11-11T19:10:41.023" v="271" actId="14"/>
          <ac:spMkLst>
            <pc:docMk/>
            <pc:sldMk cId="3975998382" sldId="257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599203940" sldId="259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395134128" sldId="260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682436239" sldId="263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388207083" sldId="264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963993193" sldId="265"/>
        </pc:sldMkLst>
      </pc:sldChg>
      <pc:sldChg chg="add">
        <pc:chgData name="Cynthia Enciso" userId="7915927f-c5cf-4e1f-876d-e79882ad52fa" providerId="ADAL" clId="{0CE2D9B1-3309-4CA9-962C-A8B857A3418D}" dt="2021-11-29T18:22:26.152" v="1312"/>
        <pc:sldMkLst>
          <pc:docMk/>
          <pc:sldMk cId="3038671142" sldId="265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947364483" sldId="266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791343544" sldId="268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516551226" sldId="269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319034473" sldId="270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2685107708" sldId="271"/>
        </pc:sldMkLst>
      </pc:sldChg>
      <pc:sldChg chg="modSp mod">
        <pc:chgData name="Cynthia Enciso" userId="7915927f-c5cf-4e1f-876d-e79882ad52fa" providerId="ADAL" clId="{0CE2D9B1-3309-4CA9-962C-A8B857A3418D}" dt="2021-11-29T17:36:48.616" v="1309" actId="20577"/>
        <pc:sldMkLst>
          <pc:docMk/>
          <pc:sldMk cId="2819891230" sldId="272"/>
        </pc:sldMkLst>
        <pc:spChg chg="mod">
          <ac:chgData name="Cynthia Enciso" userId="7915927f-c5cf-4e1f-876d-e79882ad52fa" providerId="ADAL" clId="{0CE2D9B1-3309-4CA9-962C-A8B857A3418D}" dt="2021-11-29T17:36:48.616" v="1309" actId="20577"/>
          <ac:spMkLst>
            <pc:docMk/>
            <pc:sldMk cId="2819891230" sldId="272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1242735028" sldId="273"/>
        </pc:sldMkLst>
      </pc:sldChg>
      <pc:sldChg chg="del">
        <pc:chgData name="Cynthia Enciso" userId="7915927f-c5cf-4e1f-876d-e79882ad52fa" providerId="ADAL" clId="{0CE2D9B1-3309-4CA9-962C-A8B857A3418D}" dt="2021-11-11T19:08:50.759" v="105" actId="47"/>
        <pc:sldMkLst>
          <pc:docMk/>
          <pc:sldMk cId="3155292799" sldId="274"/>
        </pc:sldMkLst>
      </pc:sldChg>
      <pc:sldChg chg="modSp mod">
        <pc:chgData name="Cynthia Enciso" userId="7915927f-c5cf-4e1f-876d-e79882ad52fa" providerId="ADAL" clId="{0CE2D9B1-3309-4CA9-962C-A8B857A3418D}" dt="2021-11-29T17:35:57.037" v="1294" actId="14100"/>
        <pc:sldMkLst>
          <pc:docMk/>
          <pc:sldMk cId="916109846" sldId="275"/>
        </pc:sldMkLst>
        <pc:spChg chg="mod">
          <ac:chgData name="Cynthia Enciso" userId="7915927f-c5cf-4e1f-876d-e79882ad52fa" providerId="ADAL" clId="{0CE2D9B1-3309-4CA9-962C-A8B857A3418D}" dt="2021-11-29T17:35:57.037" v="1294" actId="14100"/>
          <ac:spMkLst>
            <pc:docMk/>
            <pc:sldMk cId="916109846" sldId="275"/>
            <ac:spMk id="8" creationId="{17F952FD-B524-449D-BCA9-02674D0411D5}"/>
          </ac:spMkLst>
        </pc:spChg>
      </pc:sldChg>
      <pc:sldChg chg="modSp mod ord">
        <pc:chgData name="Cynthia Enciso" userId="7915927f-c5cf-4e1f-876d-e79882ad52fa" providerId="ADAL" clId="{0CE2D9B1-3309-4CA9-962C-A8B857A3418D}" dt="2021-11-11T20:11:36.400" v="1212"/>
        <pc:sldMkLst>
          <pc:docMk/>
          <pc:sldMk cId="1594057110" sldId="276"/>
        </pc:sldMkLst>
        <pc:spChg chg="mod">
          <ac:chgData name="Cynthia Enciso" userId="7915927f-c5cf-4e1f-876d-e79882ad52fa" providerId="ADAL" clId="{0CE2D9B1-3309-4CA9-962C-A8B857A3418D}" dt="2021-11-11T19:08:59.329" v="138" actId="20577"/>
          <ac:spMkLst>
            <pc:docMk/>
            <pc:sldMk cId="1594057110" sldId="276"/>
            <ac:spMk id="8" creationId="{17F952FD-B524-449D-BCA9-02674D0411D5}"/>
          </ac:spMkLst>
        </pc:spChg>
      </pc:sldChg>
      <pc:sldChg chg="modSp mod">
        <pc:chgData name="Cynthia Enciso" userId="7915927f-c5cf-4e1f-876d-e79882ad52fa" providerId="ADAL" clId="{0CE2D9B1-3309-4CA9-962C-A8B857A3418D}" dt="2021-11-30T19:17:06.851" v="4903" actId="20577"/>
        <pc:sldMkLst>
          <pc:docMk/>
          <pc:sldMk cId="3942340627" sldId="277"/>
        </pc:sldMkLst>
        <pc:spChg chg="mod">
          <ac:chgData name="Cynthia Enciso" userId="7915927f-c5cf-4e1f-876d-e79882ad52fa" providerId="ADAL" clId="{0CE2D9B1-3309-4CA9-962C-A8B857A3418D}" dt="2021-11-30T19:17:06.851" v="4903" actId="20577"/>
          <ac:spMkLst>
            <pc:docMk/>
            <pc:sldMk cId="3942340627" sldId="277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021884092" sldId="278"/>
        </pc:sldMkLst>
      </pc:sldChg>
      <pc:sldChg chg="modSp add mod ord">
        <pc:chgData name="Cynthia Enciso" userId="7915927f-c5cf-4e1f-876d-e79882ad52fa" providerId="ADAL" clId="{0CE2D9B1-3309-4CA9-962C-A8B857A3418D}" dt="2021-11-11T20:11:18.237" v="1208"/>
        <pc:sldMkLst>
          <pc:docMk/>
          <pc:sldMk cId="2230955522" sldId="278"/>
        </pc:sldMkLst>
        <pc:spChg chg="mod">
          <ac:chgData name="Cynthia Enciso" userId="7915927f-c5cf-4e1f-876d-e79882ad52fa" providerId="ADAL" clId="{0CE2D9B1-3309-4CA9-962C-A8B857A3418D}" dt="2021-11-11T19:10:00.517" v="262" actId="20577"/>
          <ac:spMkLst>
            <pc:docMk/>
            <pc:sldMk cId="2230955522" sldId="278"/>
            <ac:spMk id="8" creationId="{17F952FD-B524-449D-BCA9-02674D0411D5}"/>
          </ac:spMkLst>
        </pc:spChg>
      </pc:sldChg>
      <pc:sldChg chg="addSp delSp modSp new mod modClrScheme chgLayout modNotesTx">
        <pc:chgData name="Cynthia Enciso" userId="7915927f-c5cf-4e1f-876d-e79882ad52fa" providerId="ADAL" clId="{0CE2D9B1-3309-4CA9-962C-A8B857A3418D}" dt="2021-11-29T18:51:19.096" v="2085" actId="27636"/>
        <pc:sldMkLst>
          <pc:docMk/>
          <pc:sldMk cId="3875771287" sldId="279"/>
        </pc:sldMkLst>
        <pc:spChg chg="mod ord">
          <ac:chgData name="Cynthia Enciso" userId="7915927f-c5cf-4e1f-876d-e79882ad52fa" providerId="ADAL" clId="{0CE2D9B1-3309-4CA9-962C-A8B857A3418D}" dt="2021-11-11T19:11:05.152" v="294" actId="700"/>
          <ac:spMkLst>
            <pc:docMk/>
            <pc:sldMk cId="3875771287" sldId="279"/>
            <ac:spMk id="2" creationId="{0B0C3357-3868-4952-8EB0-70B3B1485EBA}"/>
          </ac:spMkLst>
        </pc:spChg>
        <pc:spChg chg="del mod ord">
          <ac:chgData name="Cynthia Enciso" userId="7915927f-c5cf-4e1f-876d-e79882ad52fa" providerId="ADAL" clId="{0CE2D9B1-3309-4CA9-962C-A8B857A3418D}" dt="2021-11-11T19:11:05.152" v="294" actId="700"/>
          <ac:spMkLst>
            <pc:docMk/>
            <pc:sldMk cId="3875771287" sldId="279"/>
            <ac:spMk id="3" creationId="{EB179C9F-8C4C-490A-9ADC-528B26A95AC4}"/>
          </ac:spMkLst>
        </pc:spChg>
        <pc:spChg chg="add mod ord">
          <ac:chgData name="Cynthia Enciso" userId="7915927f-c5cf-4e1f-876d-e79882ad52fa" providerId="ADAL" clId="{0CE2D9B1-3309-4CA9-962C-A8B857A3418D}" dt="2021-11-11T19:11:41.962" v="302" actId="20577"/>
          <ac:spMkLst>
            <pc:docMk/>
            <pc:sldMk cId="3875771287" sldId="279"/>
            <ac:spMk id="4" creationId="{BD261982-DB6F-4569-8757-6F9C3BE51EA4}"/>
          </ac:spMkLst>
        </pc:spChg>
        <pc:spChg chg="add mod ord">
          <ac:chgData name="Cynthia Enciso" userId="7915927f-c5cf-4e1f-876d-e79882ad52fa" providerId="ADAL" clId="{0CE2D9B1-3309-4CA9-962C-A8B857A3418D}" dt="2021-11-29T18:51:19.096" v="2085" actId="27636"/>
          <ac:spMkLst>
            <pc:docMk/>
            <pc:sldMk cId="3875771287" sldId="279"/>
            <ac:spMk id="5" creationId="{A30CB506-5CFC-4AB4-8210-CF82AC359655}"/>
          </ac:spMkLst>
        </pc:spChg>
        <pc:spChg chg="add mod ord">
          <ac:chgData name="Cynthia Enciso" userId="7915927f-c5cf-4e1f-876d-e79882ad52fa" providerId="ADAL" clId="{0CE2D9B1-3309-4CA9-962C-A8B857A3418D}" dt="2021-11-11T20:23:09.443" v="1286" actId="164"/>
          <ac:spMkLst>
            <pc:docMk/>
            <pc:sldMk cId="3875771287" sldId="279"/>
            <ac:spMk id="16" creationId="{49DD7883-FD1B-4ED6-8202-09381F312A96}"/>
          </ac:spMkLst>
        </pc:spChg>
        <pc:grpChg chg="add mod">
          <ac:chgData name="Cynthia Enciso" userId="7915927f-c5cf-4e1f-876d-e79882ad52fa" providerId="ADAL" clId="{0CE2D9B1-3309-4CA9-962C-A8B857A3418D}" dt="2021-11-11T20:23:09.443" v="1286" actId="164"/>
          <ac:grpSpMkLst>
            <pc:docMk/>
            <pc:sldMk cId="3875771287" sldId="279"/>
            <ac:grpSpMk id="15" creationId="{66C34759-E2E7-4651-B3C6-471DA7ECC2FC}"/>
          </ac:grpSpMkLst>
        </pc:grpChg>
        <pc:grpChg chg="add mod">
          <ac:chgData name="Cynthia Enciso" userId="7915927f-c5cf-4e1f-876d-e79882ad52fa" providerId="ADAL" clId="{0CE2D9B1-3309-4CA9-962C-A8B857A3418D}" dt="2021-11-11T20:23:11.737" v="1287" actId="1076"/>
          <ac:grpSpMkLst>
            <pc:docMk/>
            <pc:sldMk cId="3875771287" sldId="279"/>
            <ac:grpSpMk id="17" creationId="{0ADF1A99-85A5-4056-99AB-99E6D63A073E}"/>
          </ac:grpSpMkLst>
        </pc:grp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7" creationId="{79E48AEB-BAF9-4AC2-9E11-8B40491B3BAD}"/>
          </ac:picMkLst>
        </pc:pic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9" creationId="{B94F1440-90AE-4F7C-BF9B-F54C79B10DFB}"/>
          </ac:picMkLst>
        </pc:picChg>
        <pc:picChg chg="add mod">
          <ac:chgData name="Cynthia Enciso" userId="7915927f-c5cf-4e1f-876d-e79882ad52fa" providerId="ADAL" clId="{0CE2D9B1-3309-4CA9-962C-A8B857A3418D}" dt="2021-11-11T19:50:12.364" v="1034" actId="164"/>
          <ac:picMkLst>
            <pc:docMk/>
            <pc:sldMk cId="3875771287" sldId="279"/>
            <ac:picMk id="11" creationId="{013061D2-5A1A-4DA6-B42E-94C90BBB344D}"/>
          </ac:picMkLst>
        </pc:picChg>
        <pc:cxnChg chg="add mod">
          <ac:chgData name="Cynthia Enciso" userId="7915927f-c5cf-4e1f-876d-e79882ad52fa" providerId="ADAL" clId="{0CE2D9B1-3309-4CA9-962C-A8B857A3418D}" dt="2021-11-11T19:50:12.364" v="1034" actId="164"/>
          <ac:cxnSpMkLst>
            <pc:docMk/>
            <pc:sldMk cId="3875771287" sldId="279"/>
            <ac:cxnSpMk id="13" creationId="{03837D16-0EFB-4828-A313-B83F8A3D1879}"/>
          </ac:cxnSpMkLst>
        </pc:cxnChg>
        <pc:cxnChg chg="add mod">
          <ac:chgData name="Cynthia Enciso" userId="7915927f-c5cf-4e1f-876d-e79882ad52fa" providerId="ADAL" clId="{0CE2D9B1-3309-4CA9-962C-A8B857A3418D}" dt="2021-11-11T19:50:12.364" v="1034" actId="164"/>
          <ac:cxnSpMkLst>
            <pc:docMk/>
            <pc:sldMk cId="3875771287" sldId="279"/>
            <ac:cxnSpMk id="14" creationId="{D7415ADD-8168-49F0-8A4B-E6BC28914699}"/>
          </ac:cxnSpMkLst>
        </pc:cxn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29328432" sldId="280"/>
        </pc:sldMkLst>
      </pc:sldChg>
      <pc:sldChg chg="addSp modSp new del mod modNotesTx">
        <pc:chgData name="Cynthia Enciso" userId="7915927f-c5cf-4e1f-876d-e79882ad52fa" providerId="ADAL" clId="{0CE2D9B1-3309-4CA9-962C-A8B857A3418D}" dt="2021-11-29T18:22:52.228" v="1314" actId="47"/>
        <pc:sldMkLst>
          <pc:docMk/>
          <pc:sldMk cId="1109507025" sldId="280"/>
        </pc:sldMkLst>
        <pc:spChg chg="mod">
          <ac:chgData name="Cynthia Enciso" userId="7915927f-c5cf-4e1f-876d-e79882ad52fa" providerId="ADAL" clId="{0CE2D9B1-3309-4CA9-962C-A8B857A3418D}" dt="2021-11-11T19:23:21.240" v="730" actId="20577"/>
          <ac:spMkLst>
            <pc:docMk/>
            <pc:sldMk cId="1109507025" sldId="280"/>
            <ac:spMk id="2" creationId="{041DF61F-B3E0-4283-AF8B-BD2B5E18EEE8}"/>
          </ac:spMkLst>
        </pc:spChg>
        <pc:spChg chg="mod">
          <ac:chgData name="Cynthia Enciso" userId="7915927f-c5cf-4e1f-876d-e79882ad52fa" providerId="ADAL" clId="{0CE2D9B1-3309-4CA9-962C-A8B857A3418D}" dt="2021-11-29T18:22:02.739" v="1311" actId="1076"/>
          <ac:spMkLst>
            <pc:docMk/>
            <pc:sldMk cId="1109507025" sldId="280"/>
            <ac:spMk id="3" creationId="{3631FDCB-3773-4EEA-8D8A-248188533FB6}"/>
          </ac:spMkLst>
        </pc:spChg>
        <pc:spChg chg="add mod">
          <ac:chgData name="Cynthia Enciso" userId="7915927f-c5cf-4e1f-876d-e79882ad52fa" providerId="ADAL" clId="{0CE2D9B1-3309-4CA9-962C-A8B857A3418D}" dt="2021-11-29T18:22:38.723" v="1313"/>
          <ac:spMkLst>
            <pc:docMk/>
            <pc:sldMk cId="1109507025" sldId="280"/>
            <ac:spMk id="5" creationId="{43FB897F-EC5A-47E7-9679-BA18DA46E60C}"/>
          </ac:spMkLst>
        </pc:spChg>
      </pc:sldChg>
      <pc:sldChg chg="addSp modSp new mod modAnim modNotesTx">
        <pc:chgData name="Cynthia Enciso" userId="7915927f-c5cf-4e1f-876d-e79882ad52fa" providerId="ADAL" clId="{0CE2D9B1-3309-4CA9-962C-A8B857A3418D}" dt="2021-11-29T19:11:25.307" v="2211" actId="20577"/>
        <pc:sldMkLst>
          <pc:docMk/>
          <pc:sldMk cId="968859862" sldId="281"/>
        </pc:sldMkLst>
        <pc:spChg chg="mod">
          <ac:chgData name="Cynthia Enciso" userId="7915927f-c5cf-4e1f-876d-e79882ad52fa" providerId="ADAL" clId="{0CE2D9B1-3309-4CA9-962C-A8B857A3418D}" dt="2021-11-29T19:06:02.615" v="2106" actId="20577"/>
          <ac:spMkLst>
            <pc:docMk/>
            <pc:sldMk cId="968859862" sldId="281"/>
            <ac:spMk id="2" creationId="{3C525F04-F9FE-48CA-B6E0-7D327FC97AFF}"/>
          </ac:spMkLst>
        </pc:spChg>
        <pc:spChg chg="mod">
          <ac:chgData name="Cynthia Enciso" userId="7915927f-c5cf-4e1f-876d-e79882ad52fa" providerId="ADAL" clId="{0CE2D9B1-3309-4CA9-962C-A8B857A3418D}" dt="2021-11-29T18:47:35.403" v="2065" actId="20577"/>
          <ac:spMkLst>
            <pc:docMk/>
            <pc:sldMk cId="968859862" sldId="281"/>
            <ac:spMk id="3" creationId="{B345508D-3096-4781-A6F5-4C2CA871C130}"/>
          </ac:spMkLst>
        </pc:spChg>
        <pc:spChg chg="add mod">
          <ac:chgData name="Cynthia Enciso" userId="7915927f-c5cf-4e1f-876d-e79882ad52fa" providerId="ADAL" clId="{0CE2D9B1-3309-4CA9-962C-A8B857A3418D}" dt="2021-11-29T19:11:25.307" v="2211" actId="20577"/>
          <ac:spMkLst>
            <pc:docMk/>
            <pc:sldMk cId="968859862" sldId="281"/>
            <ac:spMk id="5" creationId="{02C916AC-12DA-4B05-8704-71CAE0AA09D6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6" creationId="{2CF0073B-3905-4C7B-A637-77909374E813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7" creationId="{90802C17-F1C2-483D-BCDF-3B03E93E6ADF}"/>
          </ac:spMkLst>
        </pc:spChg>
        <pc:spChg chg="add mod">
          <ac:chgData name="Cynthia Enciso" userId="7915927f-c5cf-4e1f-876d-e79882ad52fa" providerId="ADAL" clId="{0CE2D9B1-3309-4CA9-962C-A8B857A3418D}" dt="2021-11-29T19:11:11.592" v="2208" actId="1076"/>
          <ac:spMkLst>
            <pc:docMk/>
            <pc:sldMk cId="968859862" sldId="281"/>
            <ac:spMk id="8" creationId="{F1119183-E185-4DE1-A222-AA59D0637F20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9" creationId="{A36DD422-905D-4697-8616-38B8749E8E9D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10" creationId="{59B308F5-E478-4A90-A1EB-448CD21383AE}"/>
          </ac:spMkLst>
        </pc:spChg>
        <pc:spChg chg="add mod">
          <ac:chgData name="Cynthia Enciso" userId="7915927f-c5cf-4e1f-876d-e79882ad52fa" providerId="ADAL" clId="{0CE2D9B1-3309-4CA9-962C-A8B857A3418D}" dt="2021-11-29T18:48:03.675" v="2070" actId="1076"/>
          <ac:spMkLst>
            <pc:docMk/>
            <pc:sldMk cId="968859862" sldId="281"/>
            <ac:spMk id="11" creationId="{F7B2E862-8F03-414B-B913-0E4756E4193C}"/>
          </ac:spMkLst>
        </pc:spChg>
        <pc:spChg chg="add mod">
          <ac:chgData name="Cynthia Enciso" userId="7915927f-c5cf-4e1f-876d-e79882ad52fa" providerId="ADAL" clId="{0CE2D9B1-3309-4CA9-962C-A8B857A3418D}" dt="2021-11-29T18:47:57.139" v="2068" actId="255"/>
          <ac:spMkLst>
            <pc:docMk/>
            <pc:sldMk cId="968859862" sldId="281"/>
            <ac:spMk id="12" creationId="{94EA1174-0302-4ECA-A61D-BA97B71E83AF}"/>
          </ac:spMkLst>
        </pc:spChg>
        <pc:spChg chg="add mod">
          <ac:chgData name="Cynthia Enciso" userId="7915927f-c5cf-4e1f-876d-e79882ad52fa" providerId="ADAL" clId="{0CE2D9B1-3309-4CA9-962C-A8B857A3418D}" dt="2021-11-29T18:48:00.938" v="2069" actId="1076"/>
          <ac:spMkLst>
            <pc:docMk/>
            <pc:sldMk cId="968859862" sldId="281"/>
            <ac:spMk id="13" creationId="{6877B309-7C45-4BAB-8955-3C4D0FCBBE31}"/>
          </ac:spMkLst>
        </pc:sp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1932006108" sldId="281"/>
        </pc:sldMkLst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2898772863" sldId="282"/>
        </pc:sldMkLst>
      </pc:sldChg>
      <pc:sldChg chg="addSp modSp new mod ord modAnim">
        <pc:chgData name="Cynthia Enciso" userId="7915927f-c5cf-4e1f-876d-e79882ad52fa" providerId="ADAL" clId="{0CE2D9B1-3309-4CA9-962C-A8B857A3418D}" dt="2021-11-29T20:08:13.883" v="2769" actId="1076"/>
        <pc:sldMkLst>
          <pc:docMk/>
          <pc:sldMk cId="3642340152" sldId="282"/>
        </pc:sldMkLst>
        <pc:spChg chg="mod">
          <ac:chgData name="Cynthia Enciso" userId="7915927f-c5cf-4e1f-876d-e79882ad52fa" providerId="ADAL" clId="{0CE2D9B1-3309-4CA9-962C-A8B857A3418D}" dt="2021-11-29T19:05:57.273" v="2097" actId="20577"/>
          <ac:spMkLst>
            <pc:docMk/>
            <pc:sldMk cId="3642340152" sldId="282"/>
            <ac:spMk id="2" creationId="{10F8A3E4-77AF-4930-AD6C-1061FB3EA3B0}"/>
          </ac:spMkLst>
        </pc:spChg>
        <pc:spChg chg="mod">
          <ac:chgData name="Cynthia Enciso" userId="7915927f-c5cf-4e1f-876d-e79882ad52fa" providerId="ADAL" clId="{0CE2D9B1-3309-4CA9-962C-A8B857A3418D}" dt="2021-11-29T20:05:07.291" v="2704" actId="20577"/>
          <ac:spMkLst>
            <pc:docMk/>
            <pc:sldMk cId="3642340152" sldId="282"/>
            <ac:spMk id="3" creationId="{7908C2EC-F478-4CA3-929F-F538B13AA41C}"/>
          </ac:spMkLst>
        </pc:spChg>
        <pc:spChg chg="add mod">
          <ac:chgData name="Cynthia Enciso" userId="7915927f-c5cf-4e1f-876d-e79882ad52fa" providerId="ADAL" clId="{0CE2D9B1-3309-4CA9-962C-A8B857A3418D}" dt="2021-11-29T20:07:06.492" v="2746" actId="14100"/>
          <ac:spMkLst>
            <pc:docMk/>
            <pc:sldMk cId="3642340152" sldId="282"/>
            <ac:spMk id="5" creationId="{29D53C91-2446-49FC-95E7-02386140873F}"/>
          </ac:spMkLst>
        </pc:spChg>
        <pc:spChg chg="add mod">
          <ac:chgData name="Cynthia Enciso" userId="7915927f-c5cf-4e1f-876d-e79882ad52fa" providerId="ADAL" clId="{0CE2D9B1-3309-4CA9-962C-A8B857A3418D}" dt="2021-11-29T20:07:49.468" v="2766" actId="1076"/>
          <ac:spMkLst>
            <pc:docMk/>
            <pc:sldMk cId="3642340152" sldId="282"/>
            <ac:spMk id="6" creationId="{5B323E3F-76D5-40F6-84CA-575EEFB1EF72}"/>
          </ac:spMkLst>
        </pc:spChg>
        <pc:spChg chg="add mod">
          <ac:chgData name="Cynthia Enciso" userId="7915927f-c5cf-4e1f-876d-e79882ad52fa" providerId="ADAL" clId="{0CE2D9B1-3309-4CA9-962C-A8B857A3418D}" dt="2021-11-29T20:07:47.977" v="2765" actId="1076"/>
          <ac:spMkLst>
            <pc:docMk/>
            <pc:sldMk cId="3642340152" sldId="282"/>
            <ac:spMk id="7" creationId="{3A8EA0B3-EFA4-4975-AF3B-07132B09EF89}"/>
          </ac:spMkLst>
        </pc:spChg>
        <pc:spChg chg="add mod">
          <ac:chgData name="Cynthia Enciso" userId="7915927f-c5cf-4e1f-876d-e79882ad52fa" providerId="ADAL" clId="{0CE2D9B1-3309-4CA9-962C-A8B857A3418D}" dt="2021-11-29T20:07:51.907" v="2767" actId="1076"/>
          <ac:spMkLst>
            <pc:docMk/>
            <pc:sldMk cId="3642340152" sldId="282"/>
            <ac:spMk id="8" creationId="{BDF66639-5125-403F-8B14-28626FEE1CFA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9" creationId="{D393E4F8-2D59-4683-8A82-1871D47437C2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10" creationId="{197D96F3-1BFB-420F-80D8-A5F8ADD20D4C}"/>
          </ac:spMkLst>
        </pc:spChg>
        <pc:spChg chg="add mod">
          <ac:chgData name="Cynthia Enciso" userId="7915927f-c5cf-4e1f-876d-e79882ad52fa" providerId="ADAL" clId="{0CE2D9B1-3309-4CA9-962C-A8B857A3418D}" dt="2021-11-29T20:08:13.883" v="2769" actId="1076"/>
          <ac:spMkLst>
            <pc:docMk/>
            <pc:sldMk cId="3642340152" sldId="282"/>
            <ac:spMk id="11" creationId="{A2438275-7DF0-48ED-9C03-479A7528D42B}"/>
          </ac:spMkLst>
        </pc:spChg>
        <pc:spChg chg="add mod">
          <ac:chgData name="Cynthia Enciso" userId="7915927f-c5cf-4e1f-876d-e79882ad52fa" providerId="ADAL" clId="{0CE2D9B1-3309-4CA9-962C-A8B857A3418D}" dt="2021-11-29T20:08:10.807" v="2768" actId="1076"/>
          <ac:spMkLst>
            <pc:docMk/>
            <pc:sldMk cId="3642340152" sldId="282"/>
            <ac:spMk id="12" creationId="{E0C52001-9E95-4331-885E-6846B81A6D5A}"/>
          </ac:spMkLst>
        </pc:spChg>
        <pc:spChg chg="add mod">
          <ac:chgData name="Cynthia Enciso" userId="7915927f-c5cf-4e1f-876d-e79882ad52fa" providerId="ADAL" clId="{0CE2D9B1-3309-4CA9-962C-A8B857A3418D}" dt="2021-11-29T20:08:10.807" v="2768" actId="1076"/>
          <ac:spMkLst>
            <pc:docMk/>
            <pc:sldMk cId="3642340152" sldId="282"/>
            <ac:spMk id="13" creationId="{78468993-266D-4D1C-95CE-2D1DB219B0C4}"/>
          </ac:spMkLst>
        </pc:spChg>
      </pc:sldChg>
      <pc:sldChg chg="addSp modSp new mod">
        <pc:chgData name="Cynthia Enciso" userId="7915927f-c5cf-4e1f-876d-e79882ad52fa" providerId="ADAL" clId="{0CE2D9B1-3309-4CA9-962C-A8B857A3418D}" dt="2021-11-30T19:14:50.654" v="4873" actId="20577"/>
        <pc:sldMkLst>
          <pc:docMk/>
          <pc:sldMk cId="649749793" sldId="283"/>
        </pc:sldMkLst>
        <pc:spChg chg="mod">
          <ac:chgData name="Cynthia Enciso" userId="7915927f-c5cf-4e1f-876d-e79882ad52fa" providerId="ADAL" clId="{0CE2D9B1-3309-4CA9-962C-A8B857A3418D}" dt="2021-11-29T18:33:02.734" v="1544" actId="20577"/>
          <ac:spMkLst>
            <pc:docMk/>
            <pc:sldMk cId="649749793" sldId="283"/>
            <ac:spMk id="2" creationId="{EA360A16-807E-4405-9AEE-C1F25F60F790}"/>
          </ac:spMkLst>
        </pc:spChg>
        <pc:spChg chg="mod">
          <ac:chgData name="Cynthia Enciso" userId="7915927f-c5cf-4e1f-876d-e79882ad52fa" providerId="ADAL" clId="{0CE2D9B1-3309-4CA9-962C-A8B857A3418D}" dt="2021-11-30T19:14:50.654" v="4873" actId="20577"/>
          <ac:spMkLst>
            <pc:docMk/>
            <pc:sldMk cId="649749793" sldId="283"/>
            <ac:spMk id="3" creationId="{B6170177-1948-4024-B855-EFE9606333BD}"/>
          </ac:spMkLst>
        </pc:spChg>
        <pc:picChg chg="add mod">
          <ac:chgData name="Cynthia Enciso" userId="7915927f-c5cf-4e1f-876d-e79882ad52fa" providerId="ADAL" clId="{0CE2D9B1-3309-4CA9-962C-A8B857A3418D}" dt="2021-11-29T21:00:53.730" v="3506" actId="1076"/>
          <ac:picMkLst>
            <pc:docMk/>
            <pc:sldMk cId="649749793" sldId="283"/>
            <ac:picMk id="6" creationId="{34097185-B7F1-4823-AECD-9A7E666A0C1F}"/>
          </ac:picMkLst>
        </pc:picChg>
        <pc:picChg chg="add mod">
          <ac:chgData name="Cynthia Enciso" userId="7915927f-c5cf-4e1f-876d-e79882ad52fa" providerId="ADAL" clId="{0CE2D9B1-3309-4CA9-962C-A8B857A3418D}" dt="2021-11-30T18:47:05.210" v="4838" actId="1076"/>
          <ac:picMkLst>
            <pc:docMk/>
            <pc:sldMk cId="649749793" sldId="283"/>
            <ac:picMk id="8" creationId="{818B52EF-95D9-4E28-AE4B-63C1F17BB903}"/>
          </ac:picMkLst>
        </pc:picChg>
      </pc:sldChg>
      <pc:sldChg chg="del">
        <pc:chgData name="Cynthia Enciso" userId="7915927f-c5cf-4e1f-876d-e79882ad52fa" providerId="ADAL" clId="{0CE2D9B1-3309-4CA9-962C-A8B857A3418D}" dt="2021-11-11T19:09:04.754" v="139" actId="47"/>
        <pc:sldMkLst>
          <pc:docMk/>
          <pc:sldMk cId="3419188272" sldId="283"/>
        </pc:sldMkLst>
      </pc:sldChg>
      <pc:sldChg chg="modSp new mod ord">
        <pc:chgData name="Cynthia Enciso" userId="7915927f-c5cf-4e1f-876d-e79882ad52fa" providerId="ADAL" clId="{0CE2D9B1-3309-4CA9-962C-A8B857A3418D}" dt="2021-11-29T20:25:21.956" v="2999" actId="20577"/>
        <pc:sldMkLst>
          <pc:docMk/>
          <pc:sldMk cId="3941392192" sldId="284"/>
        </pc:sldMkLst>
        <pc:spChg chg="mod">
          <ac:chgData name="Cynthia Enciso" userId="7915927f-c5cf-4e1f-876d-e79882ad52fa" providerId="ADAL" clId="{0CE2D9B1-3309-4CA9-962C-A8B857A3418D}" dt="2021-11-11T20:10:51.491" v="1206" actId="20577"/>
          <ac:spMkLst>
            <pc:docMk/>
            <pc:sldMk cId="3941392192" sldId="284"/>
            <ac:spMk id="2" creationId="{B26D3315-B295-42F3-904B-3A509584B20E}"/>
          </ac:spMkLst>
        </pc:spChg>
        <pc:spChg chg="mod">
          <ac:chgData name="Cynthia Enciso" userId="7915927f-c5cf-4e1f-876d-e79882ad52fa" providerId="ADAL" clId="{0CE2D9B1-3309-4CA9-962C-A8B857A3418D}" dt="2021-11-29T20:25:21.956" v="2999" actId="20577"/>
          <ac:spMkLst>
            <pc:docMk/>
            <pc:sldMk cId="3941392192" sldId="284"/>
            <ac:spMk id="3" creationId="{FE508A71-D96C-4D33-B84D-987244822114}"/>
          </ac:spMkLst>
        </pc:spChg>
      </pc:sldChg>
      <pc:sldChg chg="modSp new mod ord">
        <pc:chgData name="Cynthia Enciso" userId="7915927f-c5cf-4e1f-876d-e79882ad52fa" providerId="ADAL" clId="{0CE2D9B1-3309-4CA9-962C-A8B857A3418D}" dt="2021-11-30T20:02:45.777" v="4922" actId="20577"/>
        <pc:sldMkLst>
          <pc:docMk/>
          <pc:sldMk cId="3474033762" sldId="285"/>
        </pc:sldMkLst>
        <pc:spChg chg="mod">
          <ac:chgData name="Cynthia Enciso" userId="7915927f-c5cf-4e1f-876d-e79882ad52fa" providerId="ADAL" clId="{0CE2D9B1-3309-4CA9-962C-A8B857A3418D}" dt="2021-11-11T20:12:00.805" v="1235" actId="20577"/>
          <ac:spMkLst>
            <pc:docMk/>
            <pc:sldMk cId="3474033762" sldId="285"/>
            <ac:spMk id="2" creationId="{B129C4A2-EEBB-47E6-9993-DE08BDF0AF8A}"/>
          </ac:spMkLst>
        </pc:spChg>
        <pc:spChg chg="mod">
          <ac:chgData name="Cynthia Enciso" userId="7915927f-c5cf-4e1f-876d-e79882ad52fa" providerId="ADAL" clId="{0CE2D9B1-3309-4CA9-962C-A8B857A3418D}" dt="2021-11-30T20:02:45.777" v="4922" actId="20577"/>
          <ac:spMkLst>
            <pc:docMk/>
            <pc:sldMk cId="3474033762" sldId="285"/>
            <ac:spMk id="3" creationId="{1169289D-CA24-49C3-80E3-D5E855772F5E}"/>
          </ac:spMkLst>
        </pc:spChg>
      </pc:sldChg>
      <pc:sldChg chg="modSp new del mod">
        <pc:chgData name="Cynthia Enciso" userId="7915927f-c5cf-4e1f-876d-e79882ad52fa" providerId="ADAL" clId="{0CE2D9B1-3309-4CA9-962C-A8B857A3418D}" dt="2021-11-30T19:16:07.126" v="4874" actId="47"/>
        <pc:sldMkLst>
          <pc:docMk/>
          <pc:sldMk cId="3498444424" sldId="286"/>
        </pc:sldMkLst>
        <pc:spChg chg="mod">
          <ac:chgData name="Cynthia Enciso" userId="7915927f-c5cf-4e1f-876d-e79882ad52fa" providerId="ADAL" clId="{0CE2D9B1-3309-4CA9-962C-A8B857A3418D}" dt="2021-11-29T21:32:47.262" v="4344" actId="20577"/>
          <ac:spMkLst>
            <pc:docMk/>
            <pc:sldMk cId="3498444424" sldId="286"/>
            <ac:spMk id="2" creationId="{CF28DD98-FAE6-4CB1-B8E8-D373CDF9C099}"/>
          </ac:spMkLst>
        </pc:spChg>
        <pc:spChg chg="mod">
          <ac:chgData name="Cynthia Enciso" userId="7915927f-c5cf-4e1f-876d-e79882ad52fa" providerId="ADAL" clId="{0CE2D9B1-3309-4CA9-962C-A8B857A3418D}" dt="2021-11-29T21:46:11.462" v="4478" actId="1076"/>
          <ac:spMkLst>
            <pc:docMk/>
            <pc:sldMk cId="3498444424" sldId="286"/>
            <ac:spMk id="3" creationId="{9FC50DCD-0FF9-469F-B1AA-6BCDBAE0B72A}"/>
          </ac:spMkLst>
        </pc:spChg>
      </pc:sldChg>
      <pc:sldChg chg="addSp delSp modSp new mod">
        <pc:chgData name="Cynthia Enciso" userId="7915927f-c5cf-4e1f-876d-e79882ad52fa" providerId="ADAL" clId="{0CE2D9B1-3309-4CA9-962C-A8B857A3418D}" dt="2021-11-30T20:03:12.296" v="4937" actId="20577"/>
        <pc:sldMkLst>
          <pc:docMk/>
          <pc:sldMk cId="3093092112" sldId="287"/>
        </pc:sldMkLst>
        <pc:spChg chg="mod">
          <ac:chgData name="Cynthia Enciso" userId="7915927f-c5cf-4e1f-876d-e79882ad52fa" providerId="ADAL" clId="{0CE2D9B1-3309-4CA9-962C-A8B857A3418D}" dt="2021-11-11T20:13:13.506" v="1282" actId="20577"/>
          <ac:spMkLst>
            <pc:docMk/>
            <pc:sldMk cId="3093092112" sldId="287"/>
            <ac:spMk id="2" creationId="{E3DD5F04-13B5-466F-BBC3-687E0FEFABAD}"/>
          </ac:spMkLst>
        </pc:spChg>
        <pc:spChg chg="mod">
          <ac:chgData name="Cynthia Enciso" userId="7915927f-c5cf-4e1f-876d-e79882ad52fa" providerId="ADAL" clId="{0CE2D9B1-3309-4CA9-962C-A8B857A3418D}" dt="2021-11-30T20:03:12.296" v="4937" actId="20577"/>
          <ac:spMkLst>
            <pc:docMk/>
            <pc:sldMk cId="3093092112" sldId="287"/>
            <ac:spMk id="3" creationId="{7691D91F-B36C-4E67-96AB-6F892F180F80}"/>
          </ac:spMkLst>
        </pc:spChg>
        <pc:spChg chg="add del mod">
          <ac:chgData name="Cynthia Enciso" userId="7915927f-c5cf-4e1f-876d-e79882ad52fa" providerId="ADAL" clId="{0CE2D9B1-3309-4CA9-962C-A8B857A3418D}" dt="2021-11-30T19:16:35.021" v="4875" actId="478"/>
          <ac:spMkLst>
            <pc:docMk/>
            <pc:sldMk cId="3093092112" sldId="287"/>
            <ac:spMk id="5" creationId="{1801F615-3C17-4806-8C51-C4616AC87DBC}"/>
          </ac:spMkLst>
        </pc:spChg>
      </pc:sldChg>
      <pc:sldChg chg="modSp add del mod">
        <pc:chgData name="Cynthia Enciso" userId="7915927f-c5cf-4e1f-876d-e79882ad52fa" providerId="ADAL" clId="{0CE2D9B1-3309-4CA9-962C-A8B857A3418D}" dt="2021-11-29T19:08:07.366" v="2109" actId="47"/>
        <pc:sldMkLst>
          <pc:docMk/>
          <pc:sldMk cId="232565486" sldId="288"/>
        </pc:sldMkLst>
        <pc:spChg chg="mod">
          <ac:chgData name="Cynthia Enciso" userId="7915927f-c5cf-4e1f-876d-e79882ad52fa" providerId="ADAL" clId="{0CE2D9B1-3309-4CA9-962C-A8B857A3418D}" dt="2021-11-29T19:08:02.743" v="2108" actId="207"/>
          <ac:spMkLst>
            <pc:docMk/>
            <pc:sldMk cId="232565486" sldId="288"/>
            <ac:spMk id="3" creationId="{05FBF8C3-C9A8-4C98-8767-1FFC3B2726CE}"/>
          </ac:spMkLst>
        </pc:spChg>
      </pc:sldChg>
      <pc:sldChg chg="add del">
        <pc:chgData name="Cynthia Enciso" userId="7915927f-c5cf-4e1f-876d-e79882ad52fa" providerId="ADAL" clId="{0CE2D9B1-3309-4CA9-962C-A8B857A3418D}" dt="2021-11-29T19:14:19.338" v="2249"/>
        <pc:sldMkLst>
          <pc:docMk/>
          <pc:sldMk cId="2089374840" sldId="288"/>
        </pc:sldMkLst>
      </pc:sldChg>
      <pc:sldChg chg="modSp new mod ord">
        <pc:chgData name="Cynthia Enciso" userId="7915927f-c5cf-4e1f-876d-e79882ad52fa" providerId="ADAL" clId="{0CE2D9B1-3309-4CA9-962C-A8B857A3418D}" dt="2021-11-29T20:59:14.103" v="3419" actId="20577"/>
        <pc:sldMkLst>
          <pc:docMk/>
          <pc:sldMk cId="3957580431" sldId="288"/>
        </pc:sldMkLst>
        <pc:spChg chg="mod">
          <ac:chgData name="Cynthia Enciso" userId="7915927f-c5cf-4e1f-876d-e79882ad52fa" providerId="ADAL" clId="{0CE2D9B1-3309-4CA9-962C-A8B857A3418D}" dt="2021-11-29T20:11:30.158" v="2791" actId="20577"/>
          <ac:spMkLst>
            <pc:docMk/>
            <pc:sldMk cId="3957580431" sldId="288"/>
            <ac:spMk id="2" creationId="{C5EE0BA8-97C5-4416-96F2-194DEAA2FF4E}"/>
          </ac:spMkLst>
        </pc:spChg>
        <pc:spChg chg="mod">
          <ac:chgData name="Cynthia Enciso" userId="7915927f-c5cf-4e1f-876d-e79882ad52fa" providerId="ADAL" clId="{0CE2D9B1-3309-4CA9-962C-A8B857A3418D}" dt="2021-11-29T20:59:14.103" v="3419" actId="20577"/>
          <ac:spMkLst>
            <pc:docMk/>
            <pc:sldMk cId="3957580431" sldId="288"/>
            <ac:spMk id="3" creationId="{C1DDAFF8-4C90-485B-BB26-1232A798C836}"/>
          </ac:spMkLst>
        </pc:spChg>
      </pc:sldChg>
      <pc:sldChg chg="modSp new mod">
        <pc:chgData name="Cynthia Enciso" userId="7915927f-c5cf-4e1f-876d-e79882ad52fa" providerId="ADAL" clId="{0CE2D9B1-3309-4CA9-962C-A8B857A3418D}" dt="2021-11-30T20:20:53.302" v="5027" actId="20577"/>
        <pc:sldMkLst>
          <pc:docMk/>
          <pc:sldMk cId="4106877685" sldId="289"/>
        </pc:sldMkLst>
        <pc:spChg chg="mod">
          <ac:chgData name="Cynthia Enciso" userId="7915927f-c5cf-4e1f-876d-e79882ad52fa" providerId="ADAL" clId="{0CE2D9B1-3309-4CA9-962C-A8B857A3418D}" dt="2021-11-30T20:04:46.231" v="4943" actId="20577"/>
          <ac:spMkLst>
            <pc:docMk/>
            <pc:sldMk cId="4106877685" sldId="289"/>
            <ac:spMk id="3" creationId="{8B63A8C9-AFC0-42D5-956B-8D0FD8EEC4AC}"/>
          </ac:spMkLst>
        </pc:spChg>
        <pc:spChg chg="mod">
          <ac:chgData name="Cynthia Enciso" userId="7915927f-c5cf-4e1f-876d-e79882ad52fa" providerId="ADAL" clId="{0CE2D9B1-3309-4CA9-962C-A8B857A3418D}" dt="2021-11-30T20:20:53.302" v="5027" actId="20577"/>
          <ac:spMkLst>
            <pc:docMk/>
            <pc:sldMk cId="4106877685" sldId="289"/>
            <ac:spMk id="4" creationId="{35A0D7E8-28D5-40D0-A784-96F5B9E5504C}"/>
          </ac:spMkLst>
        </pc:spChg>
      </pc:sldChg>
    </pc:docChg>
  </pc:docChgLst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1589B059-04DC-4368-8FE8-003EB422BDCA}"/>
    <pc:docChg chg="undo custSel addSld delSld modSld sldOrd">
      <pc:chgData name="Cynthia Enciso" userId="7915927f-c5cf-4e1f-876d-e79882ad52fa" providerId="ADAL" clId="{1589B059-04DC-4368-8FE8-003EB422BDCA}" dt="2021-12-14T16:39:08.474" v="9028" actId="15"/>
      <pc:docMkLst>
        <pc:docMk/>
      </pc:docMkLst>
      <pc:sldChg chg="modSp mod">
        <pc:chgData name="Cynthia Enciso" userId="7915927f-c5cf-4e1f-876d-e79882ad52fa" providerId="ADAL" clId="{1589B059-04DC-4368-8FE8-003EB422BDCA}" dt="2021-12-09T16:57:58.693" v="15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1589B059-04DC-4368-8FE8-003EB422BDCA}" dt="2021-12-09T16:57:58.693" v="15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038671142" sldId="265"/>
        </pc:sldMkLst>
      </pc:sldChg>
      <pc:sldChg chg="modSp mod">
        <pc:chgData name="Cynthia Enciso" userId="7915927f-c5cf-4e1f-876d-e79882ad52fa" providerId="ADAL" clId="{1589B059-04DC-4368-8FE8-003EB422BDCA}" dt="2021-12-10T17:43:22.129" v="462" actId="20577"/>
        <pc:sldMkLst>
          <pc:docMk/>
          <pc:sldMk cId="2819891230" sldId="272"/>
        </pc:sldMkLst>
        <pc:spChg chg="mod">
          <ac:chgData name="Cynthia Enciso" userId="7915927f-c5cf-4e1f-876d-e79882ad52fa" providerId="ADAL" clId="{1589B059-04DC-4368-8FE8-003EB422BDCA}" dt="2021-12-10T17:43:22.129" v="462" actId="20577"/>
          <ac:spMkLst>
            <pc:docMk/>
            <pc:sldMk cId="2819891230" sldId="272"/>
            <ac:spMk id="3" creationId="{B1111439-1650-4608-A6FB-4D8060B860C4}"/>
          </ac:spMkLst>
        </pc:spChg>
      </pc:sldChg>
      <pc:sldChg chg="modSp mod ord">
        <pc:chgData name="Cynthia Enciso" userId="7915927f-c5cf-4e1f-876d-e79882ad52fa" providerId="ADAL" clId="{1589B059-04DC-4368-8FE8-003EB422BDCA}" dt="2021-12-13T16:33:32.775" v="7577" actId="14100"/>
        <pc:sldMkLst>
          <pc:docMk/>
          <pc:sldMk cId="916109846" sldId="275"/>
        </pc:sldMkLst>
        <pc:spChg chg="mod">
          <ac:chgData name="Cynthia Enciso" userId="7915927f-c5cf-4e1f-876d-e79882ad52fa" providerId="ADAL" clId="{1589B059-04DC-4368-8FE8-003EB422BDCA}" dt="2021-12-13T16:33:32.775" v="7577" actId="14100"/>
          <ac:spMkLst>
            <pc:docMk/>
            <pc:sldMk cId="916109846" sldId="275"/>
            <ac:spMk id="8" creationId="{17F952FD-B524-449D-BCA9-02674D0411D5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1594057110" sldId="276"/>
        </pc:sldMkLst>
      </pc:sldChg>
      <pc:sldChg chg="modSp mod">
        <pc:chgData name="Cynthia Enciso" userId="7915927f-c5cf-4e1f-876d-e79882ad52fa" providerId="ADAL" clId="{1589B059-04DC-4368-8FE8-003EB422BDCA}" dt="2021-12-13T17:35:31.344" v="8995" actId="20577"/>
        <pc:sldMkLst>
          <pc:docMk/>
          <pc:sldMk cId="3942340627" sldId="277"/>
        </pc:sldMkLst>
        <pc:spChg chg="mod">
          <ac:chgData name="Cynthia Enciso" userId="7915927f-c5cf-4e1f-876d-e79882ad52fa" providerId="ADAL" clId="{1589B059-04DC-4368-8FE8-003EB422BDCA}" dt="2021-12-13T17:35:31.344" v="8995" actId="20577"/>
          <ac:spMkLst>
            <pc:docMk/>
            <pc:sldMk cId="3942340627" sldId="277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2230955522" sldId="278"/>
        </pc:sldMkLst>
      </pc:sldChg>
      <pc:sldChg chg="modSp new mod">
        <pc:chgData name="Cynthia Enciso" userId="7915927f-c5cf-4e1f-876d-e79882ad52fa" providerId="ADAL" clId="{1589B059-04DC-4368-8FE8-003EB422BDCA}" dt="2021-12-13T16:33:59.600" v="7590" actId="20577"/>
        <pc:sldMkLst>
          <pc:docMk/>
          <pc:sldMk cId="3025004316" sldId="278"/>
        </pc:sldMkLst>
        <pc:spChg chg="mod">
          <ac:chgData name="Cynthia Enciso" userId="7915927f-c5cf-4e1f-876d-e79882ad52fa" providerId="ADAL" clId="{1589B059-04DC-4368-8FE8-003EB422BDCA}" dt="2021-12-10T16:46:44.964" v="37" actId="20577"/>
          <ac:spMkLst>
            <pc:docMk/>
            <pc:sldMk cId="3025004316" sldId="278"/>
            <ac:spMk id="2" creationId="{F282A621-4606-4D97-B616-6024A24B707B}"/>
          </ac:spMkLst>
        </pc:spChg>
        <pc:spChg chg="mod">
          <ac:chgData name="Cynthia Enciso" userId="7915927f-c5cf-4e1f-876d-e79882ad52fa" providerId="ADAL" clId="{1589B059-04DC-4368-8FE8-003EB422BDCA}" dt="2021-12-13T16:33:59.600" v="7590" actId="20577"/>
          <ac:spMkLst>
            <pc:docMk/>
            <pc:sldMk cId="3025004316" sldId="278"/>
            <ac:spMk id="3" creationId="{B017CB03-7180-49B1-B3F6-CBE31ABB67CD}"/>
          </ac:spMkLst>
        </pc:spChg>
      </pc:sldChg>
      <pc:sldChg chg="modSp new mod ord">
        <pc:chgData name="Cynthia Enciso" userId="7915927f-c5cf-4e1f-876d-e79882ad52fa" providerId="ADAL" clId="{1589B059-04DC-4368-8FE8-003EB422BDCA}" dt="2021-12-10T20:21:55.645" v="3237"/>
        <pc:sldMkLst>
          <pc:docMk/>
          <pc:sldMk cId="1218679743" sldId="279"/>
        </pc:sldMkLst>
        <pc:spChg chg="mod">
          <ac:chgData name="Cynthia Enciso" userId="7915927f-c5cf-4e1f-876d-e79882ad52fa" providerId="ADAL" clId="{1589B059-04DC-4368-8FE8-003EB422BDCA}" dt="2021-12-10T16:47:07.921" v="41" actId="20577"/>
          <ac:spMkLst>
            <pc:docMk/>
            <pc:sldMk cId="1218679743" sldId="279"/>
            <ac:spMk id="2" creationId="{5720DF42-B28C-4E07-BC28-507C9FF072D9}"/>
          </ac:spMkLst>
        </pc:spChg>
        <pc:spChg chg="mod">
          <ac:chgData name="Cynthia Enciso" userId="7915927f-c5cf-4e1f-876d-e79882ad52fa" providerId="ADAL" clId="{1589B059-04DC-4368-8FE8-003EB422BDCA}" dt="2021-12-10T19:43:30.508" v="3150" actId="14100"/>
          <ac:spMkLst>
            <pc:docMk/>
            <pc:sldMk cId="1218679743" sldId="279"/>
            <ac:spMk id="3" creationId="{592A3A88-5BB2-4B51-B863-BBB83D1E96D4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875771287" sldId="279"/>
        </pc:sldMkLst>
      </pc:sldChg>
      <pc:sldChg chg="modSp new del mod">
        <pc:chgData name="Cynthia Enciso" userId="7915927f-c5cf-4e1f-876d-e79882ad52fa" providerId="ADAL" clId="{1589B059-04DC-4368-8FE8-003EB422BDCA}" dt="2021-12-10T17:56:20.175" v="1503" actId="47"/>
        <pc:sldMkLst>
          <pc:docMk/>
          <pc:sldMk cId="1702438287" sldId="280"/>
        </pc:sldMkLst>
        <pc:spChg chg="mod">
          <ac:chgData name="Cynthia Enciso" userId="7915927f-c5cf-4e1f-876d-e79882ad52fa" providerId="ADAL" clId="{1589B059-04DC-4368-8FE8-003EB422BDCA}" dt="2021-12-10T16:47:12.839" v="46" actId="20577"/>
          <ac:spMkLst>
            <pc:docMk/>
            <pc:sldMk cId="1702438287" sldId="280"/>
            <ac:spMk id="2" creationId="{C6C47A01-6040-4CFE-AA55-16EFA0F95995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968859862" sldId="281"/>
        </pc:sldMkLst>
      </pc:sldChg>
      <pc:sldChg chg="modSp add mod ord">
        <pc:chgData name="Cynthia Enciso" userId="7915927f-c5cf-4e1f-876d-e79882ad52fa" providerId="ADAL" clId="{1589B059-04DC-4368-8FE8-003EB422BDCA}" dt="2021-12-10T19:44:45.209" v="3151" actId="14100"/>
        <pc:sldMkLst>
          <pc:docMk/>
          <pc:sldMk cId="1083678809" sldId="281"/>
        </pc:sldMkLst>
        <pc:spChg chg="mod">
          <ac:chgData name="Cynthia Enciso" userId="7915927f-c5cf-4e1f-876d-e79882ad52fa" providerId="ADAL" clId="{1589B059-04DC-4368-8FE8-003EB422BDCA}" dt="2021-12-10T19:44:45.209" v="3151" actId="14100"/>
          <ac:spMkLst>
            <pc:docMk/>
            <pc:sldMk cId="1083678809" sldId="281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1589B059-04DC-4368-8FE8-003EB422BDCA}" dt="2021-12-10T17:00:40.799" v="229"/>
        <pc:sldMkLst>
          <pc:docMk/>
          <pc:sldMk cId="632290238" sldId="282"/>
        </pc:sldMkLst>
        <pc:spChg chg="mod">
          <ac:chgData name="Cynthia Enciso" userId="7915927f-c5cf-4e1f-876d-e79882ad52fa" providerId="ADAL" clId="{1589B059-04DC-4368-8FE8-003EB422BDCA}" dt="2021-12-10T16:50:57.650" v="192" actId="20577"/>
          <ac:spMkLst>
            <pc:docMk/>
            <pc:sldMk cId="632290238" sldId="282"/>
            <ac:spMk id="8" creationId="{17F952FD-B524-449D-BCA9-02674D0411D5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642340152" sldId="282"/>
        </pc:sldMkLst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649749793" sldId="283"/>
        </pc:sldMkLst>
      </pc:sldChg>
      <pc:sldChg chg="addSp modSp add mod ord">
        <pc:chgData name="Cynthia Enciso" userId="7915927f-c5cf-4e1f-876d-e79882ad52fa" providerId="ADAL" clId="{1589B059-04DC-4368-8FE8-003EB422BDCA}" dt="2021-12-10T20:54:41.312" v="4007" actId="20577"/>
        <pc:sldMkLst>
          <pc:docMk/>
          <pc:sldMk cId="2080557065" sldId="283"/>
        </pc:sldMkLst>
        <pc:spChg chg="mod">
          <ac:chgData name="Cynthia Enciso" userId="7915927f-c5cf-4e1f-876d-e79882ad52fa" providerId="ADAL" clId="{1589B059-04DC-4368-8FE8-003EB422BDCA}" dt="2021-12-10T16:50:11.266" v="125" actId="20577"/>
          <ac:spMkLst>
            <pc:docMk/>
            <pc:sldMk cId="2080557065" sldId="283"/>
            <ac:spMk id="2" creationId="{5720DF42-B28C-4E07-BC28-507C9FF072D9}"/>
          </ac:spMkLst>
        </pc:spChg>
        <pc:spChg chg="mod">
          <ac:chgData name="Cynthia Enciso" userId="7915927f-c5cf-4e1f-876d-e79882ad52fa" providerId="ADAL" clId="{1589B059-04DC-4368-8FE8-003EB422BDCA}" dt="2021-12-10T19:38:53.208" v="2812" actId="5793"/>
          <ac:spMkLst>
            <pc:docMk/>
            <pc:sldMk cId="2080557065" sldId="283"/>
            <ac:spMk id="3" creationId="{592A3A88-5BB2-4B51-B863-BBB83D1E96D4}"/>
          </ac:spMkLst>
        </pc:spChg>
        <pc:spChg chg="add mod">
          <ac:chgData name="Cynthia Enciso" userId="7915927f-c5cf-4e1f-876d-e79882ad52fa" providerId="ADAL" clId="{1589B059-04DC-4368-8FE8-003EB422BDCA}" dt="2021-12-10T20:54:41.312" v="4007" actId="20577"/>
          <ac:spMkLst>
            <pc:docMk/>
            <pc:sldMk cId="2080557065" sldId="283"/>
            <ac:spMk id="6" creationId="{08851096-E088-437D-A372-2687D735AE72}"/>
          </ac:spMkLst>
        </pc:spChg>
        <pc:spChg chg="add mod">
          <ac:chgData name="Cynthia Enciso" userId="7915927f-c5cf-4e1f-876d-e79882ad52fa" providerId="ADAL" clId="{1589B059-04DC-4368-8FE8-003EB422BDCA}" dt="2021-12-10T20:02:50.127" v="3201" actId="20577"/>
          <ac:spMkLst>
            <pc:docMk/>
            <pc:sldMk cId="2080557065" sldId="283"/>
            <ac:spMk id="8" creationId="{CC03A9BD-B304-48B5-82F9-FC9920929CAD}"/>
          </ac:spMkLst>
        </pc:spChg>
        <pc:spChg chg="add mod">
          <ac:chgData name="Cynthia Enciso" userId="7915927f-c5cf-4e1f-876d-e79882ad52fa" providerId="ADAL" clId="{1589B059-04DC-4368-8FE8-003EB422BDCA}" dt="2021-12-10T19:56:39.726" v="3187" actId="1076"/>
          <ac:spMkLst>
            <pc:docMk/>
            <pc:sldMk cId="2080557065" sldId="283"/>
            <ac:spMk id="10" creationId="{F5274FDF-6583-4CA0-8FB7-5F38AA355B9B}"/>
          </ac:spMkLst>
        </pc:spChg>
        <pc:spChg chg="add mod">
          <ac:chgData name="Cynthia Enciso" userId="7915927f-c5cf-4e1f-876d-e79882ad52fa" providerId="ADAL" clId="{1589B059-04DC-4368-8FE8-003EB422BDCA}" dt="2021-12-10T19:56:42.380" v="3188" actId="1076"/>
          <ac:spMkLst>
            <pc:docMk/>
            <pc:sldMk cId="2080557065" sldId="283"/>
            <ac:spMk id="11" creationId="{FAF5A311-D24D-4D65-95E6-279E4D43FDF3}"/>
          </ac:spMkLst>
        </pc:spChg>
        <pc:spChg chg="add mod ord">
          <ac:chgData name="Cynthia Enciso" userId="7915927f-c5cf-4e1f-876d-e79882ad52fa" providerId="ADAL" clId="{1589B059-04DC-4368-8FE8-003EB422BDCA}" dt="2021-12-10T19:57:11.542" v="3194" actId="207"/>
          <ac:spMkLst>
            <pc:docMk/>
            <pc:sldMk cId="2080557065" sldId="283"/>
            <ac:spMk id="12" creationId="{F9D9BB1D-C4F6-4D06-A8AE-CF9876D8A88F}"/>
          </ac:spMkLst>
        </pc:spChg>
      </pc:sldChg>
      <pc:sldChg chg="new del">
        <pc:chgData name="Cynthia Enciso" userId="7915927f-c5cf-4e1f-876d-e79882ad52fa" providerId="ADAL" clId="{1589B059-04DC-4368-8FE8-003EB422BDCA}" dt="2021-12-10T16:50:04.672" v="113" actId="47"/>
        <pc:sldMkLst>
          <pc:docMk/>
          <pc:sldMk cId="3093768422" sldId="283"/>
        </pc:sldMkLst>
      </pc:sldChg>
      <pc:sldChg chg="addSp delSp modSp new mod ord">
        <pc:chgData name="Cynthia Enciso" userId="7915927f-c5cf-4e1f-876d-e79882ad52fa" providerId="ADAL" clId="{1589B059-04DC-4368-8FE8-003EB422BDCA}" dt="2021-12-10T20:52:46.900" v="3938" actId="20577"/>
        <pc:sldMkLst>
          <pc:docMk/>
          <pc:sldMk cId="1553054619" sldId="284"/>
        </pc:sldMkLst>
        <pc:spChg chg="mod">
          <ac:chgData name="Cynthia Enciso" userId="7915927f-c5cf-4e1f-876d-e79882ad52fa" providerId="ADAL" clId="{1589B059-04DC-4368-8FE8-003EB422BDCA}" dt="2021-12-10T20:52:46.900" v="3938" actId="20577"/>
          <ac:spMkLst>
            <pc:docMk/>
            <pc:sldMk cId="1553054619" sldId="284"/>
            <ac:spMk id="2" creationId="{D69E394A-CBFD-4229-988C-922E14C2F71B}"/>
          </ac:spMkLst>
        </pc:spChg>
        <pc:spChg chg="mod">
          <ac:chgData name="Cynthia Enciso" userId="7915927f-c5cf-4e1f-876d-e79882ad52fa" providerId="ADAL" clId="{1589B059-04DC-4368-8FE8-003EB422BDCA}" dt="2021-12-10T20:52:30.280" v="3915" actId="20577"/>
          <ac:spMkLst>
            <pc:docMk/>
            <pc:sldMk cId="1553054619" sldId="284"/>
            <ac:spMk id="3" creationId="{F73C8A76-BE8E-4F55-B57F-A897631D4C42}"/>
          </ac:spMkLst>
        </pc:spChg>
        <pc:spChg chg="add del mod">
          <ac:chgData name="Cynthia Enciso" userId="7915927f-c5cf-4e1f-876d-e79882ad52fa" providerId="ADAL" clId="{1589B059-04DC-4368-8FE8-003EB422BDCA}" dt="2021-12-10T20:50:27.491" v="3664" actId="478"/>
          <ac:spMkLst>
            <pc:docMk/>
            <pc:sldMk cId="1553054619" sldId="284"/>
            <ac:spMk id="5" creationId="{BC98DF1C-1C76-472A-AF0D-0E9997E79204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941392192" sldId="284"/>
        </pc:sldMkLst>
      </pc:sldChg>
      <pc:sldChg chg="modSp new mod ord">
        <pc:chgData name="Cynthia Enciso" userId="7915927f-c5cf-4e1f-876d-e79882ad52fa" providerId="ADAL" clId="{1589B059-04DC-4368-8FE8-003EB422BDCA}" dt="2021-12-14T16:39:08.474" v="9028" actId="15"/>
        <pc:sldMkLst>
          <pc:docMk/>
          <pc:sldMk cId="2177559249" sldId="285"/>
        </pc:sldMkLst>
        <pc:spChg chg="mod">
          <ac:chgData name="Cynthia Enciso" userId="7915927f-c5cf-4e1f-876d-e79882ad52fa" providerId="ADAL" clId="{1589B059-04DC-4368-8FE8-003EB422BDCA}" dt="2021-12-10T16:50:41.095" v="169" actId="20577"/>
          <ac:spMkLst>
            <pc:docMk/>
            <pc:sldMk cId="2177559249" sldId="285"/>
            <ac:spMk id="2" creationId="{B72D19F3-0109-419A-8F7E-B2C36894F9C0}"/>
          </ac:spMkLst>
        </pc:spChg>
        <pc:spChg chg="mod">
          <ac:chgData name="Cynthia Enciso" userId="7915927f-c5cf-4e1f-876d-e79882ad52fa" providerId="ADAL" clId="{1589B059-04DC-4368-8FE8-003EB422BDCA}" dt="2021-12-14T16:39:08.474" v="9028" actId="15"/>
          <ac:spMkLst>
            <pc:docMk/>
            <pc:sldMk cId="2177559249" sldId="285"/>
            <ac:spMk id="3" creationId="{0A9AB9D3-807F-46AD-B5BC-0E25C6729881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474033762" sldId="285"/>
        </pc:sldMkLst>
      </pc:sldChg>
      <pc:sldChg chg="new del">
        <pc:chgData name="Cynthia Enciso" userId="7915927f-c5cf-4e1f-876d-e79882ad52fa" providerId="ADAL" clId="{1589B059-04DC-4368-8FE8-003EB422BDCA}" dt="2021-12-10T16:51:03.452" v="194" actId="47"/>
        <pc:sldMkLst>
          <pc:docMk/>
          <pc:sldMk cId="414604263" sldId="286"/>
        </pc:sldMkLst>
      </pc:sldChg>
      <pc:sldChg chg="addSp delSp modSp add mod">
        <pc:chgData name="Cynthia Enciso" userId="7915927f-c5cf-4e1f-876d-e79882ad52fa" providerId="ADAL" clId="{1589B059-04DC-4368-8FE8-003EB422BDCA}" dt="2021-12-10T21:59:50.831" v="7576" actId="1076"/>
        <pc:sldMkLst>
          <pc:docMk/>
          <pc:sldMk cId="1686033591" sldId="286"/>
        </pc:sldMkLst>
        <pc:spChg chg="mod">
          <ac:chgData name="Cynthia Enciso" userId="7915927f-c5cf-4e1f-876d-e79882ad52fa" providerId="ADAL" clId="{1589B059-04DC-4368-8FE8-003EB422BDCA}" dt="2021-12-10T16:51:12.665" v="210" actId="20577"/>
          <ac:spMkLst>
            <pc:docMk/>
            <pc:sldMk cId="1686033591" sldId="286"/>
            <ac:spMk id="2" creationId="{B72D19F3-0109-419A-8F7E-B2C36894F9C0}"/>
          </ac:spMkLst>
        </pc:spChg>
        <pc:spChg chg="del mod">
          <ac:chgData name="Cynthia Enciso" userId="7915927f-c5cf-4e1f-876d-e79882ad52fa" providerId="ADAL" clId="{1589B059-04DC-4368-8FE8-003EB422BDCA}" dt="2021-12-10T21:51:01.917" v="7150" actId="478"/>
          <ac:spMkLst>
            <pc:docMk/>
            <pc:sldMk cId="1686033591" sldId="286"/>
            <ac:spMk id="3" creationId="{0A9AB9D3-807F-46AD-B5BC-0E25C6729881}"/>
          </ac:spMkLst>
        </pc:spChg>
        <pc:spChg chg="add del mod">
          <ac:chgData name="Cynthia Enciso" userId="7915927f-c5cf-4e1f-876d-e79882ad52fa" providerId="ADAL" clId="{1589B059-04DC-4368-8FE8-003EB422BDCA}" dt="2021-12-10T21:53:09.604" v="7196" actId="478"/>
          <ac:spMkLst>
            <pc:docMk/>
            <pc:sldMk cId="1686033591" sldId="286"/>
            <ac:spMk id="6" creationId="{4B86CECE-90FA-4DE2-A43E-CDA8A9DDAF20}"/>
          </ac:spMkLst>
        </pc:spChg>
        <pc:spChg chg="add mod">
          <ac:chgData name="Cynthia Enciso" userId="7915927f-c5cf-4e1f-876d-e79882ad52fa" providerId="ADAL" clId="{1589B059-04DC-4368-8FE8-003EB422BDCA}" dt="2021-12-10T21:57:56.112" v="7467" actId="207"/>
          <ac:spMkLst>
            <pc:docMk/>
            <pc:sldMk cId="1686033591" sldId="286"/>
            <ac:spMk id="8" creationId="{D9FDB851-0D5A-4369-BA35-C3ECD87B8122}"/>
          </ac:spMkLst>
        </pc:spChg>
        <pc:spChg chg="add mod">
          <ac:chgData name="Cynthia Enciso" userId="7915927f-c5cf-4e1f-876d-e79882ad52fa" providerId="ADAL" clId="{1589B059-04DC-4368-8FE8-003EB422BDCA}" dt="2021-12-10T21:55:00.888" v="7294" actId="1076"/>
          <ac:spMkLst>
            <pc:docMk/>
            <pc:sldMk cId="1686033591" sldId="286"/>
            <ac:spMk id="10" creationId="{C78C500E-242C-45E3-BF3D-F16AE9B53571}"/>
          </ac:spMkLst>
        </pc:spChg>
        <pc:spChg chg="add mod">
          <ac:chgData name="Cynthia Enciso" userId="7915927f-c5cf-4e1f-876d-e79882ad52fa" providerId="ADAL" clId="{1589B059-04DC-4368-8FE8-003EB422BDCA}" dt="2021-12-10T21:55:00.888" v="7294" actId="1076"/>
          <ac:spMkLst>
            <pc:docMk/>
            <pc:sldMk cId="1686033591" sldId="286"/>
            <ac:spMk id="12" creationId="{861D460D-D9AF-4D76-A28A-7471DE2803EC}"/>
          </ac:spMkLst>
        </pc:spChg>
        <pc:spChg chg="add mod">
          <ac:chgData name="Cynthia Enciso" userId="7915927f-c5cf-4e1f-876d-e79882ad52fa" providerId="ADAL" clId="{1589B059-04DC-4368-8FE8-003EB422BDCA}" dt="2021-12-10T21:55:00.888" v="7294" actId="1076"/>
          <ac:spMkLst>
            <pc:docMk/>
            <pc:sldMk cId="1686033591" sldId="286"/>
            <ac:spMk id="14" creationId="{EE174553-A1CF-4DC9-B9AA-55EDFC42E02D}"/>
          </ac:spMkLst>
        </pc:spChg>
        <pc:spChg chg="add mod">
          <ac:chgData name="Cynthia Enciso" userId="7915927f-c5cf-4e1f-876d-e79882ad52fa" providerId="ADAL" clId="{1589B059-04DC-4368-8FE8-003EB422BDCA}" dt="2021-12-10T21:59:50.831" v="7576" actId="1076"/>
          <ac:spMkLst>
            <pc:docMk/>
            <pc:sldMk cId="1686033591" sldId="286"/>
            <ac:spMk id="15" creationId="{DDCF2D0A-211A-4A8B-985D-1BD214C68BF4}"/>
          </ac:spMkLst>
        </pc:spChg>
        <pc:spChg chg="add del mod">
          <ac:chgData name="Cynthia Enciso" userId="7915927f-c5cf-4e1f-876d-e79882ad52fa" providerId="ADAL" clId="{1589B059-04DC-4368-8FE8-003EB422BDCA}" dt="2021-12-10T21:53:11.648" v="7197" actId="478"/>
          <ac:spMkLst>
            <pc:docMk/>
            <pc:sldMk cId="1686033591" sldId="286"/>
            <ac:spMk id="17" creationId="{02F74EBE-A750-4BEE-9645-5C66810C8C73}"/>
          </ac:spMkLst>
        </pc:spChg>
        <pc:spChg chg="add mod">
          <ac:chgData name="Cynthia Enciso" userId="7915927f-c5cf-4e1f-876d-e79882ad52fa" providerId="ADAL" clId="{1589B059-04DC-4368-8FE8-003EB422BDCA}" dt="2021-12-10T21:56:08.288" v="7370" actId="1076"/>
          <ac:spMkLst>
            <pc:docMk/>
            <pc:sldMk cId="1686033591" sldId="286"/>
            <ac:spMk id="18" creationId="{A422494F-CB72-46D6-9E4B-B41C446A2BCF}"/>
          </ac:spMkLst>
        </pc:spChg>
        <pc:spChg chg="add mod ord">
          <ac:chgData name="Cynthia Enciso" userId="7915927f-c5cf-4e1f-876d-e79882ad52fa" providerId="ADAL" clId="{1589B059-04DC-4368-8FE8-003EB422BDCA}" dt="2021-12-10T21:59:09.384" v="7540" actId="14100"/>
          <ac:spMkLst>
            <pc:docMk/>
            <pc:sldMk cId="1686033591" sldId="286"/>
            <ac:spMk id="19" creationId="{9EE28871-523C-42C6-A744-99A3BF526464}"/>
          </ac:spMkLst>
        </pc:spChg>
        <pc:spChg chg="add mod">
          <ac:chgData name="Cynthia Enciso" userId="7915927f-c5cf-4e1f-876d-e79882ad52fa" providerId="ADAL" clId="{1589B059-04DC-4368-8FE8-003EB422BDCA}" dt="2021-12-10T21:57:38.083" v="7463" actId="1076"/>
          <ac:spMkLst>
            <pc:docMk/>
            <pc:sldMk cId="1686033591" sldId="286"/>
            <ac:spMk id="20" creationId="{CDE97E85-6048-41B5-B1A7-2C590D8E7502}"/>
          </ac:spMkLst>
        </pc:spChg>
        <pc:spChg chg="add mod">
          <ac:chgData name="Cynthia Enciso" userId="7915927f-c5cf-4e1f-876d-e79882ad52fa" providerId="ADAL" clId="{1589B059-04DC-4368-8FE8-003EB422BDCA}" dt="2021-12-10T21:58:00.743" v="7468" actId="207"/>
          <ac:spMkLst>
            <pc:docMk/>
            <pc:sldMk cId="1686033591" sldId="286"/>
            <ac:spMk id="21" creationId="{CEA572ED-A62D-4913-B90C-F4577B1CA805}"/>
          </ac:spMkLst>
        </pc:spChg>
        <pc:spChg chg="add mod">
          <ac:chgData name="Cynthia Enciso" userId="7915927f-c5cf-4e1f-876d-e79882ad52fa" providerId="ADAL" clId="{1589B059-04DC-4368-8FE8-003EB422BDCA}" dt="2021-12-10T21:58:45.399" v="7521" actId="1076"/>
          <ac:spMkLst>
            <pc:docMk/>
            <pc:sldMk cId="1686033591" sldId="286"/>
            <ac:spMk id="22" creationId="{F2382C02-FADD-4524-9A00-BF61F56B743B}"/>
          </ac:spMkLst>
        </pc:spChg>
        <pc:spChg chg="add mod">
          <ac:chgData name="Cynthia Enciso" userId="7915927f-c5cf-4e1f-876d-e79882ad52fa" providerId="ADAL" clId="{1589B059-04DC-4368-8FE8-003EB422BDCA}" dt="2021-12-10T21:59:22.945" v="7575" actId="20577"/>
          <ac:spMkLst>
            <pc:docMk/>
            <pc:sldMk cId="1686033591" sldId="286"/>
            <ac:spMk id="23" creationId="{F86975AB-7330-445A-9AB6-EC11F4C60B48}"/>
          </ac:spMkLst>
        </pc:spChg>
        <pc:spChg chg="add mod">
          <ac:chgData name="Cynthia Enciso" userId="7915927f-c5cf-4e1f-876d-e79882ad52fa" providerId="ADAL" clId="{1589B059-04DC-4368-8FE8-003EB422BDCA}" dt="2021-12-10T21:57:35.022" v="7462" actId="1076"/>
          <ac:spMkLst>
            <pc:docMk/>
            <pc:sldMk cId="1686033591" sldId="286"/>
            <ac:spMk id="24" creationId="{1F5333B4-76DA-4460-9456-7830C8DF0F82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093092112" sldId="287"/>
        </pc:sldMkLst>
      </pc:sldChg>
      <pc:sldChg chg="addSp delSp modSp new mod">
        <pc:chgData name="Cynthia Enciso" userId="7915927f-c5cf-4e1f-876d-e79882ad52fa" providerId="ADAL" clId="{1589B059-04DC-4368-8FE8-003EB422BDCA}" dt="2021-12-13T17:31:34.640" v="8533" actId="113"/>
        <pc:sldMkLst>
          <pc:docMk/>
          <pc:sldMk cId="3538763346" sldId="287"/>
        </pc:sldMkLst>
        <pc:spChg chg="mod">
          <ac:chgData name="Cynthia Enciso" userId="7915927f-c5cf-4e1f-876d-e79882ad52fa" providerId="ADAL" clId="{1589B059-04DC-4368-8FE8-003EB422BDCA}" dt="2021-12-13T17:20:26.089" v="8209" actId="20577"/>
          <ac:spMkLst>
            <pc:docMk/>
            <pc:sldMk cId="3538763346" sldId="287"/>
            <ac:spMk id="2" creationId="{52A50BD2-C36A-42FD-91AA-9460FAC7FE99}"/>
          </ac:spMkLst>
        </pc:spChg>
        <pc:spChg chg="mod">
          <ac:chgData name="Cynthia Enciso" userId="7915927f-c5cf-4e1f-876d-e79882ad52fa" providerId="ADAL" clId="{1589B059-04DC-4368-8FE8-003EB422BDCA}" dt="2021-12-13T17:31:19.044" v="8514" actId="1076"/>
          <ac:spMkLst>
            <pc:docMk/>
            <pc:sldMk cId="3538763346" sldId="287"/>
            <ac:spMk id="3" creationId="{835D6699-66BB-40D8-A5C0-8117EDD913DD}"/>
          </ac:spMkLst>
        </pc:spChg>
        <pc:spChg chg="add mod">
          <ac:chgData name="Cynthia Enciso" userId="7915927f-c5cf-4e1f-876d-e79882ad52fa" providerId="ADAL" clId="{1589B059-04DC-4368-8FE8-003EB422BDCA}" dt="2021-12-13T16:48:19.051" v="7622" actId="164"/>
          <ac:spMkLst>
            <pc:docMk/>
            <pc:sldMk cId="3538763346" sldId="287"/>
            <ac:spMk id="5" creationId="{D5743AE0-4687-42FB-BDF5-6B033D6BEF71}"/>
          </ac:spMkLst>
        </pc:spChg>
        <pc:spChg chg="add mod">
          <ac:chgData name="Cynthia Enciso" userId="7915927f-c5cf-4e1f-876d-e79882ad52fa" providerId="ADAL" clId="{1589B059-04DC-4368-8FE8-003EB422BDCA}" dt="2021-12-13T16:48:19.051" v="7622" actId="164"/>
          <ac:spMkLst>
            <pc:docMk/>
            <pc:sldMk cId="3538763346" sldId="287"/>
            <ac:spMk id="6" creationId="{0D1C4D1C-AB84-4469-AB7E-80FF7218F9A0}"/>
          </ac:spMkLst>
        </pc:spChg>
        <pc:spChg chg="add mod topLvl">
          <ac:chgData name="Cynthia Enciso" userId="7915927f-c5cf-4e1f-876d-e79882ad52fa" providerId="ADAL" clId="{1589B059-04DC-4368-8FE8-003EB422BDCA}" dt="2021-12-13T16:51:25.285" v="7630" actId="164"/>
          <ac:spMkLst>
            <pc:docMk/>
            <pc:sldMk cId="3538763346" sldId="287"/>
            <ac:spMk id="7" creationId="{E21BBD71-97D6-4D58-8644-8BB0C0A65DC5}"/>
          </ac:spMkLst>
        </pc:spChg>
        <pc:spChg chg="add mod topLvl">
          <ac:chgData name="Cynthia Enciso" userId="7915927f-c5cf-4e1f-876d-e79882ad52fa" providerId="ADAL" clId="{1589B059-04DC-4368-8FE8-003EB422BDCA}" dt="2021-12-13T16:51:25.285" v="7630" actId="164"/>
          <ac:spMkLst>
            <pc:docMk/>
            <pc:sldMk cId="3538763346" sldId="287"/>
            <ac:spMk id="8" creationId="{151671FF-6DA2-474A-95B1-54FB60C4EAAB}"/>
          </ac:spMkLst>
        </pc:spChg>
        <pc:spChg chg="add del mod">
          <ac:chgData name="Cynthia Enciso" userId="7915927f-c5cf-4e1f-876d-e79882ad52fa" providerId="ADAL" clId="{1589B059-04DC-4368-8FE8-003EB422BDCA}" dt="2021-12-13T16:48:03.521" v="7611"/>
          <ac:spMkLst>
            <pc:docMk/>
            <pc:sldMk cId="3538763346" sldId="287"/>
            <ac:spMk id="11" creationId="{1CC0F678-8FA4-4723-8349-839CE785856A}"/>
          </ac:spMkLst>
        </pc:spChg>
        <pc:spChg chg="add del mod">
          <ac:chgData name="Cynthia Enciso" userId="7915927f-c5cf-4e1f-876d-e79882ad52fa" providerId="ADAL" clId="{1589B059-04DC-4368-8FE8-003EB422BDCA}" dt="2021-12-13T16:48:03.521" v="7611"/>
          <ac:spMkLst>
            <pc:docMk/>
            <pc:sldMk cId="3538763346" sldId="287"/>
            <ac:spMk id="12" creationId="{F9DFB5B5-1E13-4FF2-A244-B9187594B573}"/>
          </ac:spMkLst>
        </pc:spChg>
        <pc:spChg chg="del mod topLvl">
          <ac:chgData name="Cynthia Enciso" userId="7915927f-c5cf-4e1f-876d-e79882ad52fa" providerId="ADAL" clId="{1589B059-04DC-4368-8FE8-003EB422BDCA}" dt="2021-12-13T16:50:52.079" v="7626"/>
          <ac:spMkLst>
            <pc:docMk/>
            <pc:sldMk cId="3538763346" sldId="287"/>
            <ac:spMk id="14" creationId="{5E7DC3E4-CFA9-4219-8BEE-80BFF70C0AE2}"/>
          </ac:spMkLst>
        </pc:spChg>
        <pc:spChg chg="del mod topLvl">
          <ac:chgData name="Cynthia Enciso" userId="7915927f-c5cf-4e1f-876d-e79882ad52fa" providerId="ADAL" clId="{1589B059-04DC-4368-8FE8-003EB422BDCA}" dt="2021-12-13T16:50:52.079" v="7626"/>
          <ac:spMkLst>
            <pc:docMk/>
            <pc:sldMk cId="3538763346" sldId="287"/>
            <ac:spMk id="15" creationId="{2EE5222B-2446-47D2-84C0-8475E52CCD89}"/>
          </ac:spMkLst>
        </pc:spChg>
        <pc:spChg chg="mod topLvl">
          <ac:chgData name="Cynthia Enciso" userId="7915927f-c5cf-4e1f-876d-e79882ad52fa" providerId="ADAL" clId="{1589B059-04DC-4368-8FE8-003EB422BDCA}" dt="2021-12-13T16:51:30.481" v="7631" actId="164"/>
          <ac:spMkLst>
            <pc:docMk/>
            <pc:sldMk cId="3538763346" sldId="287"/>
            <ac:spMk id="17" creationId="{C2CB1678-4E9F-4E68-94F7-99E426613838}"/>
          </ac:spMkLst>
        </pc:spChg>
        <pc:spChg chg="mod topLvl">
          <ac:chgData name="Cynthia Enciso" userId="7915927f-c5cf-4e1f-876d-e79882ad52fa" providerId="ADAL" clId="{1589B059-04DC-4368-8FE8-003EB422BDCA}" dt="2021-12-13T16:51:30.481" v="7631" actId="164"/>
          <ac:spMkLst>
            <pc:docMk/>
            <pc:sldMk cId="3538763346" sldId="287"/>
            <ac:spMk id="18" creationId="{6AD366D5-E1B3-435F-9E2A-02E69AF60CA8}"/>
          </ac:spMkLst>
        </pc:spChg>
        <pc:spChg chg="mod">
          <ac:chgData name="Cynthia Enciso" userId="7915927f-c5cf-4e1f-876d-e79882ad52fa" providerId="ADAL" clId="{1589B059-04DC-4368-8FE8-003EB422BDCA}" dt="2021-12-13T16:51:00.493" v="7628" actId="164"/>
          <ac:spMkLst>
            <pc:docMk/>
            <pc:sldMk cId="3538763346" sldId="287"/>
            <ac:spMk id="20" creationId="{7958AEF0-6181-4CEA-BDE8-AF8A3314A899}"/>
          </ac:spMkLst>
        </pc:spChg>
        <pc:spChg chg="mod">
          <ac:chgData name="Cynthia Enciso" userId="7915927f-c5cf-4e1f-876d-e79882ad52fa" providerId="ADAL" clId="{1589B059-04DC-4368-8FE8-003EB422BDCA}" dt="2021-12-13T16:51:00.493" v="7628" actId="164"/>
          <ac:spMkLst>
            <pc:docMk/>
            <pc:sldMk cId="3538763346" sldId="287"/>
            <ac:spMk id="21" creationId="{1BE106F9-AB3F-49E4-83BE-AA3648C9A371}"/>
          </ac:spMkLst>
        </pc:spChg>
        <pc:spChg chg="mod">
          <ac:chgData name="Cynthia Enciso" userId="7915927f-c5cf-4e1f-876d-e79882ad52fa" providerId="ADAL" clId="{1589B059-04DC-4368-8FE8-003EB422BDCA}" dt="2021-12-13T16:51:00.493" v="7628" actId="164"/>
          <ac:spMkLst>
            <pc:docMk/>
            <pc:sldMk cId="3538763346" sldId="287"/>
            <ac:spMk id="22" creationId="{1B9106F7-0A69-4CD9-917B-7A792F00B4C8}"/>
          </ac:spMkLst>
        </pc:spChg>
        <pc:spChg chg="add mod">
          <ac:chgData name="Cynthia Enciso" userId="7915927f-c5cf-4e1f-876d-e79882ad52fa" providerId="ADAL" clId="{1589B059-04DC-4368-8FE8-003EB422BDCA}" dt="2021-12-13T17:31:21.427" v="8515" actId="1076"/>
          <ac:spMkLst>
            <pc:docMk/>
            <pc:sldMk cId="3538763346" sldId="287"/>
            <ac:spMk id="27" creationId="{0571BB59-4AE1-4CDC-A6A7-B527D82DAF9D}"/>
          </ac:spMkLst>
        </pc:spChg>
        <pc:spChg chg="add mod">
          <ac:chgData name="Cynthia Enciso" userId="7915927f-c5cf-4e1f-876d-e79882ad52fa" providerId="ADAL" clId="{1589B059-04DC-4368-8FE8-003EB422BDCA}" dt="2021-12-13T17:31:34.640" v="8533" actId="113"/>
          <ac:spMkLst>
            <pc:docMk/>
            <pc:sldMk cId="3538763346" sldId="287"/>
            <ac:spMk id="28" creationId="{45F7EF38-0756-4413-AAD7-0B7788686574}"/>
          </ac:spMkLst>
        </pc:spChg>
        <pc:grpChg chg="add del mod">
          <ac:chgData name="Cynthia Enciso" userId="7915927f-c5cf-4e1f-876d-e79882ad52fa" providerId="ADAL" clId="{1589B059-04DC-4368-8FE8-003EB422BDCA}" dt="2021-12-13T16:51:06.092" v="7629" actId="165"/>
          <ac:grpSpMkLst>
            <pc:docMk/>
            <pc:sldMk cId="3538763346" sldId="287"/>
            <ac:grpSpMk id="9" creationId="{4030A89F-7BA0-4218-ACA8-360B3AF3C472}"/>
          </ac:grpSpMkLst>
        </pc:grpChg>
        <pc:grpChg chg="add mod">
          <ac:chgData name="Cynthia Enciso" userId="7915927f-c5cf-4e1f-876d-e79882ad52fa" providerId="ADAL" clId="{1589B059-04DC-4368-8FE8-003EB422BDCA}" dt="2021-12-13T16:48:06.564" v="7615" actId="164"/>
          <ac:grpSpMkLst>
            <pc:docMk/>
            <pc:sldMk cId="3538763346" sldId="287"/>
            <ac:grpSpMk id="10" creationId="{FDE8F007-9843-4E04-814C-AF90235520C9}"/>
          </ac:grpSpMkLst>
        </pc:grpChg>
        <pc:grpChg chg="add del mod">
          <ac:chgData name="Cynthia Enciso" userId="7915927f-c5cf-4e1f-876d-e79882ad52fa" providerId="ADAL" clId="{1589B059-04DC-4368-8FE8-003EB422BDCA}" dt="2021-12-13T16:49:16.722" v="7624" actId="165"/>
          <ac:grpSpMkLst>
            <pc:docMk/>
            <pc:sldMk cId="3538763346" sldId="287"/>
            <ac:grpSpMk id="13" creationId="{5515B057-94D4-4CC9-B496-2C9E49D671AC}"/>
          </ac:grpSpMkLst>
        </pc:grpChg>
        <pc:grpChg chg="add del mod">
          <ac:chgData name="Cynthia Enciso" userId="7915927f-c5cf-4e1f-876d-e79882ad52fa" providerId="ADAL" clId="{1589B059-04DC-4368-8FE8-003EB422BDCA}" dt="2021-12-13T16:49:14.339" v="7623" actId="165"/>
          <ac:grpSpMkLst>
            <pc:docMk/>
            <pc:sldMk cId="3538763346" sldId="287"/>
            <ac:grpSpMk id="16" creationId="{DDCE55A8-4E52-4849-8D5E-B25896F1F71E}"/>
          </ac:grpSpMkLst>
        </pc:grpChg>
        <pc:grpChg chg="add del mod">
          <ac:chgData name="Cynthia Enciso" userId="7915927f-c5cf-4e1f-876d-e79882ad52fa" providerId="ADAL" clId="{1589B059-04DC-4368-8FE8-003EB422BDCA}" dt="2021-12-13T16:51:58.343" v="7639" actId="21"/>
          <ac:grpSpMkLst>
            <pc:docMk/>
            <pc:sldMk cId="3538763346" sldId="287"/>
            <ac:grpSpMk id="19" creationId="{38FF94C4-B1D3-48EA-9A94-EE2AE6FDD1BC}"/>
          </ac:grpSpMkLst>
        </pc:grpChg>
        <pc:grpChg chg="add del mod">
          <ac:chgData name="Cynthia Enciso" userId="7915927f-c5cf-4e1f-876d-e79882ad52fa" providerId="ADAL" clId="{1589B059-04DC-4368-8FE8-003EB422BDCA}" dt="2021-12-13T16:51:58.343" v="7639" actId="21"/>
          <ac:grpSpMkLst>
            <pc:docMk/>
            <pc:sldMk cId="3538763346" sldId="287"/>
            <ac:grpSpMk id="23" creationId="{ACA00B6D-5E0A-46BF-83A0-021051A437E0}"/>
          </ac:grpSpMkLst>
        </pc:grpChg>
        <pc:grpChg chg="add del mod">
          <ac:chgData name="Cynthia Enciso" userId="7915927f-c5cf-4e1f-876d-e79882ad52fa" providerId="ADAL" clId="{1589B059-04DC-4368-8FE8-003EB422BDCA}" dt="2021-12-13T16:51:58.343" v="7639" actId="21"/>
          <ac:grpSpMkLst>
            <pc:docMk/>
            <pc:sldMk cId="3538763346" sldId="287"/>
            <ac:grpSpMk id="24" creationId="{CCBDEC82-9785-4C6B-BF09-8B8082A9F004}"/>
          </ac:grpSpMkLst>
        </pc:grpChg>
        <pc:grpChg chg="add del mod">
          <ac:chgData name="Cynthia Enciso" userId="7915927f-c5cf-4e1f-876d-e79882ad52fa" providerId="ADAL" clId="{1589B059-04DC-4368-8FE8-003EB422BDCA}" dt="2021-12-13T16:51:58.343" v="7639" actId="21"/>
          <ac:grpSpMkLst>
            <pc:docMk/>
            <pc:sldMk cId="3538763346" sldId="287"/>
            <ac:grpSpMk id="25" creationId="{855954B6-31B2-485E-A70B-2041A0A33750}"/>
          </ac:grpSpMkLst>
        </pc:grpChg>
      </pc:sldChg>
      <pc:sldChg chg="addSp modSp new mod">
        <pc:chgData name="Cynthia Enciso" userId="7915927f-c5cf-4e1f-876d-e79882ad52fa" providerId="ADAL" clId="{1589B059-04DC-4368-8FE8-003EB422BDCA}" dt="2021-12-13T17:33:10.206" v="8689" actId="113"/>
        <pc:sldMkLst>
          <pc:docMk/>
          <pc:sldMk cId="83191167" sldId="288"/>
        </pc:sldMkLst>
        <pc:spChg chg="mod">
          <ac:chgData name="Cynthia Enciso" userId="7915927f-c5cf-4e1f-876d-e79882ad52fa" providerId="ADAL" clId="{1589B059-04DC-4368-8FE8-003EB422BDCA}" dt="2021-12-13T17:20:13.640" v="8197" actId="20577"/>
          <ac:spMkLst>
            <pc:docMk/>
            <pc:sldMk cId="83191167" sldId="288"/>
            <ac:spMk id="2" creationId="{EBB39572-F3F5-4540-894E-2F4A78D45ABC}"/>
          </ac:spMkLst>
        </pc:spChg>
        <pc:spChg chg="mod">
          <ac:chgData name="Cynthia Enciso" userId="7915927f-c5cf-4e1f-876d-e79882ad52fa" providerId="ADAL" clId="{1589B059-04DC-4368-8FE8-003EB422BDCA}" dt="2021-12-13T17:33:10.206" v="8689" actId="113"/>
          <ac:spMkLst>
            <pc:docMk/>
            <pc:sldMk cId="83191167" sldId="288"/>
            <ac:spMk id="3" creationId="{C8A281B3-BB75-4C19-8CE9-B0993B0765F9}"/>
          </ac:spMkLst>
        </pc:spChg>
        <pc:spChg chg="add mod">
          <ac:chgData name="Cynthia Enciso" userId="7915927f-c5cf-4e1f-876d-e79882ad52fa" providerId="ADAL" clId="{1589B059-04DC-4368-8FE8-003EB422BDCA}" dt="2021-12-13T17:30:33.996" v="8445" actId="1076"/>
          <ac:spMkLst>
            <pc:docMk/>
            <pc:sldMk cId="83191167" sldId="288"/>
            <ac:spMk id="6" creationId="{AE7DA5CD-D59A-45A9-A880-B988734BA488}"/>
          </ac:spMkLst>
        </pc:spChg>
      </pc:sldChg>
      <pc:sldChg chg="del">
        <pc:chgData name="Cynthia Enciso" userId="7915927f-c5cf-4e1f-876d-e79882ad52fa" providerId="ADAL" clId="{1589B059-04DC-4368-8FE8-003EB422BDCA}" dt="2021-12-09T16:58:25.606" v="24" actId="47"/>
        <pc:sldMkLst>
          <pc:docMk/>
          <pc:sldMk cId="3957580431" sldId="288"/>
        </pc:sldMkLst>
      </pc:sldChg>
      <pc:sldChg chg="add del ord">
        <pc:chgData name="Cynthia Enciso" userId="7915927f-c5cf-4e1f-876d-e79882ad52fa" providerId="ADAL" clId="{1589B059-04DC-4368-8FE8-003EB422BDCA}" dt="2021-12-10T17:00:37.129" v="227" actId="47"/>
        <pc:sldMkLst>
          <pc:docMk/>
          <pc:sldMk cId="1220006539" sldId="289"/>
        </pc:sldMkLst>
      </pc:sldChg>
      <pc:sldChg chg="addSp delSp modSp new mod">
        <pc:chgData name="Cynthia Enciso" userId="7915927f-c5cf-4e1f-876d-e79882ad52fa" providerId="ADAL" clId="{1589B059-04DC-4368-8FE8-003EB422BDCA}" dt="2021-12-10T20:21:53.158" v="3235" actId="20577"/>
        <pc:sldMkLst>
          <pc:docMk/>
          <pc:sldMk cId="2667495754" sldId="289"/>
        </pc:sldMkLst>
        <pc:spChg chg="mod">
          <ac:chgData name="Cynthia Enciso" userId="7915927f-c5cf-4e1f-876d-e79882ad52fa" providerId="ADAL" clId="{1589B059-04DC-4368-8FE8-003EB422BDCA}" dt="2021-12-10T20:21:53.158" v="3235" actId="20577"/>
          <ac:spMkLst>
            <pc:docMk/>
            <pc:sldMk cId="2667495754" sldId="289"/>
            <ac:spMk id="2" creationId="{0DEC7EAB-DB8E-4C26-AE81-BB32084EC01E}"/>
          </ac:spMkLst>
        </pc:spChg>
        <pc:spChg chg="mod">
          <ac:chgData name="Cynthia Enciso" userId="7915927f-c5cf-4e1f-876d-e79882ad52fa" providerId="ADAL" clId="{1589B059-04DC-4368-8FE8-003EB422BDCA}" dt="2021-12-10T19:25:44.490" v="2595" actId="20577"/>
          <ac:spMkLst>
            <pc:docMk/>
            <pc:sldMk cId="2667495754" sldId="289"/>
            <ac:spMk id="3" creationId="{2ADAC52D-7BB4-4D45-9E59-2153846D2F40}"/>
          </ac:spMkLst>
        </pc:spChg>
        <pc:spChg chg="add del">
          <ac:chgData name="Cynthia Enciso" userId="7915927f-c5cf-4e1f-876d-e79882ad52fa" providerId="ADAL" clId="{1589B059-04DC-4368-8FE8-003EB422BDCA}" dt="2021-12-10T19:15:24.044" v="2005" actId="22"/>
          <ac:spMkLst>
            <pc:docMk/>
            <pc:sldMk cId="2667495754" sldId="289"/>
            <ac:spMk id="7" creationId="{93F01F15-501A-4232-88A6-4104A3E96EE5}"/>
          </ac:spMkLst>
        </pc:spChg>
        <pc:spChg chg="add mod">
          <ac:chgData name="Cynthia Enciso" userId="7915927f-c5cf-4e1f-876d-e79882ad52fa" providerId="ADAL" clId="{1589B059-04DC-4368-8FE8-003EB422BDCA}" dt="2021-12-10T19:18:33.413" v="2406" actId="164"/>
          <ac:spMkLst>
            <pc:docMk/>
            <pc:sldMk cId="2667495754" sldId="289"/>
            <ac:spMk id="8" creationId="{CA03473C-F0EE-4F74-A38B-C8F235959ADA}"/>
          </ac:spMkLst>
        </pc:spChg>
        <pc:spChg chg="add mod">
          <ac:chgData name="Cynthia Enciso" userId="7915927f-c5cf-4e1f-876d-e79882ad52fa" providerId="ADAL" clId="{1589B059-04DC-4368-8FE8-003EB422BDCA}" dt="2021-12-10T19:35:11.117" v="2621" actId="20577"/>
          <ac:spMkLst>
            <pc:docMk/>
            <pc:sldMk cId="2667495754" sldId="289"/>
            <ac:spMk id="10" creationId="{3B62F823-136F-4C23-B5C8-D3F7C9FA3BCD}"/>
          </ac:spMkLst>
        </pc:spChg>
        <pc:spChg chg="add mod">
          <ac:chgData name="Cynthia Enciso" userId="7915927f-c5cf-4e1f-876d-e79882ad52fa" providerId="ADAL" clId="{1589B059-04DC-4368-8FE8-003EB422BDCA}" dt="2021-12-10T19:35:27.020" v="2629" actId="20577"/>
          <ac:spMkLst>
            <pc:docMk/>
            <pc:sldMk cId="2667495754" sldId="289"/>
            <ac:spMk id="11" creationId="{5FA9E4C5-A588-412D-B137-345DBADCB602}"/>
          </ac:spMkLst>
        </pc:spChg>
        <pc:spChg chg="add mod">
          <ac:chgData name="Cynthia Enciso" userId="7915927f-c5cf-4e1f-876d-e79882ad52fa" providerId="ADAL" clId="{1589B059-04DC-4368-8FE8-003EB422BDCA}" dt="2021-12-10T19:35:28.456" v="2630" actId="20577"/>
          <ac:spMkLst>
            <pc:docMk/>
            <pc:sldMk cId="2667495754" sldId="289"/>
            <ac:spMk id="12" creationId="{002B14EF-6382-4E64-B36C-A35613CC1B36}"/>
          </ac:spMkLst>
        </pc:spChg>
        <pc:spChg chg="add mod">
          <ac:chgData name="Cynthia Enciso" userId="7915927f-c5cf-4e1f-876d-e79882ad52fa" providerId="ADAL" clId="{1589B059-04DC-4368-8FE8-003EB422BDCA}" dt="2021-12-10T19:22:03.477" v="2577" actId="1076"/>
          <ac:spMkLst>
            <pc:docMk/>
            <pc:sldMk cId="2667495754" sldId="289"/>
            <ac:spMk id="13" creationId="{6E06D243-1C56-4AD8-89DB-00F0C727DEE7}"/>
          </ac:spMkLst>
        </pc:spChg>
        <pc:grpChg chg="add mod">
          <ac:chgData name="Cynthia Enciso" userId="7915927f-c5cf-4e1f-876d-e79882ad52fa" providerId="ADAL" clId="{1589B059-04DC-4368-8FE8-003EB422BDCA}" dt="2021-12-10T19:18:36.358" v="2407" actId="1076"/>
          <ac:grpSpMkLst>
            <pc:docMk/>
            <pc:sldMk cId="2667495754" sldId="289"/>
            <ac:grpSpMk id="9" creationId="{E4318342-ED21-4831-8DE2-162A038F1E4D}"/>
          </ac:grpSpMkLst>
        </pc:grpChg>
        <pc:graphicFrameChg chg="add mod modGraphic">
          <ac:chgData name="Cynthia Enciso" userId="7915927f-c5cf-4e1f-876d-e79882ad52fa" providerId="ADAL" clId="{1589B059-04DC-4368-8FE8-003EB422BDCA}" dt="2021-12-10T19:25:22.670" v="2586" actId="207"/>
          <ac:graphicFrameMkLst>
            <pc:docMk/>
            <pc:sldMk cId="2667495754" sldId="289"/>
            <ac:graphicFrameMk id="5" creationId="{211E4B9B-8715-4F31-A721-689194CFBAC6}"/>
          </ac:graphicFrameMkLst>
        </pc:graphicFrameChg>
      </pc:sldChg>
      <pc:sldChg chg="del">
        <pc:chgData name="Cynthia Enciso" userId="7915927f-c5cf-4e1f-876d-e79882ad52fa" providerId="ADAL" clId="{1589B059-04DC-4368-8FE8-003EB422BDCA}" dt="2021-12-09T16:58:30.868" v="25" actId="47"/>
        <pc:sldMkLst>
          <pc:docMk/>
          <pc:sldMk cId="4106877685" sldId="289"/>
        </pc:sldMkLst>
      </pc:sldChg>
      <pc:sldChg chg="modSp new mod ord">
        <pc:chgData name="Cynthia Enciso" userId="7915927f-c5cf-4e1f-876d-e79882ad52fa" providerId="ADAL" clId="{1589B059-04DC-4368-8FE8-003EB422BDCA}" dt="2021-12-10T19:42:34.160" v="3148" actId="20577"/>
        <pc:sldMkLst>
          <pc:docMk/>
          <pc:sldMk cId="2067819460" sldId="290"/>
        </pc:sldMkLst>
        <pc:spChg chg="mod">
          <ac:chgData name="Cynthia Enciso" userId="7915927f-c5cf-4e1f-876d-e79882ad52fa" providerId="ADAL" clId="{1589B059-04DC-4368-8FE8-003EB422BDCA}" dt="2021-12-10T19:39:49.752" v="2836" actId="21"/>
          <ac:spMkLst>
            <pc:docMk/>
            <pc:sldMk cId="2067819460" sldId="290"/>
            <ac:spMk id="3" creationId="{FE4716B7-184B-44C9-94C4-F54392DB8173}"/>
          </ac:spMkLst>
        </pc:spChg>
        <pc:spChg chg="mod">
          <ac:chgData name="Cynthia Enciso" userId="7915927f-c5cf-4e1f-876d-e79882ad52fa" providerId="ADAL" clId="{1589B059-04DC-4368-8FE8-003EB422BDCA}" dt="2021-12-10T19:42:34.160" v="3148" actId="20577"/>
          <ac:spMkLst>
            <pc:docMk/>
            <pc:sldMk cId="2067819460" sldId="290"/>
            <ac:spMk id="4" creationId="{2B6EAF56-7643-433F-B64B-50304ECB93FE}"/>
          </ac:spMkLst>
        </pc:spChg>
      </pc:sldChg>
      <pc:sldChg chg="addSp delSp modSp new mod">
        <pc:chgData name="Cynthia Enciso" userId="7915927f-c5cf-4e1f-876d-e79882ad52fa" providerId="ADAL" clId="{1589B059-04DC-4368-8FE8-003EB422BDCA}" dt="2021-12-10T21:21:17.321" v="5482" actId="20577"/>
        <pc:sldMkLst>
          <pc:docMk/>
          <pc:sldMk cId="1559451214" sldId="291"/>
        </pc:sldMkLst>
        <pc:spChg chg="mod">
          <ac:chgData name="Cynthia Enciso" userId="7915927f-c5cf-4e1f-876d-e79882ad52fa" providerId="ADAL" clId="{1589B059-04DC-4368-8FE8-003EB422BDCA}" dt="2021-12-10T20:52:52.185" v="3947" actId="20577"/>
          <ac:spMkLst>
            <pc:docMk/>
            <pc:sldMk cId="1559451214" sldId="291"/>
            <ac:spMk id="2" creationId="{25587BE7-4F55-4A59-BC6D-15652F60D144}"/>
          </ac:spMkLst>
        </pc:spChg>
        <pc:spChg chg="del">
          <ac:chgData name="Cynthia Enciso" userId="7915927f-c5cf-4e1f-876d-e79882ad52fa" providerId="ADAL" clId="{1589B059-04DC-4368-8FE8-003EB422BDCA}" dt="2021-12-10T20:52:55.298" v="3948" actId="478"/>
          <ac:spMkLst>
            <pc:docMk/>
            <pc:sldMk cId="1559451214" sldId="291"/>
            <ac:spMk id="3" creationId="{EA5DE650-7EB9-48A6-941F-334CC07268F1}"/>
          </ac:spMkLst>
        </pc:spChg>
        <pc:spChg chg="add mod">
          <ac:chgData name="Cynthia Enciso" userId="7915927f-c5cf-4e1f-876d-e79882ad52fa" providerId="ADAL" clId="{1589B059-04DC-4368-8FE8-003EB422BDCA}" dt="2021-12-10T21:00:39.014" v="4125" actId="164"/>
          <ac:spMkLst>
            <pc:docMk/>
            <pc:sldMk cId="1559451214" sldId="291"/>
            <ac:spMk id="5" creationId="{D1E8C53C-28AB-4C2C-9418-652F9003A628}"/>
          </ac:spMkLst>
        </pc:spChg>
        <pc:spChg chg="add del mod">
          <ac:chgData name="Cynthia Enciso" userId="7915927f-c5cf-4e1f-876d-e79882ad52fa" providerId="ADAL" clId="{1589B059-04DC-4368-8FE8-003EB422BDCA}" dt="2021-12-10T21:19:42.282" v="5474" actId="478"/>
          <ac:spMkLst>
            <pc:docMk/>
            <pc:sldMk cId="1559451214" sldId="291"/>
            <ac:spMk id="6" creationId="{0B2B3DDC-09E3-4E77-9B17-BAA2E381DAA6}"/>
          </ac:spMkLst>
        </pc:spChg>
        <pc:spChg chg="add del mod">
          <ac:chgData name="Cynthia Enciso" userId="7915927f-c5cf-4e1f-876d-e79882ad52fa" providerId="ADAL" clId="{1589B059-04DC-4368-8FE8-003EB422BDCA}" dt="2021-12-10T20:59:33.321" v="4105" actId="478"/>
          <ac:spMkLst>
            <pc:docMk/>
            <pc:sldMk cId="1559451214" sldId="291"/>
            <ac:spMk id="8" creationId="{91CDEFA3-3E95-4049-8D75-6BD12FB58055}"/>
          </ac:spMkLst>
        </pc:spChg>
        <pc:spChg chg="add del mod">
          <ac:chgData name="Cynthia Enciso" userId="7915927f-c5cf-4e1f-876d-e79882ad52fa" providerId="ADAL" clId="{1589B059-04DC-4368-8FE8-003EB422BDCA}" dt="2021-12-10T20:59:33.321" v="4105" actId="478"/>
          <ac:spMkLst>
            <pc:docMk/>
            <pc:sldMk cId="1559451214" sldId="291"/>
            <ac:spMk id="10" creationId="{2375AFBE-2299-4CEF-B39D-049A23C5B82D}"/>
          </ac:spMkLst>
        </pc:spChg>
        <pc:spChg chg="add mod">
          <ac:chgData name="Cynthia Enciso" userId="7915927f-c5cf-4e1f-876d-e79882ad52fa" providerId="ADAL" clId="{1589B059-04DC-4368-8FE8-003EB422BDCA}" dt="2021-12-10T21:20:09.937" v="5478"/>
          <ac:spMkLst>
            <pc:docMk/>
            <pc:sldMk cId="1559451214" sldId="291"/>
            <ac:spMk id="12" creationId="{FCCD929F-DA6D-44C9-9AFC-69876A15DF62}"/>
          </ac:spMkLst>
        </pc:spChg>
        <pc:spChg chg="add mod">
          <ac:chgData name="Cynthia Enciso" userId="7915927f-c5cf-4e1f-876d-e79882ad52fa" providerId="ADAL" clId="{1589B059-04DC-4368-8FE8-003EB422BDCA}" dt="2021-12-10T21:21:17.321" v="5482" actId="20577"/>
          <ac:spMkLst>
            <pc:docMk/>
            <pc:sldMk cId="1559451214" sldId="291"/>
            <ac:spMk id="14" creationId="{349F952A-1B58-4AAD-91A8-206EEBD9945A}"/>
          </ac:spMkLst>
        </pc:spChg>
        <pc:grpChg chg="add mod">
          <ac:chgData name="Cynthia Enciso" userId="7915927f-c5cf-4e1f-876d-e79882ad52fa" providerId="ADAL" clId="{1589B059-04DC-4368-8FE8-003EB422BDCA}" dt="2021-12-10T21:01:02.076" v="4131" actId="1076"/>
          <ac:grpSpMkLst>
            <pc:docMk/>
            <pc:sldMk cId="1559451214" sldId="291"/>
            <ac:grpSpMk id="13" creationId="{7EB865C7-7426-4863-B24C-F9173F9D01A1}"/>
          </ac:grpSpMkLst>
        </pc:grpChg>
      </pc:sldChg>
      <pc:sldChg chg="modSp new mod">
        <pc:chgData name="Cynthia Enciso" userId="7915927f-c5cf-4e1f-876d-e79882ad52fa" providerId="ADAL" clId="{1589B059-04DC-4368-8FE8-003EB422BDCA}" dt="2021-12-10T21:19:07.491" v="5473" actId="5793"/>
        <pc:sldMkLst>
          <pc:docMk/>
          <pc:sldMk cId="3140236149" sldId="292"/>
        </pc:sldMkLst>
        <pc:spChg chg="mod">
          <ac:chgData name="Cynthia Enciso" userId="7915927f-c5cf-4e1f-876d-e79882ad52fa" providerId="ADAL" clId="{1589B059-04DC-4368-8FE8-003EB422BDCA}" dt="2021-12-10T21:10:30.024" v="4627" actId="20577"/>
          <ac:spMkLst>
            <pc:docMk/>
            <pc:sldMk cId="3140236149" sldId="292"/>
            <ac:spMk id="2" creationId="{E4DABF6D-E855-4C54-B49E-0CAB624AC8E3}"/>
          </ac:spMkLst>
        </pc:spChg>
        <pc:spChg chg="mod">
          <ac:chgData name="Cynthia Enciso" userId="7915927f-c5cf-4e1f-876d-e79882ad52fa" providerId="ADAL" clId="{1589B059-04DC-4368-8FE8-003EB422BDCA}" dt="2021-12-10T21:19:07.491" v="5473" actId="5793"/>
          <ac:spMkLst>
            <pc:docMk/>
            <pc:sldMk cId="3140236149" sldId="292"/>
            <ac:spMk id="3" creationId="{5E51398B-19E6-4E2D-97F6-12BD35AC47AB}"/>
          </ac:spMkLst>
        </pc:spChg>
      </pc:sldChg>
      <pc:sldChg chg="addSp delSp modSp new mod">
        <pc:chgData name="Cynthia Enciso" userId="7915927f-c5cf-4e1f-876d-e79882ad52fa" providerId="ADAL" clId="{1589B059-04DC-4368-8FE8-003EB422BDCA}" dt="2021-12-10T21:45:15.875" v="6932" actId="20577"/>
        <pc:sldMkLst>
          <pc:docMk/>
          <pc:sldMk cId="2702819617" sldId="293"/>
        </pc:sldMkLst>
        <pc:spChg chg="mod">
          <ac:chgData name="Cynthia Enciso" userId="7915927f-c5cf-4e1f-876d-e79882ad52fa" providerId="ADAL" clId="{1589B059-04DC-4368-8FE8-003EB422BDCA}" dt="2021-12-10T21:30:29.862" v="6365" actId="20577"/>
          <ac:spMkLst>
            <pc:docMk/>
            <pc:sldMk cId="2702819617" sldId="293"/>
            <ac:spMk id="2" creationId="{FB8232FA-BC5A-46E0-B84C-42ED17BC835F}"/>
          </ac:spMkLst>
        </pc:spChg>
        <pc:spChg chg="del mod">
          <ac:chgData name="Cynthia Enciso" userId="7915927f-c5cf-4e1f-876d-e79882ad52fa" providerId="ADAL" clId="{1589B059-04DC-4368-8FE8-003EB422BDCA}" dt="2021-12-10T21:42:42.904" v="6751" actId="478"/>
          <ac:spMkLst>
            <pc:docMk/>
            <pc:sldMk cId="2702819617" sldId="293"/>
            <ac:spMk id="3" creationId="{3888C022-0474-45A6-84BB-F8DD7DE21811}"/>
          </ac:spMkLst>
        </pc:spChg>
        <pc:spChg chg="add mod">
          <ac:chgData name="Cynthia Enciso" userId="7915927f-c5cf-4e1f-876d-e79882ad52fa" providerId="ADAL" clId="{1589B059-04DC-4368-8FE8-003EB422BDCA}" dt="2021-12-10T21:45:15.875" v="6932" actId="20577"/>
          <ac:spMkLst>
            <pc:docMk/>
            <pc:sldMk cId="2702819617" sldId="293"/>
            <ac:spMk id="8" creationId="{6665F407-1322-4B1B-9387-BC74E371F9A9}"/>
          </ac:spMkLst>
        </pc:spChg>
        <pc:graphicFrameChg chg="add mod modGraphic">
          <ac:chgData name="Cynthia Enciso" userId="7915927f-c5cf-4e1f-876d-e79882ad52fa" providerId="ADAL" clId="{1589B059-04DC-4368-8FE8-003EB422BDCA}" dt="2021-12-10T21:32:06.869" v="6417" actId="14100"/>
          <ac:graphicFrameMkLst>
            <pc:docMk/>
            <pc:sldMk cId="2702819617" sldId="293"/>
            <ac:graphicFrameMk id="5" creationId="{21F09B3D-9951-472A-A410-8D7D0A0C2434}"/>
          </ac:graphicFrameMkLst>
        </pc:graphicFrameChg>
        <pc:graphicFrameChg chg="add mod modGraphic">
          <ac:chgData name="Cynthia Enciso" userId="7915927f-c5cf-4e1f-876d-e79882ad52fa" providerId="ADAL" clId="{1589B059-04DC-4368-8FE8-003EB422BDCA}" dt="2021-12-10T21:31:42.396" v="6412" actId="14100"/>
          <ac:graphicFrameMkLst>
            <pc:docMk/>
            <pc:sldMk cId="2702819617" sldId="293"/>
            <ac:graphicFrameMk id="6" creationId="{7E50FF49-7F4F-4013-A18E-1497876A4A99}"/>
          </ac:graphicFrameMkLst>
        </pc:graphicFrameChg>
        <pc:graphicFrameChg chg="add mod">
          <ac:chgData name="Cynthia Enciso" userId="7915927f-c5cf-4e1f-876d-e79882ad52fa" providerId="ADAL" clId="{1589B059-04DC-4368-8FE8-003EB422BDCA}" dt="2021-12-10T21:31:56.583" v="6415" actId="1076"/>
          <ac:graphicFrameMkLst>
            <pc:docMk/>
            <pc:sldMk cId="2702819617" sldId="293"/>
            <ac:graphicFrameMk id="7" creationId="{950D9914-5B46-4C73-84FE-762AE0B02072}"/>
          </ac:graphicFrameMkLst>
        </pc:graphicFrameChg>
      </pc:sldChg>
      <pc:sldChg chg="addSp modSp new mod ord">
        <pc:chgData name="Cynthia Enciso" userId="7915927f-c5cf-4e1f-876d-e79882ad52fa" providerId="ADAL" clId="{1589B059-04DC-4368-8FE8-003EB422BDCA}" dt="2021-12-10T21:45:40.597" v="6955" actId="20577"/>
        <pc:sldMkLst>
          <pc:docMk/>
          <pc:sldMk cId="759625912" sldId="294"/>
        </pc:sldMkLst>
        <pc:spChg chg="mod">
          <ac:chgData name="Cynthia Enciso" userId="7915927f-c5cf-4e1f-876d-e79882ad52fa" providerId="ADAL" clId="{1589B059-04DC-4368-8FE8-003EB422BDCA}" dt="2021-12-10T21:34:03.407" v="6641" actId="20577"/>
          <ac:spMkLst>
            <pc:docMk/>
            <pc:sldMk cId="759625912" sldId="294"/>
            <ac:spMk id="2" creationId="{6DCEB7EA-08F1-45D4-AD56-E5CE193726A2}"/>
          </ac:spMkLst>
        </pc:spChg>
        <pc:spChg chg="mod">
          <ac:chgData name="Cynthia Enciso" userId="7915927f-c5cf-4e1f-876d-e79882ad52fa" providerId="ADAL" clId="{1589B059-04DC-4368-8FE8-003EB422BDCA}" dt="2021-12-10T21:45:40.597" v="6955" actId="20577"/>
          <ac:spMkLst>
            <pc:docMk/>
            <pc:sldMk cId="759625912" sldId="294"/>
            <ac:spMk id="3" creationId="{71FE6DDF-9A94-4477-BA13-34A5A9D4AC4B}"/>
          </ac:spMkLst>
        </pc:spChg>
        <pc:graphicFrameChg chg="add mod">
          <ac:chgData name="Cynthia Enciso" userId="7915927f-c5cf-4e1f-876d-e79882ad52fa" providerId="ADAL" clId="{1589B059-04DC-4368-8FE8-003EB422BDCA}" dt="2021-12-10T21:31:34.619" v="6410" actId="1076"/>
          <ac:graphicFrameMkLst>
            <pc:docMk/>
            <pc:sldMk cId="759625912" sldId="294"/>
            <ac:graphicFrameMk id="5" creationId="{ABA0DA23-A302-4B41-B4AD-9965B1E9716B}"/>
          </ac:graphicFrameMkLst>
        </pc:graphicFrameChg>
      </pc:sldChg>
      <pc:sldChg chg="addSp modSp new mod">
        <pc:chgData name="Cynthia Enciso" userId="7915927f-c5cf-4e1f-876d-e79882ad52fa" providerId="ADAL" clId="{1589B059-04DC-4368-8FE8-003EB422BDCA}" dt="2021-12-13T17:19:55.675" v="8181" actId="20577"/>
        <pc:sldMkLst>
          <pc:docMk/>
          <pc:sldMk cId="3971023975" sldId="295"/>
        </pc:sldMkLst>
        <pc:spChg chg="mod">
          <ac:chgData name="Cynthia Enciso" userId="7915927f-c5cf-4e1f-876d-e79882ad52fa" providerId="ADAL" clId="{1589B059-04DC-4368-8FE8-003EB422BDCA}" dt="2021-12-13T17:19:55.675" v="8181" actId="20577"/>
          <ac:spMkLst>
            <pc:docMk/>
            <pc:sldMk cId="3971023975" sldId="295"/>
            <ac:spMk id="2" creationId="{A7B57346-6284-4B4A-974D-FD0049FC70EF}"/>
          </ac:spMkLst>
        </pc:spChg>
        <pc:spChg chg="mod">
          <ac:chgData name="Cynthia Enciso" userId="7915927f-c5cf-4e1f-876d-e79882ad52fa" providerId="ADAL" clId="{1589B059-04DC-4368-8FE8-003EB422BDCA}" dt="2021-12-13T17:19:06.284" v="8169" actId="1076"/>
          <ac:spMkLst>
            <pc:docMk/>
            <pc:sldMk cId="3971023975" sldId="295"/>
            <ac:spMk id="3" creationId="{402935E4-95A5-4F4F-AF4E-B1777F9FB909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6" creationId="{C027284E-F71F-443C-A34B-71D260367BAD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7" creationId="{89DA51E1-3DAB-47A8-9AF5-E70304F632D1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9" creationId="{4802ECC3-C7AE-48EC-98E9-C0B9E9ABD306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0" creationId="{494424EB-1FAD-4A83-BCE5-18E8934FB994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2" creationId="{4A32F752-A162-46A9-BE07-42435FD8D505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3" creationId="{F8397C2E-4DB9-40A3-B635-B8DF55F9E009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4" creationId="{A6F9007F-3626-4019-B46E-97C180BD30E3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6" creationId="{D37D99AD-CF57-42BB-A0D1-9B5CF9C9B768}"/>
          </ac:spMkLst>
        </pc:spChg>
        <pc:spChg chg="mod">
          <ac:chgData name="Cynthia Enciso" userId="7915927f-c5cf-4e1f-876d-e79882ad52fa" providerId="ADAL" clId="{1589B059-04DC-4368-8FE8-003EB422BDCA}" dt="2021-12-13T16:51:59.267" v="7640"/>
          <ac:spMkLst>
            <pc:docMk/>
            <pc:sldMk cId="3971023975" sldId="295"/>
            <ac:spMk id="17" creationId="{EE5374DB-0483-4AB5-A722-1DADADFC21E2}"/>
          </ac:spMkLst>
        </pc:spChg>
        <pc:spChg chg="add mod">
          <ac:chgData name="Cynthia Enciso" userId="7915927f-c5cf-4e1f-876d-e79882ad52fa" providerId="ADAL" clId="{1589B059-04DC-4368-8FE8-003EB422BDCA}" dt="2021-12-13T17:19:06.284" v="8169" actId="1076"/>
          <ac:spMkLst>
            <pc:docMk/>
            <pc:sldMk cId="3971023975" sldId="295"/>
            <ac:spMk id="20" creationId="{F69697DC-E08A-472E-8906-A7B101586026}"/>
          </ac:spMkLst>
        </pc:spChg>
        <pc:spChg chg="add mod">
          <ac:chgData name="Cynthia Enciso" userId="7915927f-c5cf-4e1f-876d-e79882ad52fa" providerId="ADAL" clId="{1589B059-04DC-4368-8FE8-003EB422BDCA}" dt="2021-12-13T17:16:12.269" v="8046" actId="27636"/>
          <ac:spMkLst>
            <pc:docMk/>
            <pc:sldMk cId="3971023975" sldId="295"/>
            <ac:spMk id="21" creationId="{983D6AA8-300C-40CF-9A45-64DEBB554D19}"/>
          </ac:spMkLst>
        </pc:spChg>
        <pc:spChg chg="add mod">
          <ac:chgData name="Cynthia Enciso" userId="7915927f-c5cf-4e1f-876d-e79882ad52fa" providerId="ADAL" clId="{1589B059-04DC-4368-8FE8-003EB422BDCA}" dt="2021-12-13T17:16:25.813" v="8054" actId="20577"/>
          <ac:spMkLst>
            <pc:docMk/>
            <pc:sldMk cId="3971023975" sldId="295"/>
            <ac:spMk id="22" creationId="{09D1F22C-5549-4C96-ABBB-5DA4D9123C35}"/>
          </ac:spMkLst>
        </pc:spChg>
        <pc:spChg chg="add mod">
          <ac:chgData name="Cynthia Enciso" userId="7915927f-c5cf-4e1f-876d-e79882ad52fa" providerId="ADAL" clId="{1589B059-04DC-4368-8FE8-003EB422BDCA}" dt="2021-12-13T17:19:06.284" v="8169" actId="1076"/>
          <ac:spMkLst>
            <pc:docMk/>
            <pc:sldMk cId="3971023975" sldId="295"/>
            <ac:spMk id="23" creationId="{C110E333-FD13-4D2A-84F3-FDB028D53FED}"/>
          </ac:spMkLst>
        </pc:spChg>
        <pc:spChg chg="add mod">
          <ac:chgData name="Cynthia Enciso" userId="7915927f-c5cf-4e1f-876d-e79882ad52fa" providerId="ADAL" clId="{1589B059-04DC-4368-8FE8-003EB422BDCA}" dt="2021-12-13T17:19:06.284" v="8169" actId="1076"/>
          <ac:spMkLst>
            <pc:docMk/>
            <pc:sldMk cId="3971023975" sldId="295"/>
            <ac:spMk id="24" creationId="{24E8DAE2-E4D1-4DFD-AD23-03563C2D79AB}"/>
          </ac:spMkLst>
        </pc:spChg>
        <pc:spChg chg="add mod">
          <ac:chgData name="Cynthia Enciso" userId="7915927f-c5cf-4e1f-876d-e79882ad52fa" providerId="ADAL" clId="{1589B059-04DC-4368-8FE8-003EB422BDCA}" dt="2021-12-13T17:18:54.564" v="8168" actId="1076"/>
          <ac:spMkLst>
            <pc:docMk/>
            <pc:sldMk cId="3971023975" sldId="295"/>
            <ac:spMk id="25" creationId="{E6F48812-73DE-48DA-9085-5CB3D8D65DFA}"/>
          </ac:spMkLst>
        </pc:spChg>
        <pc:spChg chg="add mod">
          <ac:chgData name="Cynthia Enciso" userId="7915927f-c5cf-4e1f-876d-e79882ad52fa" providerId="ADAL" clId="{1589B059-04DC-4368-8FE8-003EB422BDCA}" dt="2021-12-13T17:18:51.437" v="8167" actId="1076"/>
          <ac:spMkLst>
            <pc:docMk/>
            <pc:sldMk cId="3971023975" sldId="295"/>
            <ac:spMk id="26" creationId="{4B546C52-F7B6-4F5A-AE67-FDB12C9A3F05}"/>
          </ac:spMkLst>
        </pc:spChg>
        <pc:grpChg chg="add mod">
          <ac:chgData name="Cynthia Enciso" userId="7915927f-c5cf-4e1f-876d-e79882ad52fa" providerId="ADAL" clId="{1589B059-04DC-4368-8FE8-003EB422BDCA}" dt="2021-12-13T17:18:38.482" v="8145" actId="1076"/>
          <ac:grpSpMkLst>
            <pc:docMk/>
            <pc:sldMk cId="3971023975" sldId="295"/>
            <ac:grpSpMk id="5" creationId="{35D82481-A05E-4F75-B312-6C15DE817AF7}"/>
          </ac:grpSpMkLst>
        </pc:grpChg>
        <pc:grpChg chg="add mod">
          <ac:chgData name="Cynthia Enciso" userId="7915927f-c5cf-4e1f-876d-e79882ad52fa" providerId="ADAL" clId="{1589B059-04DC-4368-8FE8-003EB422BDCA}" dt="2021-12-13T17:19:06.284" v="8169" actId="1076"/>
          <ac:grpSpMkLst>
            <pc:docMk/>
            <pc:sldMk cId="3971023975" sldId="295"/>
            <ac:grpSpMk id="8" creationId="{C4A74B51-9F90-41EF-B992-49548E54FD3E}"/>
          </ac:grpSpMkLst>
        </pc:grpChg>
        <pc:grpChg chg="add mod">
          <ac:chgData name="Cynthia Enciso" userId="7915927f-c5cf-4e1f-876d-e79882ad52fa" providerId="ADAL" clId="{1589B059-04DC-4368-8FE8-003EB422BDCA}" dt="2021-12-13T17:19:06.284" v="8169" actId="1076"/>
          <ac:grpSpMkLst>
            <pc:docMk/>
            <pc:sldMk cId="3971023975" sldId="295"/>
            <ac:grpSpMk id="11" creationId="{11E8F438-C057-4B5D-B652-57C6E4B935F1}"/>
          </ac:grpSpMkLst>
        </pc:grpChg>
        <pc:grpChg chg="add mod">
          <ac:chgData name="Cynthia Enciso" userId="7915927f-c5cf-4e1f-876d-e79882ad52fa" providerId="ADAL" clId="{1589B059-04DC-4368-8FE8-003EB422BDCA}" dt="2021-12-13T17:16:10.125" v="8044" actId="1076"/>
          <ac:grpSpMkLst>
            <pc:docMk/>
            <pc:sldMk cId="3971023975" sldId="295"/>
            <ac:grpSpMk id="15" creationId="{DA880F17-0112-45D0-BAFD-8E8E2243394F}"/>
          </ac:grpSpMkLst>
        </pc:grpChg>
      </pc:sldChg>
      <pc:sldChg chg="new del">
        <pc:chgData name="Cynthia Enciso" userId="7915927f-c5cf-4e1f-876d-e79882ad52fa" providerId="ADAL" clId="{1589B059-04DC-4368-8FE8-003EB422BDCA}" dt="2021-12-13T17:33:52.365" v="8690" actId="47"/>
        <pc:sldMkLst>
          <pc:docMk/>
          <pc:sldMk cId="1111113701" sldId="296"/>
        </pc:sldMkLst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1-11T17:45:11.717" v="7923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1T17:43:59.628" v="7842" actId="15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1T17:43:59.628" v="7842" actId="15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mod">
        <pc:chgData name="Cynthia Enciso" userId="7915927f-c5cf-4e1f-876d-e79882ad52fa" providerId="ADAL" clId="{9A78363A-0468-45D8-964C-F0884215088C}" dt="2021-11-11T17:40:30.358" v="7649" actId="2057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17:40:30.358" v="7649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16:29:47.868" v="4289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16:29:47.868" v="4289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1T17:43:03.008" v="7764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1T17:43:03.008" v="7764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40.965" v="7567" actId="478"/>
        <pc:sldMkLst>
          <pc:docMk/>
          <pc:sldMk cId="2319034473" sldId="270"/>
        </pc:sldMkLst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23" creationId="{50A8566E-464E-4175-929B-52776DC40130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mod">
          <ac:chgData name="Cynthia Enciso" userId="7915927f-c5cf-4e1f-876d-e79882ad52fa" providerId="ADAL" clId="{9A78363A-0468-45D8-964C-F0884215088C}" dt="2021-11-11T17:32:29.030" v="7499" actId="1076"/>
          <ac:spMkLst>
            <pc:docMk/>
            <pc:sldMk cId="2319034473" sldId="270"/>
            <ac:spMk id="28" creationId="{04696874-734C-45A0-8B96-6178153D5421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mod">
          <ac:chgData name="Cynthia Enciso" userId="7915927f-c5cf-4e1f-876d-e79882ad52fa" providerId="ADAL" clId="{9A78363A-0468-45D8-964C-F0884215088C}" dt="2021-11-11T17:29:46.013" v="7425" actId="1076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1-11T17:29:49.664" v="7426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mod">
          <ac:chgData name="Cynthia Enciso" userId="7915927f-c5cf-4e1f-876d-e79882ad52fa" providerId="ADAL" clId="{9A78363A-0468-45D8-964C-F0884215088C}" dt="2021-11-11T17:29:30.220" v="7423" actId="1076"/>
          <ac:spMkLst>
            <pc:docMk/>
            <pc:sldMk cId="2319034473" sldId="270"/>
            <ac:spMk id="97" creationId="{B5298211-4992-409B-9275-04B59CD3DC9A}"/>
          </ac:spMkLst>
        </pc:spChg>
        <pc:grpChg chg="mod">
          <ac:chgData name="Cynthia Enciso" userId="7915927f-c5cf-4e1f-876d-e79882ad52fa" providerId="ADAL" clId="{9A78363A-0468-45D8-964C-F0884215088C}" dt="2021-11-11T17:29:49.664" v="7426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mod ord">
        <pc:chgData name="Cynthia Enciso" userId="7915927f-c5cf-4e1f-876d-e79882ad52fa" providerId="ADAL" clId="{9A78363A-0468-45D8-964C-F0884215088C}" dt="2021-11-11T16:19:20.691" v="3487" actId="2057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16:19:20.691" v="3487" actId="20577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anchor="b">
            <a:normAutofit/>
          </a:bodyPr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BF6D-E855-4C54-B49E-0CAB624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398B-19E6-4E2D-97F6-12BD35AC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3 main relationships tables can have with one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One-to-One:</a:t>
            </a:r>
            <a:r>
              <a:rPr lang="en-US" dirty="0"/>
              <a:t> for both tables, each row is associated with one other row from the other table</a:t>
            </a:r>
          </a:p>
          <a:p>
            <a:pPr lvl="1"/>
            <a:r>
              <a:rPr lang="en-US" dirty="0"/>
              <a:t>social security numbers to people</a:t>
            </a:r>
          </a:p>
          <a:p>
            <a:pPr lvl="1"/>
            <a:r>
              <a:rPr lang="en-US" dirty="0"/>
              <a:t>students to backpacks</a:t>
            </a:r>
          </a:p>
          <a:p>
            <a:r>
              <a:rPr lang="en-US" b="1" dirty="0"/>
              <a:t>One-To-Many:</a:t>
            </a:r>
            <a:r>
              <a:rPr lang="en-US" dirty="0"/>
              <a:t> one table’s row can be associated with many rows of another table</a:t>
            </a:r>
          </a:p>
          <a:p>
            <a:pPr lvl="1"/>
            <a:r>
              <a:rPr lang="en-US" dirty="0"/>
              <a:t>school to students</a:t>
            </a:r>
          </a:p>
          <a:p>
            <a:pPr lvl="1"/>
            <a:r>
              <a:rPr lang="en-US" dirty="0"/>
              <a:t>customer to orders</a:t>
            </a:r>
          </a:p>
          <a:p>
            <a:r>
              <a:rPr lang="en-US" b="1" dirty="0"/>
              <a:t>Many-to-Many:</a:t>
            </a:r>
            <a:r>
              <a:rPr lang="en-US" dirty="0"/>
              <a:t> many rows from one table can be associated with many rows from another table</a:t>
            </a:r>
          </a:p>
          <a:p>
            <a:pPr lvl="1"/>
            <a:r>
              <a:rPr lang="en-US" dirty="0"/>
              <a:t>students to classes</a:t>
            </a:r>
          </a:p>
          <a:p>
            <a:pPr lvl="1"/>
            <a:r>
              <a:rPr lang="en-US" dirty="0"/>
              <a:t>actors to movies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AA6EF-722D-439D-B5B2-CCB60D6C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3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7BE7-4F55-4A59-BC6D-15652F60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8E34-A4EE-4FE8-ACB3-A11F312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B865C7-7426-4863-B24C-F9173F9D01A1}"/>
              </a:ext>
            </a:extLst>
          </p:cNvPr>
          <p:cNvGrpSpPr/>
          <p:nvPr/>
        </p:nvGrpSpPr>
        <p:grpSpPr>
          <a:xfrm>
            <a:off x="269790" y="1387371"/>
            <a:ext cx="6443109" cy="3693914"/>
            <a:chOff x="159572" y="1403867"/>
            <a:chExt cx="6443109" cy="36939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8C53C-28AB-4C2C-9418-652F9003A628}"/>
                </a:ext>
              </a:extLst>
            </p:cNvPr>
            <p:cNvSpPr/>
            <p:nvPr/>
          </p:nvSpPr>
          <p:spPr>
            <a:xfrm>
              <a:off x="159572" y="1403867"/>
              <a:ext cx="6309808" cy="3693914"/>
            </a:xfrm>
            <a:prstGeom prst="rect">
              <a:avLst/>
            </a:prstGeom>
            <a:solidFill>
              <a:srgbClr val="F36A25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CD929F-DA6D-44C9-9AFC-69876A15DF62}"/>
                </a:ext>
              </a:extLst>
            </p:cNvPr>
            <p:cNvSpPr txBox="1"/>
            <p:nvPr/>
          </p:nvSpPr>
          <p:spPr>
            <a:xfrm>
              <a:off x="380010" y="1608544"/>
              <a:ext cx="6222671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TABLE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school(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id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PRIMARY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KEY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algn="l"/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	name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VARCHAR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250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endParaRPr lang="en-US" sz="1800" dirty="0">
                <a:latin typeface="Consolas" panose="020B0609020204030204" pitchFamily="49" charset="0"/>
              </a:endParaRPr>
            </a:p>
            <a:p>
              <a:pPr algn="l"/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TABLE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student(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id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PRIMARY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KEY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full_name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VARCHAR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100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gpa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NUMERIC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school_id </a:t>
              </a:r>
              <a:r>
                <a:rPr lang="en-US" sz="18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REFERENCES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school(id)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F952A-1B58-4AAD-91A8-206EEBD9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10" y="5249457"/>
            <a:ext cx="8032470" cy="13879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school table’s </a:t>
            </a:r>
            <a:r>
              <a:rPr lang="en-US" b="1" dirty="0"/>
              <a:t>id</a:t>
            </a:r>
            <a:r>
              <a:rPr lang="en-US" dirty="0"/>
              <a:t> column is a </a:t>
            </a:r>
            <a:r>
              <a:rPr lang="en-US" b="1" dirty="0"/>
              <a:t>primary key column</a:t>
            </a:r>
          </a:p>
          <a:p>
            <a:pPr lvl="1"/>
            <a:r>
              <a:rPr lang="en-US" dirty="0"/>
              <a:t>This means every school has a unique id value</a:t>
            </a:r>
          </a:p>
          <a:p>
            <a:r>
              <a:rPr lang="en-US" dirty="0"/>
              <a:t>The student table’s </a:t>
            </a:r>
            <a:r>
              <a:rPr lang="en-US" b="1" dirty="0"/>
              <a:t>school_id </a:t>
            </a:r>
            <a:r>
              <a:rPr lang="en-US" dirty="0"/>
              <a:t>column is a foreign key column as it depends on the school table’s </a:t>
            </a:r>
            <a:r>
              <a:rPr lang="en-US" b="1" dirty="0"/>
              <a:t>id</a:t>
            </a:r>
            <a:r>
              <a:rPr lang="en-US" dirty="0"/>
              <a:t>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5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19F3-0109-419A-8F7E-B2C36894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B9D3-807F-46AD-B5BC-0E25C672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r>
              <a:rPr lang="en-US" dirty="0"/>
              <a:t> refers to designing a database to </a:t>
            </a:r>
            <a:r>
              <a:rPr lang="en-US" b="1" dirty="0"/>
              <a:t>reduce redundancy</a:t>
            </a:r>
            <a:r>
              <a:rPr lang="en-US" dirty="0"/>
              <a:t> and ensure </a:t>
            </a:r>
            <a:r>
              <a:rPr lang="en-US" b="1" dirty="0"/>
              <a:t>referential integrity</a:t>
            </a:r>
          </a:p>
          <a:p>
            <a:pPr lvl="1"/>
            <a:r>
              <a:rPr lang="en-US" dirty="0"/>
              <a:t>there are levels of normalization called </a:t>
            </a:r>
            <a:r>
              <a:rPr lang="en-US" b="1" dirty="0"/>
              <a:t>normal forms</a:t>
            </a:r>
            <a:endParaRPr lang="en-US" dirty="0"/>
          </a:p>
          <a:p>
            <a:pPr lvl="1"/>
            <a:r>
              <a:rPr lang="en-US" dirty="0"/>
              <a:t>By the </a:t>
            </a:r>
            <a:r>
              <a:rPr lang="en-US" b="1" dirty="0"/>
              <a:t>third normal form:</a:t>
            </a:r>
          </a:p>
          <a:p>
            <a:pPr lvl="2"/>
            <a:r>
              <a:rPr lang="en-US" dirty="0"/>
              <a:t>each table stores only directly relevant information</a:t>
            </a:r>
          </a:p>
          <a:p>
            <a:pPr lvl="2"/>
            <a:r>
              <a:rPr lang="en-US" dirty="0"/>
              <a:t>All data is broken down into the smallest meaningful value</a:t>
            </a:r>
          </a:p>
          <a:p>
            <a:pPr lvl="2"/>
            <a:r>
              <a:rPr lang="en-US" dirty="0"/>
              <a:t>Each record can be uniquely identified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EB5C-634F-47F1-A8FA-6ACBBF68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5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B7EA-08F1-45D4-AD56-E5CE1937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6DDF-9A94-4477-BA13-34A5A9D4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4583412"/>
            <a:ext cx="8383980" cy="2274588"/>
          </a:xfrm>
        </p:spPr>
        <p:txBody>
          <a:bodyPr>
            <a:normAutofit/>
          </a:bodyPr>
          <a:lstStyle/>
          <a:p>
            <a:r>
              <a:rPr lang="en-US" dirty="0"/>
              <a:t>An unnormalized table has all the information, but there are several values in some columns</a:t>
            </a:r>
          </a:p>
          <a:p>
            <a:r>
              <a:rPr lang="en-US" dirty="0"/>
              <a:t>This can make querying difficult. What if we wanted to find all the addresses from Denver?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14144-8A76-4B9F-8912-1245BCC7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A0DA23-A302-4B41-B4AD-9965B1E97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26835"/>
              </p:ext>
            </p:extLst>
          </p:nvPr>
        </p:nvGraphicFramePr>
        <p:xfrm>
          <a:off x="380010" y="1481446"/>
          <a:ext cx="83839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51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62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32FA-BC5A-46E0-B84C-42ED17BC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6433E-9F29-40F6-992C-41F749E7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F09B3D-9951-472A-A410-8D7D0A0C2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12294"/>
              </p:ext>
            </p:extLst>
          </p:nvPr>
        </p:nvGraphicFramePr>
        <p:xfrm>
          <a:off x="36056" y="4503797"/>
          <a:ext cx="37277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10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054347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50FF49-7F4F-4013-A18E-1497876A4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66392"/>
              </p:ext>
            </p:extLst>
          </p:nvPr>
        </p:nvGraphicFramePr>
        <p:xfrm>
          <a:off x="36056" y="1286970"/>
          <a:ext cx="894837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95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491395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4913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4913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4913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491395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0D9914-5B46-4C73-84FE-762AE0B0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47369"/>
              </p:ext>
            </p:extLst>
          </p:nvPr>
        </p:nvGraphicFramePr>
        <p:xfrm>
          <a:off x="36056" y="3368905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65F407-1322-4B1B-9387-BC74E371F9A9}"/>
              </a:ext>
            </a:extLst>
          </p:cNvPr>
          <p:cNvSpPr txBox="1">
            <a:spLocks/>
          </p:cNvSpPr>
          <p:nvPr/>
        </p:nvSpPr>
        <p:spPr>
          <a:xfrm>
            <a:off x="3930767" y="3429000"/>
            <a:ext cx="5053659" cy="318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database in </a:t>
            </a:r>
            <a:r>
              <a:rPr lang="en-US" b="1" dirty="0"/>
              <a:t>third normal form </a:t>
            </a:r>
            <a:r>
              <a:rPr lang="en-US" dirty="0"/>
              <a:t>has all the information separated into distinct tables</a:t>
            </a:r>
          </a:p>
          <a:p>
            <a:r>
              <a:rPr lang="en-US" dirty="0"/>
              <a:t>This makes querying easier. We can look up any singular piece of data and related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70281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114550"/>
            <a:ext cx="8826500" cy="360625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Querying Tables</a:t>
            </a:r>
          </a:p>
        </p:txBody>
      </p:sp>
    </p:spTree>
    <p:extLst>
      <p:ext uri="{BB962C8B-B14F-4D97-AF65-F5344CB8AC3E}">
        <p14:creationId xmlns:p14="http://schemas.microsoft.com/office/powerpoint/2010/main" val="63229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EE28871-523C-42C6-A744-99A3BF526464}"/>
              </a:ext>
            </a:extLst>
          </p:cNvPr>
          <p:cNvSpPr/>
          <p:nvPr/>
        </p:nvSpPr>
        <p:spPr>
          <a:xfrm>
            <a:off x="3509010" y="1274423"/>
            <a:ext cx="5475418" cy="5454414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D19F3-0109-419A-8F7E-B2C36894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EB5C-634F-47F1-A8FA-6ACBBF68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DB851-0D5A-4369-BA35-C3ECD87B8122}"/>
              </a:ext>
            </a:extLst>
          </p:cNvPr>
          <p:cNvSpPr txBox="1"/>
          <p:nvPr/>
        </p:nvSpPr>
        <p:spPr>
          <a:xfrm>
            <a:off x="3579446" y="1813753"/>
            <a:ext cx="5612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columns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C500E-242C-45E3-BF3D-F16AE9B53571}"/>
              </a:ext>
            </a:extLst>
          </p:cNvPr>
          <p:cNvSpPr txBox="1"/>
          <p:nvPr/>
        </p:nvSpPr>
        <p:spPr>
          <a:xfrm>
            <a:off x="3579446" y="2220597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columns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D460D-D9AF-4D76-A28A-7471DE2803EC}"/>
              </a:ext>
            </a:extLst>
          </p:cNvPr>
          <p:cNvSpPr txBox="1"/>
          <p:nvPr/>
        </p:nvSpPr>
        <p:spPr>
          <a:xfrm>
            <a:off x="3579446" y="2624058"/>
            <a:ext cx="604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column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new value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74553-A1CF-4DC9-B9AA-55EDFC42E02D}"/>
              </a:ext>
            </a:extLst>
          </p:cNvPr>
          <p:cNvSpPr txBox="1"/>
          <p:nvPr/>
        </p:nvSpPr>
        <p:spPr>
          <a:xfrm>
            <a:off x="3579446" y="3027519"/>
            <a:ext cx="604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condition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CF2D0A-211A-4A8B-985D-1BD214C68BF4}"/>
              </a:ext>
            </a:extLst>
          </p:cNvPr>
          <p:cNvSpPr txBox="1">
            <a:spLocks/>
          </p:cNvSpPr>
          <p:nvPr/>
        </p:nvSpPr>
        <p:spPr>
          <a:xfrm>
            <a:off x="23138" y="1531705"/>
            <a:ext cx="3951960" cy="513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DML allows us to query tables in the database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/>
              <a:t>Commands commonly used: </a:t>
            </a:r>
          </a:p>
          <a:p>
            <a:pPr lvl="1"/>
            <a:r>
              <a:rPr lang="en-US" b="1" dirty="0"/>
              <a:t>INSERT INTO</a:t>
            </a:r>
          </a:p>
          <a:p>
            <a:pPr lvl="1"/>
            <a:r>
              <a:rPr lang="en-US" b="1" dirty="0"/>
              <a:t>SELECT</a:t>
            </a:r>
          </a:p>
          <a:p>
            <a:pPr lvl="1"/>
            <a:r>
              <a:rPr lang="en-US" b="1" dirty="0"/>
              <a:t>UPDATE</a:t>
            </a:r>
          </a:p>
          <a:p>
            <a:pPr lvl="1"/>
            <a:r>
              <a:rPr lang="en-US" b="1" dirty="0"/>
              <a:t>DELETE FROM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2494F-CB72-46D6-9E4B-B41C446A2BCF}"/>
              </a:ext>
            </a:extLst>
          </p:cNvPr>
          <p:cNvSpPr txBox="1"/>
          <p:nvPr/>
        </p:nvSpPr>
        <p:spPr>
          <a:xfrm>
            <a:off x="5451539" y="1444421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Syntax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97E85-6048-41B5-B1A7-2C590D8E7502}"/>
              </a:ext>
            </a:extLst>
          </p:cNvPr>
          <p:cNvSpPr txBox="1"/>
          <p:nvPr/>
        </p:nvSpPr>
        <p:spPr>
          <a:xfrm>
            <a:off x="3579446" y="3816085"/>
            <a:ext cx="561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get all records from student table</a:t>
            </a:r>
          </a:p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student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572ED-A62D-4913-B90C-F4577B1CA805}"/>
              </a:ext>
            </a:extLst>
          </p:cNvPr>
          <p:cNvSpPr txBox="1"/>
          <p:nvPr/>
        </p:nvSpPr>
        <p:spPr>
          <a:xfrm>
            <a:off x="3579446" y="4442319"/>
            <a:ext cx="7429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get all records from student table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name, gpa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‘Tory’, 3.0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82C02-FADD-4524-9A00-BF61F56B743B}"/>
              </a:ext>
            </a:extLst>
          </p:cNvPr>
          <p:cNvSpPr txBox="1"/>
          <p:nvPr/>
        </p:nvSpPr>
        <p:spPr>
          <a:xfrm>
            <a:off x="3579446" y="5375567"/>
            <a:ext cx="6046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update every gpa in student table to 0</a:t>
            </a:r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student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gpa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975AB-7330-445A-9AB6-EC11F4C60B48}"/>
              </a:ext>
            </a:extLst>
          </p:cNvPr>
          <p:cNvSpPr txBox="1"/>
          <p:nvPr/>
        </p:nvSpPr>
        <p:spPr>
          <a:xfrm>
            <a:off x="3579446" y="6021898"/>
            <a:ext cx="6046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delete the student whose id is 1</a:t>
            </a:r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student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id = 1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333B4-76DA-4460-9456-7830C8DF0F82}"/>
              </a:ext>
            </a:extLst>
          </p:cNvPr>
          <p:cNvSpPr txBox="1"/>
          <p:nvPr/>
        </p:nvSpPr>
        <p:spPr>
          <a:xfrm>
            <a:off x="5348556" y="3468022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SQL Examples</a:t>
            </a:r>
          </a:p>
        </p:txBody>
      </p:sp>
    </p:spTree>
    <p:extLst>
      <p:ext uri="{BB962C8B-B14F-4D97-AF65-F5344CB8AC3E}">
        <p14:creationId xmlns:p14="http://schemas.microsoft.com/office/powerpoint/2010/main" val="168603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0BD2-C36A-42FD-91AA-9460FAC7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6699-66BB-40D8-A5C0-8117EDD9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8616"/>
            <a:ext cx="466062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b="1" dirty="0"/>
              <a:t>statement </a:t>
            </a:r>
            <a:r>
              <a:rPr lang="en-US" dirty="0"/>
              <a:t>allows us to create a </a:t>
            </a:r>
            <a:r>
              <a:rPr lang="en-US" dirty="0" err="1"/>
              <a:t>resultset</a:t>
            </a:r>
            <a:r>
              <a:rPr lang="en-US" dirty="0"/>
              <a:t> of information from two tables based on a related column between them</a:t>
            </a:r>
          </a:p>
          <a:p>
            <a:r>
              <a:rPr lang="en-US" dirty="0"/>
              <a:t>There are four common joins:</a:t>
            </a:r>
          </a:p>
          <a:p>
            <a:pPr lvl="1"/>
            <a:r>
              <a:rPr lang="en-US" dirty="0"/>
              <a:t>INNER</a:t>
            </a:r>
          </a:p>
          <a:p>
            <a:pPr lvl="1"/>
            <a:r>
              <a:rPr lang="en-US" dirty="0"/>
              <a:t>OUTER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59513-C6D5-48AD-91DB-2C69DAAA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1BB59-4AE1-4CDC-A6A7-B527D82DAF9D}"/>
              </a:ext>
            </a:extLst>
          </p:cNvPr>
          <p:cNvSpPr txBox="1"/>
          <p:nvPr/>
        </p:nvSpPr>
        <p:spPr>
          <a:xfrm>
            <a:off x="4660620" y="305365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columns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sz="2800" dirty="0">
                <a:latin typeface="Consolas" panose="020B0609020204030204" pitchFamily="49" charset="0"/>
              </a:rPr>
              <a:t>table</a:t>
            </a:r>
          </a:p>
          <a:p>
            <a:pPr algn="l"/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second table</a:t>
            </a:r>
          </a:p>
          <a:p>
            <a:pPr algn="l"/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related column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7EF38-0756-4413-AAD7-0B7788686574}"/>
              </a:ext>
            </a:extLst>
          </p:cNvPr>
          <p:cNvSpPr txBox="1"/>
          <p:nvPr/>
        </p:nvSpPr>
        <p:spPr>
          <a:xfrm>
            <a:off x="5337810" y="268432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JOIN Syntax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876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7346-6284-4B4A-974D-FD0049FC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35E4-95A5-4F4F-AF4E-B1777F9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81" y="3554466"/>
            <a:ext cx="3778835" cy="4660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returns matching records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F589-96D7-40B7-AC79-04C70B70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D82481-A05E-4F75-B312-6C15DE817AF7}"/>
              </a:ext>
            </a:extLst>
          </p:cNvPr>
          <p:cNvGrpSpPr/>
          <p:nvPr/>
        </p:nvGrpSpPr>
        <p:grpSpPr>
          <a:xfrm>
            <a:off x="5588927" y="4543172"/>
            <a:ext cx="2773680" cy="1719570"/>
            <a:chOff x="792480" y="2257425"/>
            <a:chExt cx="3779520" cy="23431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27284E-F71F-443C-A34B-71D260367BAD}"/>
                </a:ext>
              </a:extLst>
            </p:cNvPr>
            <p:cNvSpPr/>
            <p:nvPr/>
          </p:nvSpPr>
          <p:spPr>
            <a:xfrm>
              <a:off x="792480" y="2257425"/>
              <a:ext cx="2468880" cy="2343150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DA51E1-3DAB-47A8-9AF5-E70304F632D1}"/>
                </a:ext>
              </a:extLst>
            </p:cNvPr>
            <p:cNvSpPr/>
            <p:nvPr/>
          </p:nvSpPr>
          <p:spPr>
            <a:xfrm>
              <a:off x="2103120" y="2257425"/>
              <a:ext cx="2468880" cy="234315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A74B51-9F90-41EF-B992-49548E54FD3E}"/>
              </a:ext>
            </a:extLst>
          </p:cNvPr>
          <p:cNvGrpSpPr/>
          <p:nvPr/>
        </p:nvGrpSpPr>
        <p:grpSpPr>
          <a:xfrm>
            <a:off x="5573393" y="1688844"/>
            <a:ext cx="2773680" cy="1719570"/>
            <a:chOff x="5730240" y="2257425"/>
            <a:chExt cx="3779520" cy="23431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02ECC3-C7AE-48EC-98E9-C0B9E9ABD306}"/>
                </a:ext>
              </a:extLst>
            </p:cNvPr>
            <p:cNvSpPr/>
            <p:nvPr/>
          </p:nvSpPr>
          <p:spPr>
            <a:xfrm>
              <a:off x="5730240" y="2257425"/>
              <a:ext cx="2468880" cy="2343150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4424EB-1FAD-4A83-BCE5-18E8934FB994}"/>
                </a:ext>
              </a:extLst>
            </p:cNvPr>
            <p:cNvSpPr/>
            <p:nvPr/>
          </p:nvSpPr>
          <p:spPr>
            <a:xfrm>
              <a:off x="7040880" y="2257425"/>
              <a:ext cx="2468880" cy="2343150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E8F438-C057-4B5D-B652-57C6E4B935F1}"/>
              </a:ext>
            </a:extLst>
          </p:cNvPr>
          <p:cNvGrpSpPr/>
          <p:nvPr/>
        </p:nvGrpSpPr>
        <p:grpSpPr>
          <a:xfrm>
            <a:off x="952500" y="1688844"/>
            <a:ext cx="2773680" cy="1719570"/>
            <a:chOff x="8721375" y="4204979"/>
            <a:chExt cx="3779520" cy="234315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32F752-A162-46A9-BE07-42435FD8D505}"/>
                </a:ext>
              </a:extLst>
            </p:cNvPr>
            <p:cNvSpPr/>
            <p:nvPr/>
          </p:nvSpPr>
          <p:spPr>
            <a:xfrm>
              <a:off x="10032015" y="4384964"/>
              <a:ext cx="1158240" cy="1983183"/>
            </a:xfrm>
            <a:custGeom>
              <a:avLst/>
              <a:gdLst>
                <a:gd name="connsiteX0" fmla="*/ 579120 w 1158240"/>
                <a:gd name="connsiteY0" fmla="*/ 0 h 1983183"/>
                <a:gd name="connsiteX1" fmla="*/ 613987 w 1158240"/>
                <a:gd name="connsiteY1" fmla="*/ 20103 h 1983183"/>
                <a:gd name="connsiteX2" fmla="*/ 1158240 w 1158240"/>
                <a:gd name="connsiteY2" fmla="*/ 991591 h 1983183"/>
                <a:gd name="connsiteX3" fmla="*/ 613987 w 1158240"/>
                <a:gd name="connsiteY3" fmla="*/ 1963079 h 1983183"/>
                <a:gd name="connsiteX4" fmla="*/ 579120 w 1158240"/>
                <a:gd name="connsiteY4" fmla="*/ 1983183 h 1983183"/>
                <a:gd name="connsiteX5" fmla="*/ 544253 w 1158240"/>
                <a:gd name="connsiteY5" fmla="*/ 1963079 h 1983183"/>
                <a:gd name="connsiteX6" fmla="*/ 0 w 1158240"/>
                <a:gd name="connsiteY6" fmla="*/ 991591 h 1983183"/>
                <a:gd name="connsiteX7" fmla="*/ 544253 w 1158240"/>
                <a:gd name="connsiteY7" fmla="*/ 20103 h 1983183"/>
                <a:gd name="connsiteX8" fmla="*/ 579120 w 1158240"/>
                <a:gd name="connsiteY8" fmla="*/ 0 h 198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240" h="1983183">
                  <a:moveTo>
                    <a:pt x="579120" y="0"/>
                  </a:moveTo>
                  <a:lnTo>
                    <a:pt x="613987" y="20103"/>
                  </a:lnTo>
                  <a:cubicBezTo>
                    <a:pt x="942350" y="230643"/>
                    <a:pt x="1158240" y="587189"/>
                    <a:pt x="1158240" y="991591"/>
                  </a:cubicBezTo>
                  <a:cubicBezTo>
                    <a:pt x="1158240" y="1395993"/>
                    <a:pt x="942350" y="1752539"/>
                    <a:pt x="613987" y="1963079"/>
                  </a:cubicBezTo>
                  <a:lnTo>
                    <a:pt x="579120" y="1983183"/>
                  </a:lnTo>
                  <a:lnTo>
                    <a:pt x="544253" y="1963079"/>
                  </a:lnTo>
                  <a:cubicBezTo>
                    <a:pt x="215890" y="1752539"/>
                    <a:pt x="0" y="1395993"/>
                    <a:pt x="0" y="991591"/>
                  </a:cubicBezTo>
                  <a:cubicBezTo>
                    <a:pt x="0" y="587189"/>
                    <a:pt x="215890" y="230643"/>
                    <a:pt x="544253" y="20103"/>
                  </a:cubicBezTo>
                  <a:lnTo>
                    <a:pt x="579120" y="0"/>
                  </a:lnTo>
                  <a:close/>
                </a:path>
              </a:pathLst>
            </a:cu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397C2E-4DB9-40A3-B635-B8DF55F9E009}"/>
                </a:ext>
              </a:extLst>
            </p:cNvPr>
            <p:cNvSpPr/>
            <p:nvPr/>
          </p:nvSpPr>
          <p:spPr>
            <a:xfrm>
              <a:off x="8721375" y="4204979"/>
              <a:ext cx="1889760" cy="2343150"/>
            </a:xfrm>
            <a:custGeom>
              <a:avLst/>
              <a:gdLst>
                <a:gd name="connsiteX0" fmla="*/ 1234440 w 1889760"/>
                <a:gd name="connsiteY0" fmla="*/ 0 h 2343150"/>
                <a:gd name="connsiteX1" fmla="*/ 1822847 w 1889760"/>
                <a:gd name="connsiteY1" fmla="*/ 141403 h 2343150"/>
                <a:gd name="connsiteX2" fmla="*/ 1889760 w 1889760"/>
                <a:gd name="connsiteY2" fmla="*/ 179984 h 2343150"/>
                <a:gd name="connsiteX3" fmla="*/ 1854893 w 1889760"/>
                <a:gd name="connsiteY3" fmla="*/ 200087 h 2343150"/>
                <a:gd name="connsiteX4" fmla="*/ 1310640 w 1889760"/>
                <a:gd name="connsiteY4" fmla="*/ 1171575 h 2343150"/>
                <a:gd name="connsiteX5" fmla="*/ 1854893 w 1889760"/>
                <a:gd name="connsiteY5" fmla="*/ 2143063 h 2343150"/>
                <a:gd name="connsiteX6" fmla="*/ 1889760 w 1889760"/>
                <a:gd name="connsiteY6" fmla="*/ 2163167 h 2343150"/>
                <a:gd name="connsiteX7" fmla="*/ 1822847 w 1889760"/>
                <a:gd name="connsiteY7" fmla="*/ 2201747 h 2343150"/>
                <a:gd name="connsiteX8" fmla="*/ 1234440 w 1889760"/>
                <a:gd name="connsiteY8" fmla="*/ 2343150 h 2343150"/>
                <a:gd name="connsiteX9" fmla="*/ 0 w 1889760"/>
                <a:gd name="connsiteY9" fmla="*/ 1171575 h 2343150"/>
                <a:gd name="connsiteX10" fmla="*/ 1234440 w 1889760"/>
                <a:gd name="connsiteY10" fmla="*/ 0 h 234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9760" h="2343150">
                  <a:moveTo>
                    <a:pt x="1234440" y="0"/>
                  </a:moveTo>
                  <a:cubicBezTo>
                    <a:pt x="1447491" y="0"/>
                    <a:pt x="1647935" y="51224"/>
                    <a:pt x="1822847" y="141403"/>
                  </a:cubicBezTo>
                  <a:lnTo>
                    <a:pt x="1889760" y="179984"/>
                  </a:lnTo>
                  <a:lnTo>
                    <a:pt x="1854893" y="200087"/>
                  </a:lnTo>
                  <a:cubicBezTo>
                    <a:pt x="1526530" y="410627"/>
                    <a:pt x="1310640" y="767173"/>
                    <a:pt x="1310640" y="1171575"/>
                  </a:cubicBezTo>
                  <a:cubicBezTo>
                    <a:pt x="1310640" y="1575977"/>
                    <a:pt x="1526530" y="1932523"/>
                    <a:pt x="1854893" y="2143063"/>
                  </a:cubicBezTo>
                  <a:lnTo>
                    <a:pt x="1889760" y="2163167"/>
                  </a:lnTo>
                  <a:lnTo>
                    <a:pt x="1822847" y="2201747"/>
                  </a:lnTo>
                  <a:cubicBezTo>
                    <a:pt x="1647935" y="2291926"/>
                    <a:pt x="1447491" y="2343150"/>
                    <a:pt x="1234440" y="2343150"/>
                  </a:cubicBezTo>
                  <a:cubicBezTo>
                    <a:pt x="552678" y="2343150"/>
                    <a:pt x="0" y="1818618"/>
                    <a:pt x="0" y="1171575"/>
                  </a:cubicBezTo>
                  <a:cubicBezTo>
                    <a:pt x="0" y="524532"/>
                    <a:pt x="552678" y="0"/>
                    <a:pt x="123444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F9007F-3626-4019-B46E-97C180BD30E3}"/>
                </a:ext>
              </a:extLst>
            </p:cNvPr>
            <p:cNvSpPr/>
            <p:nvPr/>
          </p:nvSpPr>
          <p:spPr>
            <a:xfrm>
              <a:off x="10611135" y="4204979"/>
              <a:ext cx="1889760" cy="2343150"/>
            </a:xfrm>
            <a:custGeom>
              <a:avLst/>
              <a:gdLst>
                <a:gd name="connsiteX0" fmla="*/ 655320 w 1889760"/>
                <a:gd name="connsiteY0" fmla="*/ 0 h 2343150"/>
                <a:gd name="connsiteX1" fmla="*/ 1889760 w 1889760"/>
                <a:gd name="connsiteY1" fmla="*/ 1171575 h 2343150"/>
                <a:gd name="connsiteX2" fmla="*/ 655320 w 1889760"/>
                <a:gd name="connsiteY2" fmla="*/ 2343150 h 2343150"/>
                <a:gd name="connsiteX3" fmla="*/ 66913 w 1889760"/>
                <a:gd name="connsiteY3" fmla="*/ 2201747 h 2343150"/>
                <a:gd name="connsiteX4" fmla="*/ 0 w 1889760"/>
                <a:gd name="connsiteY4" fmla="*/ 2163167 h 2343150"/>
                <a:gd name="connsiteX5" fmla="*/ 34867 w 1889760"/>
                <a:gd name="connsiteY5" fmla="*/ 2143063 h 2343150"/>
                <a:gd name="connsiteX6" fmla="*/ 579120 w 1889760"/>
                <a:gd name="connsiteY6" fmla="*/ 1171575 h 2343150"/>
                <a:gd name="connsiteX7" fmla="*/ 34867 w 1889760"/>
                <a:gd name="connsiteY7" fmla="*/ 200087 h 2343150"/>
                <a:gd name="connsiteX8" fmla="*/ 0 w 1889760"/>
                <a:gd name="connsiteY8" fmla="*/ 179984 h 2343150"/>
                <a:gd name="connsiteX9" fmla="*/ 66913 w 1889760"/>
                <a:gd name="connsiteY9" fmla="*/ 141403 h 2343150"/>
                <a:gd name="connsiteX10" fmla="*/ 655320 w 1889760"/>
                <a:gd name="connsiteY10" fmla="*/ 0 h 234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9760" h="2343150">
                  <a:moveTo>
                    <a:pt x="655320" y="0"/>
                  </a:moveTo>
                  <a:cubicBezTo>
                    <a:pt x="1337082" y="0"/>
                    <a:pt x="1889760" y="524532"/>
                    <a:pt x="1889760" y="1171575"/>
                  </a:cubicBezTo>
                  <a:cubicBezTo>
                    <a:pt x="1889760" y="1818618"/>
                    <a:pt x="1337082" y="2343150"/>
                    <a:pt x="655320" y="2343150"/>
                  </a:cubicBezTo>
                  <a:cubicBezTo>
                    <a:pt x="442269" y="2343150"/>
                    <a:pt x="241825" y="2291926"/>
                    <a:pt x="66913" y="2201747"/>
                  </a:cubicBezTo>
                  <a:lnTo>
                    <a:pt x="0" y="2163167"/>
                  </a:lnTo>
                  <a:lnTo>
                    <a:pt x="34867" y="2143063"/>
                  </a:lnTo>
                  <a:cubicBezTo>
                    <a:pt x="363230" y="1932523"/>
                    <a:pt x="579120" y="1575977"/>
                    <a:pt x="579120" y="1171575"/>
                  </a:cubicBezTo>
                  <a:cubicBezTo>
                    <a:pt x="579120" y="767173"/>
                    <a:pt x="363230" y="410627"/>
                    <a:pt x="34867" y="200087"/>
                  </a:cubicBezTo>
                  <a:lnTo>
                    <a:pt x="0" y="179984"/>
                  </a:lnTo>
                  <a:lnTo>
                    <a:pt x="66913" y="141403"/>
                  </a:lnTo>
                  <a:cubicBezTo>
                    <a:pt x="241825" y="51224"/>
                    <a:pt x="442269" y="0"/>
                    <a:pt x="65532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80F17-0112-45D0-BAFD-8E8E2243394F}"/>
              </a:ext>
            </a:extLst>
          </p:cNvPr>
          <p:cNvGrpSpPr/>
          <p:nvPr/>
        </p:nvGrpSpPr>
        <p:grpSpPr>
          <a:xfrm>
            <a:off x="968034" y="4543173"/>
            <a:ext cx="2773680" cy="1719570"/>
            <a:chOff x="826770" y="4488248"/>
            <a:chExt cx="3779520" cy="234315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7D99AD-CF57-42BB-A0D1-9B5CF9C9B768}"/>
                </a:ext>
              </a:extLst>
            </p:cNvPr>
            <p:cNvSpPr/>
            <p:nvPr/>
          </p:nvSpPr>
          <p:spPr>
            <a:xfrm>
              <a:off x="826770" y="4488248"/>
              <a:ext cx="2468880" cy="234315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5374DB-0483-4AB5-A722-1DADADFC21E2}"/>
                </a:ext>
              </a:extLst>
            </p:cNvPr>
            <p:cNvSpPr/>
            <p:nvPr/>
          </p:nvSpPr>
          <p:spPr>
            <a:xfrm>
              <a:off x="2137410" y="4488248"/>
              <a:ext cx="2468880" cy="2343150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69697DC-E08A-472E-8906-A7B101586026}"/>
              </a:ext>
            </a:extLst>
          </p:cNvPr>
          <p:cNvSpPr txBox="1">
            <a:spLocks/>
          </p:cNvSpPr>
          <p:nvPr/>
        </p:nvSpPr>
        <p:spPr>
          <a:xfrm>
            <a:off x="5356855" y="3554466"/>
            <a:ext cx="3627573" cy="596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returns records from both tables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83D6AA8-300C-40CF-9A45-64DEBB554D19}"/>
              </a:ext>
            </a:extLst>
          </p:cNvPr>
          <p:cNvSpPr txBox="1">
            <a:spLocks/>
          </p:cNvSpPr>
          <p:nvPr/>
        </p:nvSpPr>
        <p:spPr>
          <a:xfrm>
            <a:off x="665509" y="6262742"/>
            <a:ext cx="3778835" cy="595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returns matching records and all records from second table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9D1F22C-5549-4C96-ABBB-5DA4D9123C35}"/>
              </a:ext>
            </a:extLst>
          </p:cNvPr>
          <p:cNvSpPr txBox="1">
            <a:spLocks/>
          </p:cNvSpPr>
          <p:nvPr/>
        </p:nvSpPr>
        <p:spPr>
          <a:xfrm>
            <a:off x="5256508" y="6248645"/>
            <a:ext cx="3778835" cy="595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returns matching records and all records from first table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110E333-FD13-4D2A-84F3-FDB028D53FED}"/>
              </a:ext>
            </a:extLst>
          </p:cNvPr>
          <p:cNvSpPr txBox="1">
            <a:spLocks/>
          </p:cNvSpPr>
          <p:nvPr/>
        </p:nvSpPr>
        <p:spPr>
          <a:xfrm>
            <a:off x="1248866" y="1248067"/>
            <a:ext cx="2180948" cy="46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INNER JOIN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4E8DAE2-E4D1-4DFD-AD23-03563C2D79AB}"/>
              </a:ext>
            </a:extLst>
          </p:cNvPr>
          <p:cNvSpPr txBox="1">
            <a:spLocks/>
          </p:cNvSpPr>
          <p:nvPr/>
        </p:nvSpPr>
        <p:spPr>
          <a:xfrm>
            <a:off x="5926275" y="1216786"/>
            <a:ext cx="2180948" cy="46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OUTER JOIN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6F48812-73DE-48DA-9085-5CB3D8D65DFA}"/>
              </a:ext>
            </a:extLst>
          </p:cNvPr>
          <p:cNvSpPr txBox="1">
            <a:spLocks/>
          </p:cNvSpPr>
          <p:nvPr/>
        </p:nvSpPr>
        <p:spPr>
          <a:xfrm>
            <a:off x="6095701" y="4107196"/>
            <a:ext cx="2180948" cy="46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LEFT JOIN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B546C52-F7B6-4F5A-AE67-FDB12C9A3F05}"/>
              </a:ext>
            </a:extLst>
          </p:cNvPr>
          <p:cNvSpPr txBox="1">
            <a:spLocks/>
          </p:cNvSpPr>
          <p:nvPr/>
        </p:nvSpPr>
        <p:spPr>
          <a:xfrm>
            <a:off x="1227245" y="4094754"/>
            <a:ext cx="2180948" cy="46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97102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9572-F3F5-4540-894E-2F4A78D4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81B3-BB75-4C19-8CE9-B0993B07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1447"/>
            <a:ext cx="8984428" cy="3582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set operation </a:t>
            </a:r>
            <a:r>
              <a:rPr lang="en-US" dirty="0"/>
              <a:t>allows us to combine the resultsets of two queries </a:t>
            </a:r>
          </a:p>
          <a:p>
            <a:r>
              <a:rPr lang="en-US" dirty="0"/>
              <a:t>Three common set operations:</a:t>
            </a:r>
          </a:p>
          <a:p>
            <a:pPr lvl="1"/>
            <a:r>
              <a:rPr lang="en-US" b="1" dirty="0"/>
              <a:t>UNION: </a:t>
            </a:r>
            <a:r>
              <a:rPr lang="en-US" dirty="0"/>
              <a:t>combines all records returned from both queries </a:t>
            </a:r>
          </a:p>
          <a:p>
            <a:pPr lvl="1"/>
            <a:r>
              <a:rPr lang="en-US" b="1" dirty="0"/>
              <a:t>INTERSECT: </a:t>
            </a:r>
            <a:r>
              <a:rPr lang="en-US" dirty="0"/>
              <a:t>keep only common records from both queries</a:t>
            </a:r>
          </a:p>
          <a:p>
            <a:pPr lvl="1"/>
            <a:r>
              <a:rPr lang="en-US" b="1" dirty="0"/>
              <a:t>EXCEPT: </a:t>
            </a:r>
            <a:r>
              <a:rPr lang="en-US" dirty="0"/>
              <a:t>keep only unique records from first query</a:t>
            </a:r>
          </a:p>
          <a:p>
            <a:r>
              <a:rPr lang="en-US" dirty="0"/>
              <a:t>We can optionally use the ALL keyword with a set operation to select all duplicate values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037F-3845-4676-97E1-960EA138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DA5CD-D59A-45A9-A880-B988734BA488}"/>
              </a:ext>
            </a:extLst>
          </p:cNvPr>
          <p:cNvSpPr txBox="1"/>
          <p:nvPr/>
        </p:nvSpPr>
        <p:spPr>
          <a:xfrm>
            <a:off x="1874968" y="5068946"/>
            <a:ext cx="5703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query1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[optional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query2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query1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INTERSECT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[optional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query2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query1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EXCEPT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[optional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query2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Relational Databases</a:t>
            </a:r>
          </a:p>
          <a:p>
            <a:r>
              <a:rPr lang="en-US" sz="3600" dirty="0"/>
              <a:t>Creating Tables</a:t>
            </a:r>
          </a:p>
          <a:p>
            <a:r>
              <a:rPr lang="en-US" sz="3600" dirty="0"/>
              <a:t>Querying Tables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989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7B17A-564C-46E9-A0EC-4B2758C7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4716B7-184B-44C9-94C4-F54392DB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EAF56-7643-433F-B64B-50304ECB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W3schools, of course!</a:t>
            </a:r>
          </a:p>
          <a:p>
            <a:pPr lvl="1"/>
            <a:r>
              <a:rPr lang="en-US" dirty="0">
                <a:hlinkClick r:id="rId2"/>
              </a:rPr>
              <a:t>https://www.w3schools.com/sql/</a:t>
            </a:r>
            <a:endParaRPr lang="en-US" dirty="0"/>
          </a:p>
          <a:p>
            <a:r>
              <a:rPr lang="en-US" dirty="0"/>
              <a:t>For creating and querying temporary tables:</a:t>
            </a:r>
          </a:p>
          <a:p>
            <a:pPr lvl="1"/>
            <a:r>
              <a:rPr lang="en-US" dirty="0">
                <a:hlinkClick r:id="rId3"/>
              </a:rPr>
              <a:t>http://sqlfiddle.com/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that SQL is only 10% of multiple choice!</a:t>
            </a:r>
          </a:p>
        </p:txBody>
      </p:sp>
    </p:spTree>
    <p:extLst>
      <p:ext uri="{BB962C8B-B14F-4D97-AF65-F5344CB8AC3E}">
        <p14:creationId xmlns:p14="http://schemas.microsoft.com/office/powerpoint/2010/main" val="206781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SQL?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 tables, rows, and columns represent?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constraints?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normalization?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DDL and what are common DDL commands?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DML and what are common DML commands?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join?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set operation?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4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57450"/>
            <a:ext cx="8826500" cy="326335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A621-4606-4D97-B616-6024A24B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CB03-7180-49B1-B3F6-CBE31ABB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an organized collection of data stored digitally</a:t>
            </a:r>
          </a:p>
          <a:p>
            <a:pPr lvl="1"/>
            <a:r>
              <a:rPr lang="en-US" dirty="0"/>
              <a:t>Can be as simple as a spreadsheet </a:t>
            </a:r>
          </a:p>
          <a:p>
            <a:r>
              <a:rPr lang="en-US" b="1" dirty="0"/>
              <a:t>relational databases</a:t>
            </a:r>
            <a:r>
              <a:rPr lang="en-US" dirty="0"/>
              <a:t> are used for accessing and managing data with complex relationships</a:t>
            </a:r>
          </a:p>
          <a:p>
            <a:r>
              <a:rPr lang="en-US" b="1" dirty="0"/>
              <a:t>SQL</a:t>
            </a:r>
            <a:r>
              <a:rPr lang="en-US" dirty="0"/>
              <a:t>, or structured query language, is the standard syntax used for working with relational databases</a:t>
            </a:r>
          </a:p>
          <a:p>
            <a:r>
              <a:rPr lang="en-US" b="1" dirty="0"/>
              <a:t>RDBMSs</a:t>
            </a:r>
            <a:r>
              <a:rPr lang="en-US" dirty="0"/>
              <a:t>, or relational database management systems, are the tools we use to work with SQL </a:t>
            </a:r>
          </a:p>
          <a:p>
            <a:r>
              <a:rPr lang="en-US" dirty="0"/>
              <a:t>Most RDBMSs extend the SQL language</a:t>
            </a:r>
          </a:p>
          <a:p>
            <a:pPr lvl="1"/>
            <a:r>
              <a:rPr lang="en-US" dirty="0"/>
              <a:t>Although they work the same, their versions of SQL have slight syntactic differences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683A-5F1A-49D2-B06F-1948A4BB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0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EAB-DB8E-4C26-AE81-BB32084E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 in a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C52D-7BB4-4D45-9E59-2153846D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12" y="1219201"/>
            <a:ext cx="8974388" cy="211897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Data is organized in tables that have rows and columns</a:t>
            </a:r>
          </a:p>
          <a:p>
            <a:r>
              <a:rPr lang="en-US" sz="2800" dirty="0"/>
              <a:t>A </a:t>
            </a:r>
            <a:r>
              <a:rPr lang="en-US" sz="2800" b="1" dirty="0"/>
              <a:t>table</a:t>
            </a:r>
            <a:r>
              <a:rPr lang="en-US" sz="2800" dirty="0"/>
              <a:t> represents a collection of data</a:t>
            </a:r>
          </a:p>
          <a:p>
            <a:pPr lvl="1"/>
            <a:r>
              <a:rPr lang="en-US" dirty="0"/>
              <a:t>Each row is called a </a:t>
            </a:r>
            <a:r>
              <a:rPr lang="en-US" b="1" dirty="0"/>
              <a:t>record </a:t>
            </a:r>
            <a:r>
              <a:rPr lang="en-US" dirty="0"/>
              <a:t>and represents a data item</a:t>
            </a:r>
          </a:p>
          <a:p>
            <a:pPr lvl="1"/>
            <a:r>
              <a:rPr lang="en-US" dirty="0"/>
              <a:t>Columns represent properties the item has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D000-06DD-40A4-AEC3-944308B4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318342-ED21-4831-8DE2-162A038F1E4D}"/>
              </a:ext>
            </a:extLst>
          </p:cNvPr>
          <p:cNvGrpSpPr/>
          <p:nvPr/>
        </p:nvGrpSpPr>
        <p:grpSpPr>
          <a:xfrm>
            <a:off x="4746258" y="3703300"/>
            <a:ext cx="4010025" cy="2660412"/>
            <a:chOff x="4597668" y="3483513"/>
            <a:chExt cx="4010025" cy="2660412"/>
          </a:xfrm>
        </p:grpSpPr>
        <p:graphicFrame>
          <p:nvGraphicFramePr>
            <p:cNvPr id="5" name="Table 8">
              <a:extLst>
                <a:ext uri="{FF2B5EF4-FFF2-40B4-BE49-F238E27FC236}">
                  <a16:creationId xmlns:a16="http://schemas.microsoft.com/office/drawing/2014/main" id="{211E4B9B-8715-4F31-A721-689194CFBAC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0681935"/>
                </p:ext>
              </p:extLst>
            </p:nvPr>
          </p:nvGraphicFramePr>
          <p:xfrm>
            <a:off x="4597668" y="3852845"/>
            <a:ext cx="4010025" cy="22910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36675">
                    <a:extLst>
                      <a:ext uri="{9D8B030D-6E8A-4147-A177-3AD203B41FA5}">
                        <a16:colId xmlns:a16="http://schemas.microsoft.com/office/drawing/2014/main" val="4046783494"/>
                      </a:ext>
                    </a:extLst>
                  </a:gridCol>
                  <a:gridCol w="1336675">
                    <a:extLst>
                      <a:ext uri="{9D8B030D-6E8A-4147-A177-3AD203B41FA5}">
                        <a16:colId xmlns:a16="http://schemas.microsoft.com/office/drawing/2014/main" val="120472998"/>
                      </a:ext>
                    </a:extLst>
                  </a:gridCol>
                  <a:gridCol w="1336675">
                    <a:extLst>
                      <a:ext uri="{9D8B030D-6E8A-4147-A177-3AD203B41FA5}">
                        <a16:colId xmlns:a16="http://schemas.microsoft.com/office/drawing/2014/main" val="149879413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id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gpa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280911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1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‘Anna Smith’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4.0</a:t>
                        </a:r>
                      </a:p>
                    </a:txBody>
                    <a:tcPr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9248512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2</a:t>
                        </a: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‘Bob Johnson’</a:t>
                        </a: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3.7</a:t>
                        </a:r>
                      </a:p>
                    </a:txBody>
                    <a:tcPr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593597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3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‘Nicole Doe’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3.9</a:t>
                        </a:r>
                      </a:p>
                    </a:txBody>
                    <a:tcPr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098738413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3473C-F0EE-4F74-A38B-C8F235959ADA}"/>
                </a:ext>
              </a:extLst>
            </p:cNvPr>
            <p:cNvSpPr txBox="1"/>
            <p:nvPr/>
          </p:nvSpPr>
          <p:spPr>
            <a:xfrm>
              <a:off x="5112528" y="3483513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Student table in database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62F823-136F-4C23-B5C8-D3F7C9FA3BCD}"/>
              </a:ext>
            </a:extLst>
          </p:cNvPr>
          <p:cNvSpPr/>
          <p:nvPr/>
        </p:nvSpPr>
        <p:spPr>
          <a:xfrm>
            <a:off x="322012" y="3519826"/>
            <a:ext cx="3376499" cy="93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</a:rPr>
              <a:t>int id = 1;</a:t>
            </a:r>
          </a:p>
          <a:p>
            <a:r>
              <a:rPr lang="en-US" dirty="0">
                <a:solidFill>
                  <a:schemeClr val="accent3"/>
                </a:solidFill>
              </a:rPr>
              <a:t>String name = “Anna Smith”</a:t>
            </a:r>
          </a:p>
          <a:p>
            <a:r>
              <a:rPr lang="en-US" dirty="0">
                <a:solidFill>
                  <a:schemeClr val="accent3"/>
                </a:solidFill>
              </a:rPr>
              <a:t>double gpa = 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E4C5-A588-412D-B137-345DBADCB602}"/>
              </a:ext>
            </a:extLst>
          </p:cNvPr>
          <p:cNvSpPr/>
          <p:nvPr/>
        </p:nvSpPr>
        <p:spPr>
          <a:xfrm>
            <a:off x="322012" y="4620156"/>
            <a:ext cx="3376499" cy="931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</a:rPr>
              <a:t>int id = 2;</a:t>
            </a:r>
          </a:p>
          <a:p>
            <a:r>
              <a:rPr lang="en-US" dirty="0">
                <a:solidFill>
                  <a:schemeClr val="accent3"/>
                </a:solidFill>
              </a:rPr>
              <a:t>String name = “Bob Johnson”</a:t>
            </a:r>
          </a:p>
          <a:p>
            <a:r>
              <a:rPr lang="en-US" dirty="0">
                <a:solidFill>
                  <a:schemeClr val="accent3"/>
                </a:solidFill>
              </a:rPr>
              <a:t>double gpa = 3.7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B14EF-6382-4E64-B36C-A35613CC1B36}"/>
              </a:ext>
            </a:extLst>
          </p:cNvPr>
          <p:cNvSpPr/>
          <p:nvPr/>
        </p:nvSpPr>
        <p:spPr>
          <a:xfrm>
            <a:off x="322011" y="5720486"/>
            <a:ext cx="3376499" cy="9316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</a:rPr>
              <a:t>int id = 3;</a:t>
            </a:r>
          </a:p>
          <a:p>
            <a:r>
              <a:rPr lang="en-US" dirty="0">
                <a:solidFill>
                  <a:schemeClr val="accent3"/>
                </a:solidFill>
              </a:rPr>
              <a:t>String name = “Nicole Doe”</a:t>
            </a:r>
          </a:p>
          <a:p>
            <a:r>
              <a:rPr lang="en-US" dirty="0">
                <a:solidFill>
                  <a:schemeClr val="accent3"/>
                </a:solidFill>
              </a:rPr>
              <a:t>double gpa = 3.9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6D243-1C56-4AD8-89DB-00F0C727DEE7}"/>
              </a:ext>
            </a:extLst>
          </p:cNvPr>
          <p:cNvSpPr txBox="1"/>
          <p:nvPr/>
        </p:nvSpPr>
        <p:spPr>
          <a:xfrm>
            <a:off x="32795" y="313749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objects in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266749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DF42-B28C-4E07-BC28-507C9FF0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3A88-5BB2-4B51-B863-BBB83D1E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63040"/>
            <a:ext cx="8469630" cy="5265797"/>
          </a:xfrm>
        </p:spPr>
        <p:txBody>
          <a:bodyPr/>
          <a:lstStyle/>
          <a:p>
            <a:r>
              <a:rPr lang="en-US" dirty="0"/>
              <a:t>SQL can be broken up into different </a:t>
            </a:r>
            <a:r>
              <a:rPr lang="en-US" b="1" dirty="0"/>
              <a:t>sublanguages</a:t>
            </a:r>
            <a:r>
              <a:rPr lang="en-US" dirty="0"/>
              <a:t>, or categories</a:t>
            </a:r>
          </a:p>
          <a:p>
            <a:endParaRPr lang="en-US" dirty="0"/>
          </a:p>
          <a:p>
            <a:pPr lvl="1"/>
            <a:r>
              <a:rPr lang="en-US" b="1" dirty="0"/>
              <a:t>DDL</a:t>
            </a:r>
            <a:r>
              <a:rPr lang="en-US" dirty="0"/>
              <a:t>: data definition language</a:t>
            </a:r>
          </a:p>
          <a:p>
            <a:pPr lvl="2"/>
            <a:r>
              <a:rPr lang="en-US" dirty="0"/>
              <a:t>SQL commands used to create and manage database schema</a:t>
            </a:r>
          </a:p>
          <a:p>
            <a:pPr lvl="2"/>
            <a:r>
              <a:rPr lang="en-US" b="1" dirty="0"/>
              <a:t>Schema</a:t>
            </a:r>
            <a:r>
              <a:rPr lang="en-US" dirty="0"/>
              <a:t> is the structure of the database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DML</a:t>
            </a:r>
            <a:r>
              <a:rPr lang="en-US" dirty="0"/>
              <a:t>: data manipulation language</a:t>
            </a:r>
          </a:p>
          <a:p>
            <a:pPr lvl="2"/>
            <a:r>
              <a:rPr lang="en-US" dirty="0"/>
              <a:t>SQL commands used to work with the data inside of the database</a:t>
            </a:r>
          </a:p>
          <a:p>
            <a:pPr lvl="2"/>
            <a:r>
              <a:rPr lang="en-US" dirty="0"/>
              <a:t>Used to </a:t>
            </a: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pdate, and </a:t>
            </a:r>
            <a:r>
              <a:rPr lang="en-US" b="1" dirty="0"/>
              <a:t>D</a:t>
            </a:r>
            <a:r>
              <a:rPr lang="en-US" dirty="0"/>
              <a:t>elete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01291-84E4-4310-AA08-223EA5D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366010"/>
            <a:ext cx="8826500" cy="335479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108367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D9BB1D-C4F6-4D06-A8AE-CF9876D8A88F}"/>
              </a:ext>
            </a:extLst>
          </p:cNvPr>
          <p:cNvSpPr/>
          <p:nvPr/>
        </p:nvSpPr>
        <p:spPr>
          <a:xfrm>
            <a:off x="4331970" y="1731988"/>
            <a:ext cx="4572000" cy="4800600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0DF42-B28C-4E07-BC28-507C9FF0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3A88-5BB2-4B51-B863-BBB83D1E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951960" cy="5136524"/>
          </a:xfrm>
        </p:spPr>
        <p:txBody>
          <a:bodyPr>
            <a:normAutofit/>
          </a:bodyPr>
          <a:lstStyle/>
          <a:p>
            <a:r>
              <a:rPr lang="en-US" dirty="0"/>
              <a:t>DDL allows us to create and manage database schema, like </a:t>
            </a:r>
            <a:r>
              <a:rPr lang="en-US" b="1" dirty="0"/>
              <a:t>tables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Commands commonly used: </a:t>
            </a:r>
          </a:p>
          <a:p>
            <a:pPr lvl="1"/>
            <a:r>
              <a:rPr lang="en-US" b="1" dirty="0"/>
              <a:t>CREATE</a:t>
            </a:r>
          </a:p>
          <a:p>
            <a:pPr lvl="1"/>
            <a:r>
              <a:rPr lang="en-US" b="1" dirty="0"/>
              <a:t>ALTER</a:t>
            </a:r>
          </a:p>
          <a:p>
            <a:pPr lvl="1"/>
            <a:r>
              <a:rPr lang="en-US" b="1" dirty="0"/>
              <a:t>DROP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01291-84E4-4310-AA08-223EA5D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51096-E088-437D-A372-2687D735AE72}"/>
              </a:ext>
            </a:extLst>
          </p:cNvPr>
          <p:cNvSpPr txBox="1"/>
          <p:nvPr/>
        </p:nvSpPr>
        <p:spPr>
          <a:xfrm>
            <a:off x="4331971" y="1858445"/>
            <a:ext cx="48024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-- creates a table called 'student' with a column called 'id'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id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3A9BD-B304-48B5-82F9-FC9920929CAD}"/>
              </a:ext>
            </a:extLst>
          </p:cNvPr>
          <p:cNvSpPr txBox="1"/>
          <p:nvPr/>
        </p:nvSpPr>
        <p:spPr>
          <a:xfrm>
            <a:off x="4331970" y="3896533"/>
            <a:ext cx="4802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-- alters the student table by adding a column called 'full_name'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full_name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74FDF-6583-4CA0-8FB7-5F38AA355B9B}"/>
              </a:ext>
            </a:extLst>
          </p:cNvPr>
          <p:cNvSpPr txBox="1"/>
          <p:nvPr/>
        </p:nvSpPr>
        <p:spPr>
          <a:xfrm>
            <a:off x="4331970" y="56229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-- deletes the student table</a:t>
            </a: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5A311-D24D-4D65-95E6-279E4D43FDF3}"/>
              </a:ext>
            </a:extLst>
          </p:cNvPr>
          <p:cNvSpPr txBox="1"/>
          <p:nvPr/>
        </p:nvSpPr>
        <p:spPr>
          <a:xfrm>
            <a:off x="5686544" y="13626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SQL</a:t>
            </a:r>
          </a:p>
        </p:txBody>
      </p:sp>
    </p:spTree>
    <p:extLst>
      <p:ext uri="{BB962C8B-B14F-4D97-AF65-F5344CB8AC3E}">
        <p14:creationId xmlns:p14="http://schemas.microsoft.com/office/powerpoint/2010/main" val="2080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394A-CBFD-4229-988C-922E14C2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8A76-BE8E-4F55-B57F-A897631D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10" y="1390006"/>
            <a:ext cx="8638260" cy="5247391"/>
          </a:xfrm>
        </p:spPr>
        <p:txBody>
          <a:bodyPr>
            <a:normAutofit/>
          </a:bodyPr>
          <a:lstStyle/>
          <a:p>
            <a:r>
              <a:rPr lang="en-US" b="1" dirty="0"/>
              <a:t>Constraints</a:t>
            </a:r>
            <a:r>
              <a:rPr lang="en-US" dirty="0"/>
              <a:t> are rules you can apply to your tables</a:t>
            </a:r>
          </a:p>
          <a:p>
            <a:pPr lvl="1"/>
            <a:r>
              <a:rPr lang="en-US" dirty="0"/>
              <a:t>if data is inserted into the table, it must follow the rules!</a:t>
            </a:r>
          </a:p>
          <a:p>
            <a:r>
              <a:rPr lang="en-US" dirty="0"/>
              <a:t>A </a:t>
            </a:r>
            <a:r>
              <a:rPr lang="en-US" b="1" dirty="0"/>
              <a:t>primary key</a:t>
            </a:r>
            <a:r>
              <a:rPr lang="en-US" dirty="0"/>
              <a:t> is a constraint that ensures that every record in the table can be identified by a specific column’s value</a:t>
            </a:r>
          </a:p>
          <a:p>
            <a:pPr lvl="1"/>
            <a:r>
              <a:rPr lang="en-US" dirty="0"/>
              <a:t>No other record should have the same value in that column</a:t>
            </a:r>
          </a:p>
          <a:p>
            <a:r>
              <a:rPr lang="en-US" dirty="0"/>
              <a:t>A </a:t>
            </a:r>
            <a:r>
              <a:rPr lang="en-US" b="1" dirty="0"/>
              <a:t>foreign key</a:t>
            </a:r>
            <a:r>
              <a:rPr lang="en-US" dirty="0"/>
              <a:t> is a constraint that adds a relationship between two tables</a:t>
            </a:r>
          </a:p>
          <a:p>
            <a:pPr lvl="1"/>
            <a:r>
              <a:rPr lang="en-US" dirty="0"/>
              <a:t>It specifies that a table’s column depends on the column of another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7E1A-6DC3-436E-943C-9D78E180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461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6F499825-9C06-4237-9BD0-1028715FD0BB}"/>
</file>

<file path=customXml/itemProps2.xml><?xml version="1.0" encoding="utf-8"?>
<ds:datastoreItem xmlns:ds="http://schemas.openxmlformats.org/officeDocument/2006/customXml" ds:itemID="{E0D84895-59FB-4AF0-A0E0-C572B9562517}"/>
</file>

<file path=customXml/itemProps3.xml><?xml version="1.0" encoding="utf-8"?>
<ds:datastoreItem xmlns:ds="http://schemas.openxmlformats.org/officeDocument/2006/customXml" ds:itemID="{02EB6F54-2B09-4A3F-B1C1-524F914E80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8546</TotalTime>
  <Words>1274</Words>
  <Application>Microsoft Office PowerPoint</Application>
  <PresentationFormat>On-screen Show (4:3)</PresentationFormat>
  <Paragraphs>275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2_Custom Design</vt:lpstr>
      <vt:lpstr>SQL Introduction</vt:lpstr>
      <vt:lpstr>Key Topics</vt:lpstr>
      <vt:lpstr>PowerPoint Presentation</vt:lpstr>
      <vt:lpstr>Databases</vt:lpstr>
      <vt:lpstr>How Data is Stored in a Relational Database</vt:lpstr>
      <vt:lpstr>SQL</vt:lpstr>
      <vt:lpstr>PowerPoint Presentation</vt:lpstr>
      <vt:lpstr>Using DDL</vt:lpstr>
      <vt:lpstr>Constraints</vt:lpstr>
      <vt:lpstr>Table Relationships</vt:lpstr>
      <vt:lpstr>Constraints Examples</vt:lpstr>
      <vt:lpstr>Normalization</vt:lpstr>
      <vt:lpstr>Normalization Example</vt:lpstr>
      <vt:lpstr>Normalization Example</vt:lpstr>
      <vt:lpstr>PowerPoint Presentation</vt:lpstr>
      <vt:lpstr>Using DML</vt:lpstr>
      <vt:lpstr>Join Statements</vt:lpstr>
      <vt:lpstr>Joins Visual</vt:lpstr>
      <vt:lpstr>Set Operations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33</cp:revision>
  <cp:lastPrinted>2016-06-20T20:58:50Z</cp:lastPrinted>
  <dcterms:created xsi:type="dcterms:W3CDTF">2016-11-09T18:19:08Z</dcterms:created>
  <dcterms:modified xsi:type="dcterms:W3CDTF">2021-12-14T16:39:22Z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