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6" r:id="rId3"/>
    <p:sldId id="271" r:id="rId4"/>
    <p:sldId id="318" r:id="rId5"/>
    <p:sldId id="270" r:id="rId6"/>
    <p:sldId id="326" r:id="rId7"/>
    <p:sldId id="268" r:id="rId8"/>
    <p:sldId id="319" r:id="rId9"/>
    <p:sldId id="260" r:id="rId10"/>
    <p:sldId id="261" r:id="rId11"/>
    <p:sldId id="262" r:id="rId12"/>
    <p:sldId id="317" r:id="rId13"/>
    <p:sldId id="258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D73329-AC64-E68A-FE08-06D8D6AA2C59}" name="Cynthia Enciso" initials="CE" userId="S::cynthia.enciso@revature.com::7915927f-c5cf-4e1f-876d-e79882ad52f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DBF"/>
    <a:srgbClr val="FF7979"/>
    <a:srgbClr val="C5FEB8"/>
    <a:srgbClr val="9966FF"/>
    <a:srgbClr val="474C55"/>
    <a:srgbClr val="669A91"/>
    <a:srgbClr val="9171A7"/>
    <a:srgbClr val="CCCC00"/>
    <a:srgbClr val="B07750"/>
    <a:srgbClr val="AC5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4E526E-9697-497C-8E70-84F2663DA53C}" v="1" dt="2022-03-16T20:05:56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86478" autoAdjust="0"/>
  </p:normalViewPr>
  <p:slideViewPr>
    <p:cSldViewPr snapToGrid="0">
      <p:cViewPr varScale="1">
        <p:scale>
          <a:sx n="89" d="100"/>
          <a:sy n="89" d="100"/>
        </p:scale>
        <p:origin x="608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CEF1C274-8794-4B1A-ACF4-32E3B79C8E9F}"/>
    <pc:docChg chg="custSel addSld delSld modSld sldOrd">
      <pc:chgData name="Cynthia Enciso" userId="7915927f-c5cf-4e1f-876d-e79882ad52fa" providerId="ADAL" clId="{CEF1C274-8794-4B1A-ACF4-32E3B79C8E9F}" dt="2021-12-03T17:11:28.367" v="61" actId="5793"/>
      <pc:docMkLst>
        <pc:docMk/>
      </pc:docMkLst>
      <pc:sldChg chg="delSp mod">
        <pc:chgData name="Cynthia Enciso" userId="7915927f-c5cf-4e1f-876d-e79882ad52fa" providerId="ADAL" clId="{CEF1C274-8794-4B1A-ACF4-32E3B79C8E9F}" dt="2021-11-17T21:08:18.381" v="0" actId="478"/>
        <pc:sldMkLst>
          <pc:docMk/>
          <pc:sldMk cId="2393796262" sldId="256"/>
        </pc:sldMkLst>
        <pc:spChg chg="del">
          <ac:chgData name="Cynthia Enciso" userId="7915927f-c5cf-4e1f-876d-e79882ad52fa" providerId="ADAL" clId="{CEF1C274-8794-4B1A-ACF4-32E3B79C8E9F}" dt="2021-11-17T21:08:18.381" v="0" actId="478"/>
          <ac:spMkLst>
            <pc:docMk/>
            <pc:sldMk cId="2393796262" sldId="256"/>
            <ac:spMk id="3" creationId="{00000000-0000-0000-0000-000000000000}"/>
          </ac:spMkLst>
        </pc:spChg>
      </pc:sldChg>
      <pc:sldChg chg="modSp mod">
        <pc:chgData name="Cynthia Enciso" userId="7915927f-c5cf-4e1f-876d-e79882ad52fa" providerId="ADAL" clId="{CEF1C274-8794-4B1A-ACF4-32E3B79C8E9F}" dt="2021-12-03T17:11:28.367" v="61" actId="5793"/>
        <pc:sldMkLst>
          <pc:docMk/>
          <pc:sldMk cId="4149792305" sldId="314"/>
        </pc:sldMkLst>
        <pc:spChg chg="mod">
          <ac:chgData name="Cynthia Enciso" userId="7915927f-c5cf-4e1f-876d-e79882ad52fa" providerId="ADAL" clId="{CEF1C274-8794-4B1A-ACF4-32E3B79C8E9F}" dt="2021-12-03T17:11:28.367" v="61" actId="5793"/>
          <ac:spMkLst>
            <pc:docMk/>
            <pc:sldMk cId="4149792305" sldId="314"/>
            <ac:spMk id="3" creationId="{00000000-0000-0000-0000-000000000000}"/>
          </ac:spMkLst>
        </pc:spChg>
      </pc:sldChg>
      <pc:sldChg chg="del">
        <pc:chgData name="Cynthia Enciso" userId="7915927f-c5cf-4e1f-876d-e79882ad52fa" providerId="ADAL" clId="{CEF1C274-8794-4B1A-ACF4-32E3B79C8E9F}" dt="2021-11-18T23:14:15.530" v="22" actId="47"/>
        <pc:sldMkLst>
          <pc:docMk/>
          <pc:sldMk cId="2695561762" sldId="327"/>
        </pc:sldMkLst>
      </pc:sldChg>
      <pc:sldChg chg="modSp mod">
        <pc:chgData name="Cynthia Enciso" userId="7915927f-c5cf-4e1f-876d-e79882ad52fa" providerId="ADAL" clId="{CEF1C274-8794-4B1A-ACF4-32E3B79C8E9F}" dt="2021-11-18T23:13:38.717" v="16" actId="20577"/>
        <pc:sldMkLst>
          <pc:docMk/>
          <pc:sldMk cId="914076749" sldId="334"/>
        </pc:sldMkLst>
        <pc:graphicFrameChg chg="modGraphic">
          <ac:chgData name="Cynthia Enciso" userId="7915927f-c5cf-4e1f-876d-e79882ad52fa" providerId="ADAL" clId="{CEF1C274-8794-4B1A-ACF4-32E3B79C8E9F}" dt="2021-11-18T23:13:38.717" v="16" actId="20577"/>
          <ac:graphicFrameMkLst>
            <pc:docMk/>
            <pc:sldMk cId="914076749" sldId="334"/>
            <ac:graphicFrameMk id="5" creationId="{48A3EA5A-4C77-426A-9F22-99E6F00A6559}"/>
          </ac:graphicFrameMkLst>
        </pc:graphicFrameChg>
      </pc:sldChg>
      <pc:sldChg chg="add">
        <pc:chgData name="Cynthia Enciso" userId="7915927f-c5cf-4e1f-876d-e79882ad52fa" providerId="ADAL" clId="{CEF1C274-8794-4B1A-ACF4-32E3B79C8E9F}" dt="2021-11-18T23:14:12.998" v="21"/>
        <pc:sldMkLst>
          <pc:docMk/>
          <pc:sldMk cId="539243658" sldId="335"/>
        </pc:sldMkLst>
      </pc:sldChg>
      <pc:sldChg chg="add del ord">
        <pc:chgData name="Cynthia Enciso" userId="7915927f-c5cf-4e1f-876d-e79882ad52fa" providerId="ADAL" clId="{CEF1C274-8794-4B1A-ACF4-32E3B79C8E9F}" dt="2021-11-18T23:14:09.503" v="20" actId="2696"/>
        <pc:sldMkLst>
          <pc:docMk/>
          <pc:sldMk cId="3333262076" sldId="335"/>
        </pc:sldMkLst>
      </pc:sldChg>
    </pc:docChg>
  </pc:docChgLst>
  <pc:docChgLst>
    <pc:chgData name="Cynthia Enciso" userId="7915927f-c5cf-4e1f-876d-e79882ad52fa" providerId="ADAL" clId="{80964B45-5A62-435C-B997-1B8EB7E3EE32}"/>
    <pc:docChg chg="undo custSel addSld modSld sldOrd">
      <pc:chgData name="Cynthia Enciso" userId="7915927f-c5cf-4e1f-876d-e79882ad52fa" providerId="ADAL" clId="{80964B45-5A62-435C-B997-1B8EB7E3EE32}" dt="2021-10-07T21:59:02.897" v="408"/>
      <pc:docMkLst>
        <pc:docMk/>
      </pc:docMkLst>
      <pc:sldChg chg="addSp delSp modSp mod">
        <pc:chgData name="Cynthia Enciso" userId="7915927f-c5cf-4e1f-876d-e79882ad52fa" providerId="ADAL" clId="{80964B45-5A62-435C-B997-1B8EB7E3EE32}" dt="2021-07-22T19:31:40.117" v="2"/>
        <pc:sldMkLst>
          <pc:docMk/>
          <pc:sldMk cId="2329135321" sldId="259"/>
        </pc:sldMkLst>
        <pc:spChg chg="add del mod">
          <ac:chgData name="Cynthia Enciso" userId="7915927f-c5cf-4e1f-876d-e79882ad52fa" providerId="ADAL" clId="{80964B45-5A62-435C-B997-1B8EB7E3EE32}" dt="2021-07-22T19:31:40.117" v="2"/>
          <ac:spMkLst>
            <pc:docMk/>
            <pc:sldMk cId="2329135321" sldId="259"/>
            <ac:spMk id="6" creationId="{52F06981-2347-4A8C-AF6D-C886619D8D8C}"/>
          </ac:spMkLst>
        </pc:spChg>
      </pc:sldChg>
      <pc:sldChg chg="modSp mod">
        <pc:chgData name="Cynthia Enciso" userId="7915927f-c5cf-4e1f-876d-e79882ad52fa" providerId="ADAL" clId="{80964B45-5A62-435C-B997-1B8EB7E3EE32}" dt="2021-10-07T19:40:27.640" v="354" actId="14100"/>
        <pc:sldMkLst>
          <pc:docMk/>
          <pc:sldMk cId="1770296439" sldId="261"/>
        </pc:sldMkLst>
        <pc:graphicFrameChg chg="mod modGraphic">
          <ac:chgData name="Cynthia Enciso" userId="7915927f-c5cf-4e1f-876d-e79882ad52fa" providerId="ADAL" clId="{80964B45-5A62-435C-B997-1B8EB7E3EE32}" dt="2021-10-07T19:40:27.640" v="354" actId="14100"/>
          <ac:graphicFrameMkLst>
            <pc:docMk/>
            <pc:sldMk cId="1770296439" sldId="261"/>
            <ac:graphicFrameMk id="5" creationId="{0BD89C8C-6FC8-41C2-AFF8-666A6651DBC5}"/>
          </ac:graphicFrameMkLst>
        </pc:graphicFrameChg>
      </pc:sldChg>
      <pc:sldChg chg="addSp delSp modSp mod">
        <pc:chgData name="Cynthia Enciso" userId="7915927f-c5cf-4e1f-876d-e79882ad52fa" providerId="ADAL" clId="{80964B45-5A62-435C-B997-1B8EB7E3EE32}" dt="2021-09-02T18:44:26.745" v="275" actId="478"/>
        <pc:sldMkLst>
          <pc:docMk/>
          <pc:sldMk cId="1992778243" sldId="262"/>
        </pc:sldMkLst>
        <pc:spChg chg="add del mod">
          <ac:chgData name="Cynthia Enciso" userId="7915927f-c5cf-4e1f-876d-e79882ad52fa" providerId="ADAL" clId="{80964B45-5A62-435C-B997-1B8EB7E3EE32}" dt="2021-09-02T18:44:26.745" v="275" actId="478"/>
          <ac:spMkLst>
            <pc:docMk/>
            <pc:sldMk cId="1992778243" sldId="262"/>
            <ac:spMk id="6" creationId="{4E016B6B-65AB-4A12-B9CA-89F8E8238E25}"/>
          </ac:spMkLst>
        </pc:spChg>
      </pc:sldChg>
      <pc:sldChg chg="modSp mod ord">
        <pc:chgData name="Cynthia Enciso" userId="7915927f-c5cf-4e1f-876d-e79882ad52fa" providerId="ADAL" clId="{80964B45-5A62-435C-B997-1B8EB7E3EE32}" dt="2021-09-02T18:45:13.539" v="277" actId="27636"/>
        <pc:sldMkLst>
          <pc:docMk/>
          <pc:sldMk cId="1394283738" sldId="266"/>
        </pc:sldMkLst>
        <pc:spChg chg="mod">
          <ac:chgData name="Cynthia Enciso" userId="7915927f-c5cf-4e1f-876d-e79882ad52fa" providerId="ADAL" clId="{80964B45-5A62-435C-B997-1B8EB7E3EE32}" dt="2021-09-02T18:45:13.539" v="277" actId="27636"/>
          <ac:spMkLst>
            <pc:docMk/>
            <pc:sldMk cId="1394283738" sldId="266"/>
            <ac:spMk id="3" creationId="{4F7D29E7-19FE-4353-B01C-4B32C361B6EA}"/>
          </ac:spMkLst>
        </pc:spChg>
      </pc:sldChg>
      <pc:sldChg chg="addSp modSp mod">
        <pc:chgData name="Cynthia Enciso" userId="7915927f-c5cf-4e1f-876d-e79882ad52fa" providerId="ADAL" clId="{80964B45-5A62-435C-B997-1B8EB7E3EE32}" dt="2021-10-07T21:59:02.897" v="408"/>
        <pc:sldMkLst>
          <pc:docMk/>
          <pc:sldMk cId="4149792305" sldId="314"/>
        </pc:sldMkLst>
        <pc:spChg chg="add mod">
          <ac:chgData name="Cynthia Enciso" userId="7915927f-c5cf-4e1f-876d-e79882ad52fa" providerId="ADAL" clId="{80964B45-5A62-435C-B997-1B8EB7E3EE32}" dt="2021-09-02T18:45:28.381" v="278" actId="1076"/>
          <ac:spMkLst>
            <pc:docMk/>
            <pc:sldMk cId="4149792305" sldId="314"/>
            <ac:spMk id="5" creationId="{8931F564-06A1-4E2E-B437-12398D4C5A3B}"/>
          </ac:spMkLst>
        </pc:spChg>
        <pc:spChg chg="add mod">
          <ac:chgData name="Cynthia Enciso" userId="7915927f-c5cf-4e1f-876d-e79882ad52fa" providerId="ADAL" clId="{80964B45-5A62-435C-B997-1B8EB7E3EE32}" dt="2021-07-22T22:00:56.182" v="82" actId="1076"/>
          <ac:spMkLst>
            <pc:docMk/>
            <pc:sldMk cId="4149792305" sldId="314"/>
            <ac:spMk id="6" creationId="{C77BACF8-9234-4A33-97C9-AC6205E19B6A}"/>
          </ac:spMkLst>
        </pc:spChg>
        <pc:spChg chg="add mod">
          <ac:chgData name="Cynthia Enciso" userId="7915927f-c5cf-4e1f-876d-e79882ad52fa" providerId="ADAL" clId="{80964B45-5A62-435C-B997-1B8EB7E3EE32}" dt="2021-09-02T21:58:08.666" v="314" actId="14100"/>
          <ac:spMkLst>
            <pc:docMk/>
            <pc:sldMk cId="4149792305" sldId="314"/>
            <ac:spMk id="7" creationId="{C0326DC1-3F87-4AE2-A3D6-FC7CE24B13E3}"/>
          </ac:spMkLst>
        </pc:spChg>
        <pc:spChg chg="add mod">
          <ac:chgData name="Cynthia Enciso" userId="7915927f-c5cf-4e1f-876d-e79882ad52fa" providerId="ADAL" clId="{80964B45-5A62-435C-B997-1B8EB7E3EE32}" dt="2021-10-07T21:59:02.897" v="408"/>
          <ac:spMkLst>
            <pc:docMk/>
            <pc:sldMk cId="4149792305" sldId="314"/>
            <ac:spMk id="8" creationId="{C00EBF95-DA62-4180-A125-E5937085C206}"/>
          </ac:spMkLst>
        </pc:spChg>
      </pc:sldChg>
      <pc:sldChg chg="modSp new mod ord">
        <pc:chgData name="Cynthia Enciso" userId="7915927f-c5cf-4e1f-876d-e79882ad52fa" providerId="ADAL" clId="{80964B45-5A62-435C-B997-1B8EB7E3EE32}" dt="2021-10-07T21:04:36.494" v="406"/>
        <pc:sldMkLst>
          <pc:docMk/>
          <pc:sldMk cId="4186321770" sldId="315"/>
        </pc:sldMkLst>
        <pc:spChg chg="mod">
          <ac:chgData name="Cynthia Enciso" userId="7915927f-c5cf-4e1f-876d-e79882ad52fa" providerId="ADAL" clId="{80964B45-5A62-435C-B997-1B8EB7E3EE32}" dt="2021-10-07T20:03:13.366" v="404" actId="20577"/>
          <ac:spMkLst>
            <pc:docMk/>
            <pc:sldMk cId="4186321770" sldId="315"/>
            <ac:spMk id="3" creationId="{4B6FA715-2978-4202-865E-3048E8725E82}"/>
          </ac:spMkLst>
        </pc:spChg>
      </pc:sldChg>
    </pc:docChg>
  </pc:docChgLst>
  <pc:docChgLst>
    <pc:chgData name="Cynthia Enciso" userId="7915927f-c5cf-4e1f-876d-e79882ad52fa" providerId="ADAL" clId="{704E526E-9697-497C-8E70-84F2663DA53C}"/>
    <pc:docChg chg="undo custSel addSld delSld modSld sldOrd">
      <pc:chgData name="Cynthia Enciso" userId="7915927f-c5cf-4e1f-876d-e79882ad52fa" providerId="ADAL" clId="{704E526E-9697-497C-8E70-84F2663DA53C}" dt="2022-03-16T21:16:58.325" v="139" actId="47"/>
      <pc:docMkLst>
        <pc:docMk/>
      </pc:docMkLst>
      <pc:sldChg chg="del">
        <pc:chgData name="Cynthia Enciso" userId="7915927f-c5cf-4e1f-876d-e79882ad52fa" providerId="ADAL" clId="{704E526E-9697-497C-8E70-84F2663DA53C}" dt="2022-03-15T17:07:50.406" v="1" actId="47"/>
        <pc:sldMkLst>
          <pc:docMk/>
          <pc:sldMk cId="3975998382" sldId="257"/>
        </pc:sldMkLst>
      </pc:sldChg>
      <pc:sldChg chg="del">
        <pc:chgData name="Cynthia Enciso" userId="7915927f-c5cf-4e1f-876d-e79882ad52fa" providerId="ADAL" clId="{704E526E-9697-497C-8E70-84F2663DA53C}" dt="2022-03-15T17:09:02.495" v="5" actId="47"/>
        <pc:sldMkLst>
          <pc:docMk/>
          <pc:sldMk cId="2329135321" sldId="259"/>
        </pc:sldMkLst>
      </pc:sldChg>
      <pc:sldChg chg="del">
        <pc:chgData name="Cynthia Enciso" userId="7915927f-c5cf-4e1f-876d-e79882ad52fa" providerId="ADAL" clId="{704E526E-9697-497C-8E70-84F2663DA53C}" dt="2022-03-15T17:09:02.495" v="5" actId="47"/>
        <pc:sldMkLst>
          <pc:docMk/>
          <pc:sldMk cId="2429585954" sldId="265"/>
        </pc:sldMkLst>
      </pc:sldChg>
      <pc:sldChg chg="del">
        <pc:chgData name="Cynthia Enciso" userId="7915927f-c5cf-4e1f-876d-e79882ad52fa" providerId="ADAL" clId="{704E526E-9697-497C-8E70-84F2663DA53C}" dt="2022-03-15T17:09:02.495" v="5" actId="47"/>
        <pc:sldMkLst>
          <pc:docMk/>
          <pc:sldMk cId="3022637320" sldId="267"/>
        </pc:sldMkLst>
      </pc:sldChg>
      <pc:sldChg chg="del">
        <pc:chgData name="Cynthia Enciso" userId="7915927f-c5cf-4e1f-876d-e79882ad52fa" providerId="ADAL" clId="{704E526E-9697-497C-8E70-84F2663DA53C}" dt="2022-03-15T17:07:31.744" v="0" actId="47"/>
        <pc:sldMkLst>
          <pc:docMk/>
          <pc:sldMk cId="4149792305" sldId="314"/>
        </pc:sldMkLst>
      </pc:sldChg>
      <pc:sldChg chg="modSp mod">
        <pc:chgData name="Cynthia Enciso" userId="7915927f-c5cf-4e1f-876d-e79882ad52fa" providerId="ADAL" clId="{704E526E-9697-497C-8E70-84F2663DA53C}" dt="2022-03-16T19:56:06.060" v="11" actId="20577"/>
        <pc:sldMkLst>
          <pc:docMk/>
          <pc:sldMk cId="1150291201" sldId="316"/>
        </pc:sldMkLst>
        <pc:spChg chg="mod">
          <ac:chgData name="Cynthia Enciso" userId="7915927f-c5cf-4e1f-876d-e79882ad52fa" providerId="ADAL" clId="{704E526E-9697-497C-8E70-84F2663DA53C}" dt="2022-03-16T19:56:06.060" v="11" actId="20577"/>
          <ac:spMkLst>
            <pc:docMk/>
            <pc:sldMk cId="1150291201" sldId="316"/>
            <ac:spMk id="6" creationId="{F2A847FA-6B96-482E-A973-942362034578}"/>
          </ac:spMkLst>
        </pc:spChg>
      </pc:sldChg>
      <pc:sldChg chg="modSp mod">
        <pc:chgData name="Cynthia Enciso" userId="7915927f-c5cf-4e1f-876d-e79882ad52fa" providerId="ADAL" clId="{704E526E-9697-497C-8E70-84F2663DA53C}" dt="2022-03-16T20:05:56.373" v="37" actId="20577"/>
        <pc:sldMkLst>
          <pc:docMk/>
          <pc:sldMk cId="1358846612" sldId="317"/>
        </pc:sldMkLst>
        <pc:spChg chg="mod">
          <ac:chgData name="Cynthia Enciso" userId="7915927f-c5cf-4e1f-876d-e79882ad52fa" providerId="ADAL" clId="{704E526E-9697-497C-8E70-84F2663DA53C}" dt="2022-03-16T20:05:56.373" v="37" actId="20577"/>
          <ac:spMkLst>
            <pc:docMk/>
            <pc:sldMk cId="1358846612" sldId="317"/>
            <ac:spMk id="6" creationId="{F2A847FA-6B96-482E-A973-942362034578}"/>
          </ac:spMkLst>
        </pc:spChg>
      </pc:sldChg>
      <pc:sldChg chg="del">
        <pc:chgData name="Cynthia Enciso" userId="7915927f-c5cf-4e1f-876d-e79882ad52fa" providerId="ADAL" clId="{704E526E-9697-497C-8E70-84F2663DA53C}" dt="2022-03-15T17:07:50.406" v="1" actId="47"/>
        <pc:sldMkLst>
          <pc:docMk/>
          <pc:sldMk cId="2451340904" sldId="321"/>
        </pc:sldMkLst>
      </pc:sldChg>
      <pc:sldChg chg="del">
        <pc:chgData name="Cynthia Enciso" userId="7915927f-c5cf-4e1f-876d-e79882ad52fa" providerId="ADAL" clId="{704E526E-9697-497C-8E70-84F2663DA53C}" dt="2022-03-15T17:09:02.495" v="5" actId="47"/>
        <pc:sldMkLst>
          <pc:docMk/>
          <pc:sldMk cId="126935119" sldId="322"/>
        </pc:sldMkLst>
      </pc:sldChg>
      <pc:sldChg chg="del">
        <pc:chgData name="Cynthia Enciso" userId="7915927f-c5cf-4e1f-876d-e79882ad52fa" providerId="ADAL" clId="{704E526E-9697-497C-8E70-84F2663DA53C}" dt="2022-03-15T17:07:31.744" v="0" actId="47"/>
        <pc:sldMkLst>
          <pc:docMk/>
          <pc:sldMk cId="3643263433" sldId="324"/>
        </pc:sldMkLst>
      </pc:sldChg>
      <pc:sldChg chg="modSp new del mod ord">
        <pc:chgData name="Cynthia Enciso" userId="7915927f-c5cf-4e1f-876d-e79882ad52fa" providerId="ADAL" clId="{704E526E-9697-497C-8E70-84F2663DA53C}" dt="2022-03-16T21:16:58.325" v="139" actId="47"/>
        <pc:sldMkLst>
          <pc:docMk/>
          <pc:sldMk cId="3039650774" sldId="327"/>
        </pc:sldMkLst>
        <pc:spChg chg="mod">
          <ac:chgData name="Cynthia Enciso" userId="7915927f-c5cf-4e1f-876d-e79882ad52fa" providerId="ADAL" clId="{704E526E-9697-497C-8E70-84F2663DA53C}" dt="2022-03-16T21:16:54.533" v="138" actId="20577"/>
          <ac:spMkLst>
            <pc:docMk/>
            <pc:sldMk cId="3039650774" sldId="327"/>
            <ac:spMk id="4" creationId="{8D1F069D-440B-40C2-A3EA-69280008C757}"/>
          </ac:spMkLst>
        </pc:spChg>
      </pc:sldChg>
      <pc:sldChg chg="del">
        <pc:chgData name="Cynthia Enciso" userId="7915927f-c5cf-4e1f-876d-e79882ad52fa" providerId="ADAL" clId="{704E526E-9697-497C-8E70-84F2663DA53C}" dt="2022-03-15T17:07:50.406" v="1" actId="47"/>
        <pc:sldMkLst>
          <pc:docMk/>
          <pc:sldMk cId="2494867545" sldId="328"/>
        </pc:sldMkLst>
      </pc:sldChg>
      <pc:sldChg chg="del">
        <pc:chgData name="Cynthia Enciso" userId="7915927f-c5cf-4e1f-876d-e79882ad52fa" providerId="ADAL" clId="{704E526E-9697-497C-8E70-84F2663DA53C}" dt="2022-03-15T17:07:50.406" v="1" actId="47"/>
        <pc:sldMkLst>
          <pc:docMk/>
          <pc:sldMk cId="1635168091" sldId="329"/>
        </pc:sldMkLst>
      </pc:sldChg>
      <pc:sldChg chg="del">
        <pc:chgData name="Cynthia Enciso" userId="7915927f-c5cf-4e1f-876d-e79882ad52fa" providerId="ADAL" clId="{704E526E-9697-497C-8E70-84F2663DA53C}" dt="2022-03-15T17:07:50.406" v="1" actId="47"/>
        <pc:sldMkLst>
          <pc:docMk/>
          <pc:sldMk cId="1867459632" sldId="330"/>
        </pc:sldMkLst>
      </pc:sldChg>
      <pc:sldChg chg="del">
        <pc:chgData name="Cynthia Enciso" userId="7915927f-c5cf-4e1f-876d-e79882ad52fa" providerId="ADAL" clId="{704E526E-9697-497C-8E70-84F2663DA53C}" dt="2022-03-15T17:07:31.744" v="0" actId="47"/>
        <pc:sldMkLst>
          <pc:docMk/>
          <pc:sldMk cId="2547177766" sldId="332"/>
        </pc:sldMkLst>
      </pc:sldChg>
      <pc:sldChg chg="del">
        <pc:chgData name="Cynthia Enciso" userId="7915927f-c5cf-4e1f-876d-e79882ad52fa" providerId="ADAL" clId="{704E526E-9697-497C-8E70-84F2663DA53C}" dt="2022-03-15T17:07:31.744" v="0" actId="47"/>
        <pc:sldMkLst>
          <pc:docMk/>
          <pc:sldMk cId="1224633333" sldId="333"/>
        </pc:sldMkLst>
      </pc:sldChg>
      <pc:sldChg chg="del">
        <pc:chgData name="Cynthia Enciso" userId="7915927f-c5cf-4e1f-876d-e79882ad52fa" providerId="ADAL" clId="{704E526E-9697-497C-8E70-84F2663DA53C}" dt="2022-03-15T17:07:31.744" v="0" actId="47"/>
        <pc:sldMkLst>
          <pc:docMk/>
          <pc:sldMk cId="914076749" sldId="334"/>
        </pc:sldMkLst>
      </pc:sldChg>
      <pc:sldChg chg="del">
        <pc:chgData name="Cynthia Enciso" userId="7915927f-c5cf-4e1f-876d-e79882ad52fa" providerId="ADAL" clId="{704E526E-9697-497C-8E70-84F2663DA53C}" dt="2022-03-15T17:07:50.406" v="1" actId="47"/>
        <pc:sldMkLst>
          <pc:docMk/>
          <pc:sldMk cId="539243658" sldId="335"/>
        </pc:sldMkLst>
      </pc:sldChg>
    </pc:docChg>
  </pc:docChgLst>
  <pc:docChgLst>
    <pc:chgData name="Cynthia Enciso" userId="7915927f-c5cf-4e1f-876d-e79882ad52fa" providerId="ADAL" clId="{8EBCB64B-09BF-4CF6-9831-15728759EE97}"/>
    <pc:docChg chg="custSel modSld sldOrd">
      <pc:chgData name="Cynthia Enciso" userId="7915927f-c5cf-4e1f-876d-e79882ad52fa" providerId="ADAL" clId="{8EBCB64B-09BF-4CF6-9831-15728759EE97}" dt="2022-02-17T20:38:45.867" v="28" actId="5793"/>
      <pc:docMkLst>
        <pc:docMk/>
      </pc:docMkLst>
      <pc:sldChg chg="delCm">
        <pc:chgData name="Cynthia Enciso" userId="7915927f-c5cf-4e1f-876d-e79882ad52fa" providerId="ADAL" clId="{8EBCB64B-09BF-4CF6-9831-15728759EE97}" dt="2022-01-13T21:48:26.888" v="0"/>
        <pc:sldMkLst>
          <pc:docMk/>
          <pc:sldMk cId="1770296439" sldId="261"/>
        </pc:sldMkLst>
      </pc:sldChg>
      <pc:sldChg chg="modSp mod">
        <pc:chgData name="Cynthia Enciso" userId="7915927f-c5cf-4e1f-876d-e79882ad52fa" providerId="ADAL" clId="{8EBCB64B-09BF-4CF6-9831-15728759EE97}" dt="2022-02-17T20:38:45.867" v="28" actId="5793"/>
        <pc:sldMkLst>
          <pc:docMk/>
          <pc:sldMk cId="2124562098" sldId="270"/>
        </pc:sldMkLst>
        <pc:spChg chg="mod">
          <ac:chgData name="Cynthia Enciso" userId="7915927f-c5cf-4e1f-876d-e79882ad52fa" providerId="ADAL" clId="{8EBCB64B-09BF-4CF6-9831-15728759EE97}" dt="2022-02-17T20:38:45.867" v="28" actId="5793"/>
          <ac:spMkLst>
            <pc:docMk/>
            <pc:sldMk cId="2124562098" sldId="270"/>
            <ac:spMk id="3" creationId="{1DFAE63A-01D3-44FF-B81E-DD258884043D}"/>
          </ac:spMkLst>
        </pc:spChg>
      </pc:sldChg>
      <pc:sldChg chg="delCm">
        <pc:chgData name="Cynthia Enciso" userId="7915927f-c5cf-4e1f-876d-e79882ad52fa" providerId="ADAL" clId="{8EBCB64B-09BF-4CF6-9831-15728759EE97}" dt="2022-01-13T21:55:20.991" v="3"/>
        <pc:sldMkLst>
          <pc:docMk/>
          <pc:sldMk cId="4149792305" sldId="314"/>
        </pc:sldMkLst>
      </pc:sldChg>
      <pc:sldChg chg="delCm">
        <pc:chgData name="Cynthia Enciso" userId="7915927f-c5cf-4e1f-876d-e79882ad52fa" providerId="ADAL" clId="{8EBCB64B-09BF-4CF6-9831-15728759EE97}" dt="2022-01-13T21:52:47.746" v="2"/>
        <pc:sldMkLst>
          <pc:docMk/>
          <pc:sldMk cId="3643263433" sldId="324"/>
        </pc:sldMkLst>
      </pc:sldChg>
      <pc:sldChg chg="modSp mod">
        <pc:chgData name="Cynthia Enciso" userId="7915927f-c5cf-4e1f-876d-e79882ad52fa" providerId="ADAL" clId="{8EBCB64B-09BF-4CF6-9831-15728759EE97}" dt="2022-01-13T22:38:29.294" v="10" actId="20577"/>
        <pc:sldMkLst>
          <pc:docMk/>
          <pc:sldMk cId="2494867545" sldId="328"/>
        </pc:sldMkLst>
        <pc:graphicFrameChg chg="modGraphic">
          <ac:chgData name="Cynthia Enciso" userId="7915927f-c5cf-4e1f-876d-e79882ad52fa" providerId="ADAL" clId="{8EBCB64B-09BF-4CF6-9831-15728759EE97}" dt="2022-01-13T22:38:29.294" v="10" actId="20577"/>
          <ac:graphicFrameMkLst>
            <pc:docMk/>
            <pc:sldMk cId="2494867545" sldId="328"/>
            <ac:graphicFrameMk id="13" creationId="{DA9AFBF3-188F-4DF8-B263-926DA1A61D61}"/>
          </ac:graphicFrameMkLst>
        </pc:graphicFrameChg>
      </pc:sldChg>
      <pc:sldChg chg="modSp mod">
        <pc:chgData name="Cynthia Enciso" userId="7915927f-c5cf-4e1f-876d-e79882ad52fa" providerId="ADAL" clId="{8EBCB64B-09BF-4CF6-9831-15728759EE97}" dt="2022-01-13T21:52:36.636" v="1" actId="20577"/>
        <pc:sldMkLst>
          <pc:docMk/>
          <pc:sldMk cId="1635168091" sldId="329"/>
        </pc:sldMkLst>
        <pc:spChg chg="mod">
          <ac:chgData name="Cynthia Enciso" userId="7915927f-c5cf-4e1f-876d-e79882ad52fa" providerId="ADAL" clId="{8EBCB64B-09BF-4CF6-9831-15728759EE97}" dt="2022-01-13T21:52:36.636" v="1" actId="20577"/>
          <ac:spMkLst>
            <pc:docMk/>
            <pc:sldMk cId="1635168091" sldId="329"/>
            <ac:spMk id="6" creationId="{48320CB5-AF31-46F6-BB75-D50B32B49AAA}"/>
          </ac:spMkLst>
        </pc:spChg>
      </pc:sldChg>
      <pc:sldChg chg="ord">
        <pc:chgData name="Cynthia Enciso" userId="7915927f-c5cf-4e1f-876d-e79882ad52fa" providerId="ADAL" clId="{8EBCB64B-09BF-4CF6-9831-15728759EE97}" dt="2022-01-13T22:51:26.346" v="12"/>
        <pc:sldMkLst>
          <pc:docMk/>
          <pc:sldMk cId="2547177766" sldId="332"/>
        </pc:sldMkLst>
      </pc:sldChg>
    </pc:docChg>
  </pc:docChgLst>
  <pc:docChgLst>
    <pc:chgData name="Cynthia Enciso" userId="7915927f-c5cf-4e1f-876d-e79882ad52fa" providerId="ADAL" clId="{3C249DBA-54E3-4B8C-995E-9C3F25534765}"/>
    <pc:docChg chg="delSld">
      <pc:chgData name="Cynthia Enciso" userId="7915927f-c5cf-4e1f-876d-e79882ad52fa" providerId="ADAL" clId="{3C249DBA-54E3-4B8C-995E-9C3F25534765}" dt="2021-04-08T19:57:05.412" v="0" actId="47"/>
      <pc:docMkLst>
        <pc:docMk/>
      </pc:docMkLst>
      <pc:sldChg chg="del">
        <pc:chgData name="Cynthia Enciso" userId="7915927f-c5cf-4e1f-876d-e79882ad52fa" providerId="ADAL" clId="{3C249DBA-54E3-4B8C-995E-9C3F25534765}" dt="2021-04-08T19:57:05.412" v="0" actId="47"/>
        <pc:sldMkLst>
          <pc:docMk/>
          <pc:sldMk cId="1287501265" sldId="264"/>
        </pc:sldMkLst>
      </pc:sldChg>
    </pc:docChg>
  </pc:docChgLst>
  <pc:docChgLst>
    <pc:chgData name="Cynthia Enciso" userId="7915927f-c5cf-4e1f-876d-e79882ad52fa" providerId="ADAL" clId="{089F6BBA-018F-4F16-B1B3-4E6530E625EF}"/>
    <pc:docChg chg="custSel delSld modSld sldOrd">
      <pc:chgData name="Cynthia Enciso" userId="7915927f-c5cf-4e1f-876d-e79882ad52fa" providerId="ADAL" clId="{089F6BBA-018F-4F16-B1B3-4E6530E625EF}" dt="2021-05-27T22:15:31.095" v="68" actId="478"/>
      <pc:docMkLst>
        <pc:docMk/>
      </pc:docMkLst>
      <pc:sldChg chg="ord">
        <pc:chgData name="Cynthia Enciso" userId="7915927f-c5cf-4e1f-876d-e79882ad52fa" providerId="ADAL" clId="{089F6BBA-018F-4F16-B1B3-4E6530E625EF}" dt="2021-05-27T20:59:44.500" v="66"/>
        <pc:sldMkLst>
          <pc:docMk/>
          <pc:sldMk cId="4104249248" sldId="260"/>
        </pc:sldMkLst>
      </pc:sldChg>
      <pc:sldChg chg="del">
        <pc:chgData name="Cynthia Enciso" userId="7915927f-c5cf-4e1f-876d-e79882ad52fa" providerId="ADAL" clId="{089F6BBA-018F-4F16-B1B3-4E6530E625EF}" dt="2021-05-27T20:22:56.093" v="2" actId="47"/>
        <pc:sldMkLst>
          <pc:docMk/>
          <pc:sldMk cId="1793348218" sldId="263"/>
        </pc:sldMkLst>
      </pc:sldChg>
      <pc:sldChg chg="addSp delSp modSp mod">
        <pc:chgData name="Cynthia Enciso" userId="7915927f-c5cf-4e1f-876d-e79882ad52fa" providerId="ADAL" clId="{089F6BBA-018F-4F16-B1B3-4E6530E625EF}" dt="2021-05-27T22:15:31.095" v="68" actId="478"/>
        <pc:sldMkLst>
          <pc:docMk/>
          <pc:sldMk cId="3645312431" sldId="268"/>
        </pc:sldMkLst>
        <pc:spChg chg="add del mod">
          <ac:chgData name="Cynthia Enciso" userId="7915927f-c5cf-4e1f-876d-e79882ad52fa" providerId="ADAL" clId="{089F6BBA-018F-4F16-B1B3-4E6530E625EF}" dt="2021-05-27T22:15:31.095" v="68" actId="478"/>
          <ac:spMkLst>
            <pc:docMk/>
            <pc:sldMk cId="3645312431" sldId="268"/>
            <ac:spMk id="5" creationId="{23C5B85B-0F50-4610-9AC8-4D956242CC80}"/>
          </ac:spMkLst>
        </pc:spChg>
      </pc:sldChg>
      <pc:sldChg chg="addSp delSp modSp mod">
        <pc:chgData name="Cynthia Enciso" userId="7915927f-c5cf-4e1f-876d-e79882ad52fa" providerId="ADAL" clId="{089F6BBA-018F-4F16-B1B3-4E6530E625EF}" dt="2021-05-27T22:15:22.444" v="67" actId="478"/>
        <pc:sldMkLst>
          <pc:docMk/>
          <pc:sldMk cId="4149792305" sldId="314"/>
        </pc:sldMkLst>
        <pc:spChg chg="add del mod">
          <ac:chgData name="Cynthia Enciso" userId="7915927f-c5cf-4e1f-876d-e79882ad52fa" providerId="ADAL" clId="{089F6BBA-018F-4F16-B1B3-4E6530E625EF}" dt="2021-05-27T22:15:22.444" v="67" actId="478"/>
          <ac:spMkLst>
            <pc:docMk/>
            <pc:sldMk cId="4149792305" sldId="314"/>
            <ac:spMk id="5" creationId="{E24669E0-FE7A-4C61-A646-95CD26AB28E4}"/>
          </ac:spMkLst>
        </pc:spChg>
      </pc:sldChg>
    </pc:docChg>
  </pc:docChgLst>
  <pc:docChgLst>
    <pc:chgData name="Cynthia Enciso" userId="7915927f-c5cf-4e1f-876d-e79882ad52fa" providerId="ADAL" clId="{F500611C-3FDA-4A36-809E-AD7367ACAA8D}"/>
    <pc:docChg chg="undo redo custSel addSld delSld modSld sldOrd">
      <pc:chgData name="Cynthia Enciso" userId="7915927f-c5cf-4e1f-876d-e79882ad52fa" providerId="ADAL" clId="{F500611C-3FDA-4A36-809E-AD7367ACAA8D}" dt="2021-11-16T17:16:32.404" v="6250" actId="20577"/>
      <pc:docMkLst>
        <pc:docMk/>
      </pc:docMkLst>
      <pc:sldChg chg="addSp modSp mod ord">
        <pc:chgData name="Cynthia Enciso" userId="7915927f-c5cf-4e1f-876d-e79882ad52fa" providerId="ADAL" clId="{F500611C-3FDA-4A36-809E-AD7367ACAA8D}" dt="2021-11-16T16:31:44.108" v="3831" actId="20577"/>
        <pc:sldMkLst>
          <pc:docMk/>
          <pc:sldMk cId="3975998382" sldId="257"/>
        </pc:sldMkLst>
        <pc:spChg chg="mod">
          <ac:chgData name="Cynthia Enciso" userId="7915927f-c5cf-4e1f-876d-e79882ad52fa" providerId="ADAL" clId="{F500611C-3FDA-4A36-809E-AD7367ACAA8D}" dt="2021-11-16T16:31:16.862" v="3826" actId="14100"/>
          <ac:spMkLst>
            <pc:docMk/>
            <pc:sldMk cId="3975998382" sldId="257"/>
            <ac:spMk id="3" creationId="{00000000-0000-0000-0000-000000000000}"/>
          </ac:spMkLst>
        </pc:spChg>
        <pc:spChg chg="add mod">
          <ac:chgData name="Cynthia Enciso" userId="7915927f-c5cf-4e1f-876d-e79882ad52fa" providerId="ADAL" clId="{F500611C-3FDA-4A36-809E-AD7367ACAA8D}" dt="2021-11-16T16:31:35.475" v="3829" actId="1076"/>
          <ac:spMkLst>
            <pc:docMk/>
            <pc:sldMk cId="3975998382" sldId="257"/>
            <ac:spMk id="5" creationId="{952F71EF-4374-469E-900E-72F8852788FB}"/>
          </ac:spMkLst>
        </pc:spChg>
        <pc:spChg chg="add mod">
          <ac:chgData name="Cynthia Enciso" userId="7915927f-c5cf-4e1f-876d-e79882ad52fa" providerId="ADAL" clId="{F500611C-3FDA-4A36-809E-AD7367ACAA8D}" dt="2021-11-16T16:31:35.475" v="3829" actId="1076"/>
          <ac:spMkLst>
            <pc:docMk/>
            <pc:sldMk cId="3975998382" sldId="257"/>
            <ac:spMk id="6" creationId="{1E77B480-EDCF-4F4D-AF65-43BDE2188B72}"/>
          </ac:spMkLst>
        </pc:spChg>
        <pc:spChg chg="add mod">
          <ac:chgData name="Cynthia Enciso" userId="7915927f-c5cf-4e1f-876d-e79882ad52fa" providerId="ADAL" clId="{F500611C-3FDA-4A36-809E-AD7367ACAA8D}" dt="2021-11-16T16:31:44.108" v="3831" actId="20577"/>
          <ac:spMkLst>
            <pc:docMk/>
            <pc:sldMk cId="3975998382" sldId="257"/>
            <ac:spMk id="7" creationId="{F4B744A7-551C-4A6F-A47B-7D69059C4013}"/>
          </ac:spMkLst>
        </pc:spChg>
      </pc:sldChg>
      <pc:sldChg chg="modSp mod ord">
        <pc:chgData name="Cynthia Enciso" userId="7915927f-c5cf-4e1f-876d-e79882ad52fa" providerId="ADAL" clId="{F500611C-3FDA-4A36-809E-AD7367ACAA8D}" dt="2021-11-15T21:07:58.493" v="1789" actId="20577"/>
        <pc:sldMkLst>
          <pc:docMk/>
          <pc:sldMk cId="2329135321" sldId="259"/>
        </pc:sldMkLst>
        <pc:spChg chg="mod">
          <ac:chgData name="Cynthia Enciso" userId="7915927f-c5cf-4e1f-876d-e79882ad52fa" providerId="ADAL" clId="{F500611C-3FDA-4A36-809E-AD7367ACAA8D}" dt="2021-11-15T20:35:12.199" v="1697" actId="20577"/>
          <ac:spMkLst>
            <pc:docMk/>
            <pc:sldMk cId="2329135321" sldId="259"/>
            <ac:spMk id="2" creationId="{36E7A356-CA23-4F5A-B0A8-484FD0B64231}"/>
          </ac:spMkLst>
        </pc:spChg>
        <pc:spChg chg="mod">
          <ac:chgData name="Cynthia Enciso" userId="7915927f-c5cf-4e1f-876d-e79882ad52fa" providerId="ADAL" clId="{F500611C-3FDA-4A36-809E-AD7367ACAA8D}" dt="2021-11-15T20:35:31.620" v="1700" actId="20577"/>
          <ac:spMkLst>
            <pc:docMk/>
            <pc:sldMk cId="2329135321" sldId="259"/>
            <ac:spMk id="3" creationId="{9E91B69A-E12E-402C-B154-48DB86FEB305}"/>
          </ac:spMkLst>
        </pc:spChg>
        <pc:graphicFrameChg chg="modGraphic">
          <ac:chgData name="Cynthia Enciso" userId="7915927f-c5cf-4e1f-876d-e79882ad52fa" providerId="ADAL" clId="{F500611C-3FDA-4A36-809E-AD7367ACAA8D}" dt="2021-11-15T21:07:58.493" v="1789" actId="20577"/>
          <ac:graphicFrameMkLst>
            <pc:docMk/>
            <pc:sldMk cId="2329135321" sldId="259"/>
            <ac:graphicFrameMk id="5" creationId="{C85FDAA2-4870-4790-A3B6-65EE4BE189C8}"/>
          </ac:graphicFrameMkLst>
        </pc:graphicFrameChg>
      </pc:sldChg>
      <pc:sldChg chg="ord">
        <pc:chgData name="Cynthia Enciso" userId="7915927f-c5cf-4e1f-876d-e79882ad52fa" providerId="ADAL" clId="{F500611C-3FDA-4A36-809E-AD7367ACAA8D}" dt="2021-11-15T19:51:49.397" v="452"/>
        <pc:sldMkLst>
          <pc:docMk/>
          <pc:sldMk cId="4104249248" sldId="260"/>
        </pc:sldMkLst>
      </pc:sldChg>
      <pc:sldChg chg="modSp mod ord addCm">
        <pc:chgData name="Cynthia Enciso" userId="7915927f-c5cf-4e1f-876d-e79882ad52fa" providerId="ADAL" clId="{F500611C-3FDA-4A36-809E-AD7367ACAA8D}" dt="2021-11-16T17:12:56.151" v="6244"/>
        <pc:sldMkLst>
          <pc:docMk/>
          <pc:sldMk cId="1770296439" sldId="261"/>
        </pc:sldMkLst>
        <pc:spChg chg="mod">
          <ac:chgData name="Cynthia Enciso" userId="7915927f-c5cf-4e1f-876d-e79882ad52fa" providerId="ADAL" clId="{F500611C-3FDA-4A36-809E-AD7367ACAA8D}" dt="2021-11-16T16:15:43.462" v="3574" actId="20577"/>
          <ac:spMkLst>
            <pc:docMk/>
            <pc:sldMk cId="1770296439" sldId="261"/>
            <ac:spMk id="3" creationId="{C61DDC58-F486-4356-AEAF-A310DBDAEDF9}"/>
          </ac:spMkLst>
        </pc:spChg>
      </pc:sldChg>
      <pc:sldChg chg="modSp mod ord">
        <pc:chgData name="Cynthia Enciso" userId="7915927f-c5cf-4e1f-876d-e79882ad52fa" providerId="ADAL" clId="{F500611C-3FDA-4A36-809E-AD7367ACAA8D}" dt="2021-11-16T16:15:50.974" v="3577" actId="20577"/>
        <pc:sldMkLst>
          <pc:docMk/>
          <pc:sldMk cId="1992778243" sldId="262"/>
        </pc:sldMkLst>
        <pc:spChg chg="mod">
          <ac:chgData name="Cynthia Enciso" userId="7915927f-c5cf-4e1f-876d-e79882ad52fa" providerId="ADAL" clId="{F500611C-3FDA-4A36-809E-AD7367ACAA8D}" dt="2021-11-16T16:15:50.974" v="3577" actId="20577"/>
          <ac:spMkLst>
            <pc:docMk/>
            <pc:sldMk cId="1992778243" sldId="262"/>
            <ac:spMk id="3" creationId="{6FE97064-F66C-409C-A798-4376E778A60C}"/>
          </ac:spMkLst>
        </pc:spChg>
      </pc:sldChg>
      <pc:sldChg chg="modSp mod ord">
        <pc:chgData name="Cynthia Enciso" userId="7915927f-c5cf-4e1f-876d-e79882ad52fa" providerId="ADAL" clId="{F500611C-3FDA-4A36-809E-AD7367ACAA8D}" dt="2021-11-15T20:37:47.939" v="1768" actId="20577"/>
        <pc:sldMkLst>
          <pc:docMk/>
          <pc:sldMk cId="2429585954" sldId="265"/>
        </pc:sldMkLst>
        <pc:spChg chg="mod">
          <ac:chgData name="Cynthia Enciso" userId="7915927f-c5cf-4e1f-876d-e79882ad52fa" providerId="ADAL" clId="{F500611C-3FDA-4A36-809E-AD7367ACAA8D}" dt="2021-11-15T20:37:47.939" v="1768" actId="20577"/>
          <ac:spMkLst>
            <pc:docMk/>
            <pc:sldMk cId="2429585954" sldId="265"/>
            <ac:spMk id="3" creationId="{00000000-0000-0000-0000-000000000000}"/>
          </ac:spMkLst>
        </pc:spChg>
      </pc:sldChg>
      <pc:sldChg chg="modSp del mod ord">
        <pc:chgData name="Cynthia Enciso" userId="7915927f-c5cf-4e1f-876d-e79882ad52fa" providerId="ADAL" clId="{F500611C-3FDA-4A36-809E-AD7367ACAA8D}" dt="2021-11-15T21:39:34.596" v="3387" actId="47"/>
        <pc:sldMkLst>
          <pc:docMk/>
          <pc:sldMk cId="1394283738" sldId="266"/>
        </pc:sldMkLst>
        <pc:spChg chg="mod">
          <ac:chgData name="Cynthia Enciso" userId="7915927f-c5cf-4e1f-876d-e79882ad52fa" providerId="ADAL" clId="{F500611C-3FDA-4A36-809E-AD7367ACAA8D}" dt="2021-11-15T21:15:24.295" v="1930" actId="27636"/>
          <ac:spMkLst>
            <pc:docMk/>
            <pc:sldMk cId="1394283738" sldId="266"/>
            <ac:spMk id="3" creationId="{4F7D29E7-19FE-4353-B01C-4B32C361B6EA}"/>
          </ac:spMkLst>
        </pc:spChg>
      </pc:sldChg>
      <pc:sldChg chg="modSp mod ord">
        <pc:chgData name="Cynthia Enciso" userId="7915927f-c5cf-4e1f-876d-e79882ad52fa" providerId="ADAL" clId="{F500611C-3FDA-4A36-809E-AD7367ACAA8D}" dt="2021-11-15T21:11:48.887" v="1791" actId="1076"/>
        <pc:sldMkLst>
          <pc:docMk/>
          <pc:sldMk cId="3022637320" sldId="267"/>
        </pc:sldMkLst>
        <pc:picChg chg="mod">
          <ac:chgData name="Cynthia Enciso" userId="7915927f-c5cf-4e1f-876d-e79882ad52fa" providerId="ADAL" clId="{F500611C-3FDA-4A36-809E-AD7367ACAA8D}" dt="2021-11-15T21:11:48.887" v="1791" actId="1076"/>
          <ac:picMkLst>
            <pc:docMk/>
            <pc:sldMk cId="3022637320" sldId="267"/>
            <ac:picMk id="6" creationId="{1BC3B33E-FCF5-41A4-B8F4-C536FE1CD2D6}"/>
          </ac:picMkLst>
        </pc:picChg>
      </pc:sldChg>
      <pc:sldChg chg="modSp mod ord">
        <pc:chgData name="Cynthia Enciso" userId="7915927f-c5cf-4e1f-876d-e79882ad52fa" providerId="ADAL" clId="{F500611C-3FDA-4A36-809E-AD7367ACAA8D}" dt="2021-11-15T20:34:13.100" v="1687" actId="113"/>
        <pc:sldMkLst>
          <pc:docMk/>
          <pc:sldMk cId="3645312431" sldId="268"/>
        </pc:sldMkLst>
        <pc:spChg chg="mod">
          <ac:chgData name="Cynthia Enciso" userId="7915927f-c5cf-4e1f-876d-e79882ad52fa" providerId="ADAL" clId="{F500611C-3FDA-4A36-809E-AD7367ACAA8D}" dt="2021-11-15T20:34:13.100" v="1687" actId="113"/>
          <ac:spMkLst>
            <pc:docMk/>
            <pc:sldMk cId="3645312431" sldId="268"/>
            <ac:spMk id="3" creationId="{00000000-0000-0000-0000-000000000000}"/>
          </ac:spMkLst>
        </pc:spChg>
      </pc:sldChg>
      <pc:sldChg chg="modSp mod ord">
        <pc:chgData name="Cynthia Enciso" userId="7915927f-c5cf-4e1f-876d-e79882ad52fa" providerId="ADAL" clId="{F500611C-3FDA-4A36-809E-AD7367ACAA8D}" dt="2021-11-15T21:06:58.877" v="1785" actId="255"/>
        <pc:sldMkLst>
          <pc:docMk/>
          <pc:sldMk cId="2124562098" sldId="270"/>
        </pc:sldMkLst>
        <pc:spChg chg="mod">
          <ac:chgData name="Cynthia Enciso" userId="7915927f-c5cf-4e1f-876d-e79882ad52fa" providerId="ADAL" clId="{F500611C-3FDA-4A36-809E-AD7367ACAA8D}" dt="2021-11-15T21:06:58.877" v="1785" actId="255"/>
          <ac:spMkLst>
            <pc:docMk/>
            <pc:sldMk cId="2124562098" sldId="270"/>
            <ac:spMk id="3" creationId="{1DFAE63A-01D3-44FF-B81E-DD258884043D}"/>
          </ac:spMkLst>
        </pc:spChg>
      </pc:sldChg>
      <pc:sldChg chg="modSp mod ord">
        <pc:chgData name="Cynthia Enciso" userId="7915927f-c5cf-4e1f-876d-e79882ad52fa" providerId="ADAL" clId="{F500611C-3FDA-4A36-809E-AD7367ACAA8D}" dt="2021-11-15T20:11:34.681" v="899" actId="113"/>
        <pc:sldMkLst>
          <pc:docMk/>
          <pc:sldMk cId="221968580" sldId="271"/>
        </pc:sldMkLst>
        <pc:spChg chg="mod">
          <ac:chgData name="Cynthia Enciso" userId="7915927f-c5cf-4e1f-876d-e79882ad52fa" providerId="ADAL" clId="{F500611C-3FDA-4A36-809E-AD7367ACAA8D}" dt="2021-11-15T20:11:34.681" v="899" actId="113"/>
          <ac:spMkLst>
            <pc:docMk/>
            <pc:sldMk cId="221968580" sldId="271"/>
            <ac:spMk id="3" creationId="{1DFAE63A-01D3-44FF-B81E-DD258884043D}"/>
          </ac:spMkLst>
        </pc:spChg>
      </pc:sldChg>
      <pc:sldChg chg="delSp modSp mod modClrScheme addCm modCm chgLayout">
        <pc:chgData name="Cynthia Enciso" userId="7915927f-c5cf-4e1f-876d-e79882ad52fa" providerId="ADAL" clId="{F500611C-3FDA-4A36-809E-AD7367ACAA8D}" dt="2021-11-16T16:29:44.202" v="3788"/>
        <pc:sldMkLst>
          <pc:docMk/>
          <pc:sldMk cId="4149792305" sldId="314"/>
        </pc:sldMkLst>
        <pc:spChg chg="mod ord">
          <ac:chgData name="Cynthia Enciso" userId="7915927f-c5cf-4e1f-876d-e79882ad52fa" providerId="ADAL" clId="{F500611C-3FDA-4A36-809E-AD7367ACAA8D}" dt="2021-11-15T20:04:59.999" v="744" actId="20577"/>
          <ac:spMkLst>
            <pc:docMk/>
            <pc:sldMk cId="4149792305" sldId="314"/>
            <ac:spMk id="2" creationId="{00000000-0000-0000-0000-000000000000}"/>
          </ac:spMkLst>
        </pc:spChg>
        <pc:spChg chg="mod ord">
          <ac:chgData name="Cynthia Enciso" userId="7915927f-c5cf-4e1f-876d-e79882ad52fa" providerId="ADAL" clId="{F500611C-3FDA-4A36-809E-AD7367ACAA8D}" dt="2021-11-15T20:09:26.325" v="808" actId="20577"/>
          <ac:spMkLst>
            <pc:docMk/>
            <pc:sldMk cId="4149792305" sldId="314"/>
            <ac:spMk id="3" creationId="{00000000-0000-0000-0000-000000000000}"/>
          </ac:spMkLst>
        </pc:spChg>
        <pc:spChg chg="mod ord">
          <ac:chgData name="Cynthia Enciso" userId="7915927f-c5cf-4e1f-876d-e79882ad52fa" providerId="ADAL" clId="{F500611C-3FDA-4A36-809E-AD7367ACAA8D}" dt="2021-11-15T19:09:41.427" v="80" actId="700"/>
          <ac:spMkLst>
            <pc:docMk/>
            <pc:sldMk cId="4149792305" sldId="314"/>
            <ac:spMk id="4" creationId="{00000000-0000-0000-0000-000000000000}"/>
          </ac:spMkLst>
        </pc:spChg>
        <pc:spChg chg="del">
          <ac:chgData name="Cynthia Enciso" userId="7915927f-c5cf-4e1f-876d-e79882ad52fa" providerId="ADAL" clId="{F500611C-3FDA-4A36-809E-AD7367ACAA8D}" dt="2021-11-15T19:59:48.382" v="634" actId="478"/>
          <ac:spMkLst>
            <pc:docMk/>
            <pc:sldMk cId="4149792305" sldId="314"/>
            <ac:spMk id="5" creationId="{8931F564-06A1-4E2E-B437-12398D4C5A3B}"/>
          </ac:spMkLst>
        </pc:spChg>
        <pc:spChg chg="del">
          <ac:chgData name="Cynthia Enciso" userId="7915927f-c5cf-4e1f-876d-e79882ad52fa" providerId="ADAL" clId="{F500611C-3FDA-4A36-809E-AD7367ACAA8D}" dt="2021-11-15T19:59:47.381" v="633" actId="478"/>
          <ac:spMkLst>
            <pc:docMk/>
            <pc:sldMk cId="4149792305" sldId="314"/>
            <ac:spMk id="6" creationId="{C77BACF8-9234-4A33-97C9-AC6205E19B6A}"/>
          </ac:spMkLst>
        </pc:spChg>
        <pc:spChg chg="del">
          <ac:chgData name="Cynthia Enciso" userId="7915927f-c5cf-4e1f-876d-e79882ad52fa" providerId="ADAL" clId="{F500611C-3FDA-4A36-809E-AD7367ACAA8D}" dt="2021-11-15T20:04:19.812" v="720" actId="478"/>
          <ac:spMkLst>
            <pc:docMk/>
            <pc:sldMk cId="4149792305" sldId="314"/>
            <ac:spMk id="7" creationId="{C0326DC1-3F87-4AE2-A3D6-FC7CE24B13E3}"/>
          </ac:spMkLst>
        </pc:spChg>
        <pc:spChg chg="del">
          <ac:chgData name="Cynthia Enciso" userId="7915927f-c5cf-4e1f-876d-e79882ad52fa" providerId="ADAL" clId="{F500611C-3FDA-4A36-809E-AD7367ACAA8D}" dt="2021-11-15T19:56:53.402" v="501" actId="478"/>
          <ac:spMkLst>
            <pc:docMk/>
            <pc:sldMk cId="4149792305" sldId="314"/>
            <ac:spMk id="8" creationId="{C00EBF95-DA62-4180-A125-E5937085C206}"/>
          </ac:spMkLst>
        </pc:spChg>
      </pc:sldChg>
      <pc:sldChg chg="del">
        <pc:chgData name="Cynthia Enciso" userId="7915927f-c5cf-4e1f-876d-e79882ad52fa" providerId="ADAL" clId="{F500611C-3FDA-4A36-809E-AD7367ACAA8D}" dt="2021-11-15T19:09:35.554" v="79" actId="47"/>
        <pc:sldMkLst>
          <pc:docMk/>
          <pc:sldMk cId="4186321770" sldId="315"/>
        </pc:sldMkLst>
      </pc:sldChg>
      <pc:sldChg chg="addSp delSp modSp new mod ord modClrScheme chgLayout">
        <pc:chgData name="Cynthia Enciso" userId="7915927f-c5cf-4e1f-876d-e79882ad52fa" providerId="ADAL" clId="{F500611C-3FDA-4A36-809E-AD7367ACAA8D}" dt="2021-11-16T16:54:59.372" v="4783" actId="20577"/>
        <pc:sldMkLst>
          <pc:docMk/>
          <pc:sldMk cId="1150291201" sldId="316"/>
        </pc:sldMkLst>
        <pc:spChg chg="del mod ord">
          <ac:chgData name="Cynthia Enciso" userId="7915927f-c5cf-4e1f-876d-e79882ad52fa" providerId="ADAL" clId="{F500611C-3FDA-4A36-809E-AD7367ACAA8D}" dt="2021-11-15T19:07:55.677" v="3" actId="700"/>
          <ac:spMkLst>
            <pc:docMk/>
            <pc:sldMk cId="1150291201" sldId="316"/>
            <ac:spMk id="2" creationId="{8C27E775-086C-415E-BFB2-C72504B70B2A}"/>
          </ac:spMkLst>
        </pc:spChg>
        <pc:spChg chg="del mod ord">
          <ac:chgData name="Cynthia Enciso" userId="7915927f-c5cf-4e1f-876d-e79882ad52fa" providerId="ADAL" clId="{F500611C-3FDA-4A36-809E-AD7367ACAA8D}" dt="2021-11-15T19:07:55.677" v="3" actId="700"/>
          <ac:spMkLst>
            <pc:docMk/>
            <pc:sldMk cId="1150291201" sldId="316"/>
            <ac:spMk id="3" creationId="{88D6BDA8-F696-4EDA-8BFB-B76F1800483A}"/>
          </ac:spMkLst>
        </pc:spChg>
        <pc:spChg chg="mod ord">
          <ac:chgData name="Cynthia Enciso" userId="7915927f-c5cf-4e1f-876d-e79882ad52fa" providerId="ADAL" clId="{F500611C-3FDA-4A36-809E-AD7367ACAA8D}" dt="2021-11-15T19:07:55.677" v="3" actId="700"/>
          <ac:spMkLst>
            <pc:docMk/>
            <pc:sldMk cId="1150291201" sldId="316"/>
            <ac:spMk id="4" creationId="{9E65AF99-71BF-4721-9ED8-FC94B8B5B8BA}"/>
          </ac:spMkLst>
        </pc:spChg>
        <pc:spChg chg="add mod ord">
          <ac:chgData name="Cynthia Enciso" userId="7915927f-c5cf-4e1f-876d-e79882ad52fa" providerId="ADAL" clId="{F500611C-3FDA-4A36-809E-AD7367ACAA8D}" dt="2021-11-15T19:08:07.637" v="20" actId="20577"/>
          <ac:spMkLst>
            <pc:docMk/>
            <pc:sldMk cId="1150291201" sldId="316"/>
            <ac:spMk id="5" creationId="{02A92070-7826-4ED3-A5D1-71CFAED63595}"/>
          </ac:spMkLst>
        </pc:spChg>
        <pc:spChg chg="add mod ord">
          <ac:chgData name="Cynthia Enciso" userId="7915927f-c5cf-4e1f-876d-e79882ad52fa" providerId="ADAL" clId="{F500611C-3FDA-4A36-809E-AD7367ACAA8D}" dt="2021-11-16T16:54:59.372" v="4783" actId="20577"/>
          <ac:spMkLst>
            <pc:docMk/>
            <pc:sldMk cId="1150291201" sldId="316"/>
            <ac:spMk id="6" creationId="{F2A847FA-6B96-482E-A973-942362034578}"/>
          </ac:spMkLst>
        </pc:spChg>
      </pc:sldChg>
      <pc:sldChg chg="modSp add mod">
        <pc:chgData name="Cynthia Enciso" userId="7915927f-c5cf-4e1f-876d-e79882ad52fa" providerId="ADAL" clId="{F500611C-3FDA-4A36-809E-AD7367ACAA8D}" dt="2021-11-16T17:11:50.531" v="6243" actId="12"/>
        <pc:sldMkLst>
          <pc:docMk/>
          <pc:sldMk cId="1358846612" sldId="317"/>
        </pc:sldMkLst>
        <pc:spChg chg="mod">
          <ac:chgData name="Cynthia Enciso" userId="7915927f-c5cf-4e1f-876d-e79882ad52fa" providerId="ADAL" clId="{F500611C-3FDA-4A36-809E-AD7367ACAA8D}" dt="2021-11-15T19:08:01.987" v="10" actId="20577"/>
          <ac:spMkLst>
            <pc:docMk/>
            <pc:sldMk cId="1358846612" sldId="317"/>
            <ac:spMk id="5" creationId="{02A92070-7826-4ED3-A5D1-71CFAED63595}"/>
          </ac:spMkLst>
        </pc:spChg>
        <pc:spChg chg="mod">
          <ac:chgData name="Cynthia Enciso" userId="7915927f-c5cf-4e1f-876d-e79882ad52fa" providerId="ADAL" clId="{F500611C-3FDA-4A36-809E-AD7367ACAA8D}" dt="2021-11-16T17:11:50.531" v="6243" actId="12"/>
          <ac:spMkLst>
            <pc:docMk/>
            <pc:sldMk cId="1358846612" sldId="317"/>
            <ac:spMk id="6" creationId="{F2A847FA-6B96-482E-A973-942362034578}"/>
          </ac:spMkLst>
        </pc:spChg>
      </pc:sldChg>
      <pc:sldChg chg="addSp delSp modSp new mod modClrScheme chgLayout">
        <pc:chgData name="Cynthia Enciso" userId="7915927f-c5cf-4e1f-876d-e79882ad52fa" providerId="ADAL" clId="{F500611C-3FDA-4A36-809E-AD7367ACAA8D}" dt="2021-11-15T19:46:52.957" v="238" actId="20577"/>
        <pc:sldMkLst>
          <pc:docMk/>
          <pc:sldMk cId="961374650" sldId="318"/>
        </pc:sldMkLst>
        <pc:spChg chg="mod ord">
          <ac:chgData name="Cynthia Enciso" userId="7915927f-c5cf-4e1f-876d-e79882ad52fa" providerId="ADAL" clId="{F500611C-3FDA-4A36-809E-AD7367ACAA8D}" dt="2021-11-15T19:46:07.993" v="150" actId="700"/>
          <ac:spMkLst>
            <pc:docMk/>
            <pc:sldMk cId="961374650" sldId="318"/>
            <ac:spMk id="2" creationId="{8CBE6953-0E7F-4CFF-BA13-D9B01938FC3F}"/>
          </ac:spMkLst>
        </pc:spChg>
        <pc:spChg chg="del">
          <ac:chgData name="Cynthia Enciso" userId="7915927f-c5cf-4e1f-876d-e79882ad52fa" providerId="ADAL" clId="{F500611C-3FDA-4A36-809E-AD7367ACAA8D}" dt="2021-11-15T19:46:07.993" v="150" actId="700"/>
          <ac:spMkLst>
            <pc:docMk/>
            <pc:sldMk cId="961374650" sldId="318"/>
            <ac:spMk id="3" creationId="{C62126B3-2BA3-4DA9-8DA6-02DDFA47E267}"/>
          </ac:spMkLst>
        </pc:spChg>
        <pc:spChg chg="del mod ord">
          <ac:chgData name="Cynthia Enciso" userId="7915927f-c5cf-4e1f-876d-e79882ad52fa" providerId="ADAL" clId="{F500611C-3FDA-4A36-809E-AD7367ACAA8D}" dt="2021-11-15T19:46:07.993" v="150" actId="700"/>
          <ac:spMkLst>
            <pc:docMk/>
            <pc:sldMk cId="961374650" sldId="318"/>
            <ac:spMk id="4" creationId="{6BE76CE6-1991-4B5C-B415-71C74F36122F}"/>
          </ac:spMkLst>
        </pc:spChg>
        <pc:spChg chg="add mod ord">
          <ac:chgData name="Cynthia Enciso" userId="7915927f-c5cf-4e1f-876d-e79882ad52fa" providerId="ADAL" clId="{F500611C-3FDA-4A36-809E-AD7367ACAA8D}" dt="2021-11-15T19:46:52.957" v="238" actId="20577"/>
          <ac:spMkLst>
            <pc:docMk/>
            <pc:sldMk cId="961374650" sldId="318"/>
            <ac:spMk id="5" creationId="{F41A0D8D-9BDF-4B7B-839B-56C7BD2FAAC6}"/>
          </ac:spMkLst>
        </pc:spChg>
      </pc:sldChg>
      <pc:sldChg chg="modSp add mod">
        <pc:chgData name="Cynthia Enciso" userId="7915927f-c5cf-4e1f-876d-e79882ad52fa" providerId="ADAL" clId="{F500611C-3FDA-4A36-809E-AD7367ACAA8D}" dt="2021-11-15T19:50:36.572" v="376" actId="20577"/>
        <pc:sldMkLst>
          <pc:docMk/>
          <pc:sldMk cId="201321265" sldId="319"/>
        </pc:sldMkLst>
        <pc:spChg chg="mod">
          <ac:chgData name="Cynthia Enciso" userId="7915927f-c5cf-4e1f-876d-e79882ad52fa" providerId="ADAL" clId="{F500611C-3FDA-4A36-809E-AD7367ACAA8D}" dt="2021-11-15T19:50:36.572" v="376" actId="20577"/>
          <ac:spMkLst>
            <pc:docMk/>
            <pc:sldMk cId="201321265" sldId="319"/>
            <ac:spMk id="5" creationId="{F41A0D8D-9BDF-4B7B-839B-56C7BD2FAAC6}"/>
          </ac:spMkLst>
        </pc:spChg>
      </pc:sldChg>
      <pc:sldChg chg="modSp new del mod">
        <pc:chgData name="Cynthia Enciso" userId="7915927f-c5cf-4e1f-876d-e79882ad52fa" providerId="ADAL" clId="{F500611C-3FDA-4A36-809E-AD7367ACAA8D}" dt="2021-11-15T19:49:37.232" v="298" actId="2696"/>
        <pc:sldMkLst>
          <pc:docMk/>
          <pc:sldMk cId="3697406279" sldId="320"/>
        </pc:sldMkLst>
        <pc:spChg chg="mod">
          <ac:chgData name="Cynthia Enciso" userId="7915927f-c5cf-4e1f-876d-e79882ad52fa" providerId="ADAL" clId="{F500611C-3FDA-4A36-809E-AD7367ACAA8D}" dt="2021-11-15T19:49:32.680" v="297" actId="20577"/>
          <ac:spMkLst>
            <pc:docMk/>
            <pc:sldMk cId="3697406279" sldId="320"/>
            <ac:spMk id="3" creationId="{CE02ACB0-6608-4DBA-8BE5-3BC57045A80B}"/>
          </ac:spMkLst>
        </pc:spChg>
      </pc:sldChg>
      <pc:sldChg chg="modSp add mod ord">
        <pc:chgData name="Cynthia Enciso" userId="7915927f-c5cf-4e1f-876d-e79882ad52fa" providerId="ADAL" clId="{F500611C-3FDA-4A36-809E-AD7367ACAA8D}" dt="2021-11-15T19:52:08.323" v="458"/>
        <pc:sldMkLst>
          <pc:docMk/>
          <pc:sldMk cId="2451340904" sldId="321"/>
        </pc:sldMkLst>
        <pc:spChg chg="mod">
          <ac:chgData name="Cynthia Enciso" userId="7915927f-c5cf-4e1f-876d-e79882ad52fa" providerId="ADAL" clId="{F500611C-3FDA-4A36-809E-AD7367ACAA8D}" dt="2021-11-15T19:50:32.367" v="375" actId="20577"/>
          <ac:spMkLst>
            <pc:docMk/>
            <pc:sldMk cId="2451340904" sldId="321"/>
            <ac:spMk id="5" creationId="{F41A0D8D-9BDF-4B7B-839B-56C7BD2FAAC6}"/>
          </ac:spMkLst>
        </pc:spChg>
      </pc:sldChg>
      <pc:sldChg chg="modSp add mod">
        <pc:chgData name="Cynthia Enciso" userId="7915927f-c5cf-4e1f-876d-e79882ad52fa" providerId="ADAL" clId="{F500611C-3FDA-4A36-809E-AD7367ACAA8D}" dt="2021-11-15T19:55:09.101" v="499" actId="20577"/>
        <pc:sldMkLst>
          <pc:docMk/>
          <pc:sldMk cId="126935119" sldId="322"/>
        </pc:sldMkLst>
        <pc:spChg chg="mod">
          <ac:chgData name="Cynthia Enciso" userId="7915927f-c5cf-4e1f-876d-e79882ad52fa" providerId="ADAL" clId="{F500611C-3FDA-4A36-809E-AD7367ACAA8D}" dt="2021-11-15T19:55:09.101" v="499" actId="20577"/>
          <ac:spMkLst>
            <pc:docMk/>
            <pc:sldMk cId="126935119" sldId="322"/>
            <ac:spMk id="5" creationId="{F41A0D8D-9BDF-4B7B-839B-56C7BD2FAAC6}"/>
          </ac:spMkLst>
        </pc:spChg>
      </pc:sldChg>
      <pc:sldChg chg="modSp add del mod">
        <pc:chgData name="Cynthia Enciso" userId="7915927f-c5cf-4e1f-876d-e79882ad52fa" providerId="ADAL" clId="{F500611C-3FDA-4A36-809E-AD7367ACAA8D}" dt="2021-11-15T19:49:58.772" v="323" actId="47"/>
        <pc:sldMkLst>
          <pc:docMk/>
          <pc:sldMk cId="1042595356" sldId="322"/>
        </pc:sldMkLst>
        <pc:spChg chg="mod">
          <ac:chgData name="Cynthia Enciso" userId="7915927f-c5cf-4e1f-876d-e79882ad52fa" providerId="ADAL" clId="{F500611C-3FDA-4A36-809E-AD7367ACAA8D}" dt="2021-11-15T19:49:50.073" v="321" actId="20577"/>
          <ac:spMkLst>
            <pc:docMk/>
            <pc:sldMk cId="1042595356" sldId="322"/>
            <ac:spMk id="5" creationId="{F41A0D8D-9BDF-4B7B-839B-56C7BD2FAAC6}"/>
          </ac:spMkLst>
        </pc:spChg>
      </pc:sldChg>
      <pc:sldChg chg="new del">
        <pc:chgData name="Cynthia Enciso" userId="7915927f-c5cf-4e1f-876d-e79882ad52fa" providerId="ADAL" clId="{F500611C-3FDA-4A36-809E-AD7367ACAA8D}" dt="2021-11-15T19:50:00.575" v="324" actId="47"/>
        <pc:sldMkLst>
          <pc:docMk/>
          <pc:sldMk cId="856484091" sldId="323"/>
        </pc:sldMkLst>
      </pc:sldChg>
      <pc:sldChg chg="modSp add del mod">
        <pc:chgData name="Cynthia Enciso" userId="7915927f-c5cf-4e1f-876d-e79882ad52fa" providerId="ADAL" clId="{F500611C-3FDA-4A36-809E-AD7367ACAA8D}" dt="2021-11-15T19:55:15.917" v="500" actId="47"/>
        <pc:sldMkLst>
          <pc:docMk/>
          <pc:sldMk cId="1694942545" sldId="323"/>
        </pc:sldMkLst>
        <pc:spChg chg="mod">
          <ac:chgData name="Cynthia Enciso" userId="7915927f-c5cf-4e1f-876d-e79882ad52fa" providerId="ADAL" clId="{F500611C-3FDA-4A36-809E-AD7367ACAA8D}" dt="2021-11-15T19:50:13.957" v="359" actId="20577"/>
          <ac:spMkLst>
            <pc:docMk/>
            <pc:sldMk cId="1694942545" sldId="323"/>
            <ac:spMk id="5" creationId="{F41A0D8D-9BDF-4B7B-839B-56C7BD2FAAC6}"/>
          </ac:spMkLst>
        </pc:spChg>
      </pc:sldChg>
      <pc:sldChg chg="new del">
        <pc:chgData name="Cynthia Enciso" userId="7915927f-c5cf-4e1f-876d-e79882ad52fa" providerId="ADAL" clId="{F500611C-3FDA-4A36-809E-AD7367ACAA8D}" dt="2021-11-15T19:50:18.610" v="361" actId="2696"/>
        <pc:sldMkLst>
          <pc:docMk/>
          <pc:sldMk cId="1664629999" sldId="324"/>
        </pc:sldMkLst>
      </pc:sldChg>
      <pc:sldChg chg="modSp add mod addCm">
        <pc:chgData name="Cynthia Enciso" userId="7915927f-c5cf-4e1f-876d-e79882ad52fa" providerId="ADAL" clId="{F500611C-3FDA-4A36-809E-AD7367ACAA8D}" dt="2021-11-16T17:14:00.971" v="6245"/>
        <pc:sldMkLst>
          <pc:docMk/>
          <pc:sldMk cId="3643263433" sldId="324"/>
        </pc:sldMkLst>
        <pc:spChg chg="mod">
          <ac:chgData name="Cynthia Enciso" userId="7915927f-c5cf-4e1f-876d-e79882ad52fa" providerId="ADAL" clId="{F500611C-3FDA-4A36-809E-AD7367ACAA8D}" dt="2021-11-16T16:54:52.432" v="4777" actId="20577"/>
          <ac:spMkLst>
            <pc:docMk/>
            <pc:sldMk cId="3643263433" sldId="324"/>
            <ac:spMk id="5" creationId="{F41A0D8D-9BDF-4B7B-839B-56C7BD2FAAC6}"/>
          </ac:spMkLst>
        </pc:spChg>
      </pc:sldChg>
      <pc:sldChg chg="addSp delSp modSp new del mod ord">
        <pc:chgData name="Cynthia Enciso" userId="7915927f-c5cf-4e1f-876d-e79882ad52fa" providerId="ADAL" clId="{F500611C-3FDA-4A36-809E-AD7367ACAA8D}" dt="2021-11-16T16:54:19.805" v="4733" actId="47"/>
        <pc:sldMkLst>
          <pc:docMk/>
          <pc:sldMk cId="3940003459" sldId="325"/>
        </pc:sldMkLst>
        <pc:spChg chg="mod">
          <ac:chgData name="Cynthia Enciso" userId="7915927f-c5cf-4e1f-876d-e79882ad52fa" providerId="ADAL" clId="{F500611C-3FDA-4A36-809E-AD7367ACAA8D}" dt="2021-11-16T16:34:50.668" v="3871" actId="20577"/>
          <ac:spMkLst>
            <pc:docMk/>
            <pc:sldMk cId="3940003459" sldId="325"/>
            <ac:spMk id="2" creationId="{ACFD189A-A7A5-4074-904B-454A7343B736}"/>
          </ac:spMkLst>
        </pc:spChg>
        <pc:spChg chg="del mod">
          <ac:chgData name="Cynthia Enciso" userId="7915927f-c5cf-4e1f-876d-e79882ad52fa" providerId="ADAL" clId="{F500611C-3FDA-4A36-809E-AD7367ACAA8D}" dt="2021-11-16T16:37:15.213" v="4010" actId="478"/>
          <ac:spMkLst>
            <pc:docMk/>
            <pc:sldMk cId="3940003459" sldId="325"/>
            <ac:spMk id="3" creationId="{1C94B0E2-D4C9-41E2-A445-9077D5DD521A}"/>
          </ac:spMkLst>
        </pc:spChg>
        <pc:spChg chg="add del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5" creationId="{56C65F5D-D56B-463B-8A2B-D052769E25B0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6" creationId="{33F4E9BE-49C2-4AB3-A94A-21FC3C13CA8E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7" creationId="{D8BA943A-95C7-4852-9A37-C04C303D94E9}"/>
          </ac:spMkLst>
        </pc:spChg>
        <pc:spChg chg="add del mod">
          <ac:chgData name="Cynthia Enciso" userId="7915927f-c5cf-4e1f-876d-e79882ad52fa" providerId="ADAL" clId="{F500611C-3FDA-4A36-809E-AD7367ACAA8D}" dt="2021-11-16T16:37:19.216" v="4013" actId="478"/>
          <ac:spMkLst>
            <pc:docMk/>
            <pc:sldMk cId="3940003459" sldId="325"/>
            <ac:spMk id="8" creationId="{3AA97899-6C6C-4E75-996C-8F3336EAD942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9" creationId="{B85E4A25-2E61-49F6-B666-F63BB9AA085F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10" creationId="{BEA3894F-4EEB-46C7-8469-8E1B49D0EFCF}"/>
          </ac:spMkLst>
        </pc:spChg>
        <pc:spChg chg="add del mod">
          <ac:chgData name="Cynthia Enciso" userId="7915927f-c5cf-4e1f-876d-e79882ad52fa" providerId="ADAL" clId="{F500611C-3FDA-4A36-809E-AD7367ACAA8D}" dt="2021-11-16T16:37:17.130" v="4011" actId="478"/>
          <ac:spMkLst>
            <pc:docMk/>
            <pc:sldMk cId="3940003459" sldId="325"/>
            <ac:spMk id="12" creationId="{8C88D356-946A-4B6E-95E3-B2F1A972A37F}"/>
          </ac:spMkLst>
        </pc:spChg>
        <pc:spChg chg="add mod">
          <ac:chgData name="Cynthia Enciso" userId="7915927f-c5cf-4e1f-876d-e79882ad52fa" providerId="ADAL" clId="{F500611C-3FDA-4A36-809E-AD7367ACAA8D}" dt="2021-11-16T16:46:34.926" v="4220" actId="1076"/>
          <ac:spMkLst>
            <pc:docMk/>
            <pc:sldMk cId="3940003459" sldId="325"/>
            <ac:spMk id="13" creationId="{BE40DA5A-919A-45A4-A73C-11AF34B39B18}"/>
          </ac:spMkLst>
        </pc:spChg>
      </pc:sldChg>
      <pc:sldChg chg="addSp delSp modSp new mod">
        <pc:chgData name="Cynthia Enciso" userId="7915927f-c5cf-4e1f-876d-e79882ad52fa" providerId="ADAL" clId="{F500611C-3FDA-4A36-809E-AD7367ACAA8D}" dt="2021-11-15T20:33:09.448" v="1678" actId="1076"/>
        <pc:sldMkLst>
          <pc:docMk/>
          <pc:sldMk cId="2128686001" sldId="326"/>
        </pc:sldMkLst>
        <pc:spChg chg="mod">
          <ac:chgData name="Cynthia Enciso" userId="7915927f-c5cf-4e1f-876d-e79882ad52fa" providerId="ADAL" clId="{F500611C-3FDA-4A36-809E-AD7367ACAA8D}" dt="2021-11-15T20:31:22.946" v="1663" actId="20577"/>
          <ac:spMkLst>
            <pc:docMk/>
            <pc:sldMk cId="2128686001" sldId="326"/>
            <ac:spMk id="2" creationId="{1A6CFD5A-5637-4BA0-BEA5-FBD66EF7494B}"/>
          </ac:spMkLst>
        </pc:spChg>
        <pc:spChg chg="del">
          <ac:chgData name="Cynthia Enciso" userId="7915927f-c5cf-4e1f-876d-e79882ad52fa" providerId="ADAL" clId="{F500611C-3FDA-4A36-809E-AD7367ACAA8D}" dt="2021-11-15T20:20:38.681" v="1422" actId="478"/>
          <ac:spMkLst>
            <pc:docMk/>
            <pc:sldMk cId="2128686001" sldId="326"/>
            <ac:spMk id="3" creationId="{752B370C-E50E-4BCA-9372-6DD4A098BB17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5" creationId="{A6A4B2CE-6677-4FE2-9F56-D507254424F6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6" creationId="{1DE7A0E1-5CFC-4DC7-8561-D96D2EA720A3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7" creationId="{9C235131-AA30-464D-8CF7-89CF0E4DC782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8" creationId="{8E25B310-BBDB-4B63-81F3-44600765257A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9" creationId="{FE145E20-A501-471A-84F9-E60061138E93}"/>
          </ac:spMkLst>
        </pc:spChg>
        <pc:spChg chg="add del mod ord">
          <ac:chgData name="Cynthia Enciso" userId="7915927f-c5cf-4e1f-876d-e79882ad52fa" providerId="ADAL" clId="{F500611C-3FDA-4A36-809E-AD7367ACAA8D}" dt="2021-11-15T20:31:18.611" v="1655" actId="478"/>
          <ac:spMkLst>
            <pc:docMk/>
            <pc:sldMk cId="2128686001" sldId="326"/>
            <ac:spMk id="10" creationId="{CBE9453D-1E55-4A4A-8828-550044BA5390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13" creationId="{07DD141E-9FF0-4FB6-A1BA-0DDA214202D6}"/>
          </ac:spMkLst>
        </pc:spChg>
        <pc:cxnChg chg="add mod">
          <ac:chgData name="Cynthia Enciso" userId="7915927f-c5cf-4e1f-876d-e79882ad52fa" providerId="ADAL" clId="{F500611C-3FDA-4A36-809E-AD7367ACAA8D}" dt="2021-11-15T20:33:09.448" v="1678" actId="1076"/>
          <ac:cxnSpMkLst>
            <pc:docMk/>
            <pc:sldMk cId="2128686001" sldId="326"/>
            <ac:cxnSpMk id="12" creationId="{D266F77D-2E87-49B2-AA0C-889888BD60DE}"/>
          </ac:cxnSpMkLst>
        </pc:cxnChg>
        <pc:cxnChg chg="add mod">
          <ac:chgData name="Cynthia Enciso" userId="7915927f-c5cf-4e1f-876d-e79882ad52fa" providerId="ADAL" clId="{F500611C-3FDA-4A36-809E-AD7367ACAA8D}" dt="2021-11-15T20:33:09.448" v="1678" actId="1076"/>
          <ac:cxnSpMkLst>
            <pc:docMk/>
            <pc:sldMk cId="2128686001" sldId="326"/>
            <ac:cxnSpMk id="14" creationId="{71B1FFF4-DA59-4365-9280-85562C092AAF}"/>
          </ac:cxnSpMkLst>
        </pc:cxnChg>
        <pc:cxnChg chg="add mod">
          <ac:chgData name="Cynthia Enciso" userId="7915927f-c5cf-4e1f-876d-e79882ad52fa" providerId="ADAL" clId="{F500611C-3FDA-4A36-809E-AD7367ACAA8D}" dt="2021-11-15T20:33:09.448" v="1678" actId="1076"/>
          <ac:cxnSpMkLst>
            <pc:docMk/>
            <pc:sldMk cId="2128686001" sldId="326"/>
            <ac:cxnSpMk id="15" creationId="{97F970D0-ED19-445D-89BF-7985DE81C40C}"/>
          </ac:cxnSpMkLst>
        </pc:cxnChg>
      </pc:sldChg>
      <pc:sldChg chg="modSp new mod ord">
        <pc:chgData name="Cynthia Enciso" userId="7915927f-c5cf-4e1f-876d-e79882ad52fa" providerId="ADAL" clId="{F500611C-3FDA-4A36-809E-AD7367ACAA8D}" dt="2021-11-16T16:24:20.289" v="3782" actId="113"/>
        <pc:sldMkLst>
          <pc:docMk/>
          <pc:sldMk cId="2695561762" sldId="327"/>
        </pc:sldMkLst>
        <pc:spChg chg="mod">
          <ac:chgData name="Cynthia Enciso" userId="7915927f-c5cf-4e1f-876d-e79882ad52fa" providerId="ADAL" clId="{F500611C-3FDA-4A36-809E-AD7367ACAA8D}" dt="2021-11-15T21:17:53.359" v="2378" actId="20577"/>
          <ac:spMkLst>
            <pc:docMk/>
            <pc:sldMk cId="2695561762" sldId="327"/>
            <ac:spMk id="2" creationId="{02AA57EA-6F1F-4642-B121-AA547F53C3B4}"/>
          </ac:spMkLst>
        </pc:spChg>
        <pc:spChg chg="mod">
          <ac:chgData name="Cynthia Enciso" userId="7915927f-c5cf-4e1f-876d-e79882ad52fa" providerId="ADAL" clId="{F500611C-3FDA-4A36-809E-AD7367ACAA8D}" dt="2021-11-16T16:24:20.289" v="3782" actId="113"/>
          <ac:spMkLst>
            <pc:docMk/>
            <pc:sldMk cId="2695561762" sldId="327"/>
            <ac:spMk id="3" creationId="{584474BB-8C9C-4FBD-8FB2-24622BA00B7F}"/>
          </ac:spMkLst>
        </pc:spChg>
      </pc:sldChg>
      <pc:sldChg chg="addSp delSp modSp new mod ord addCm delCm modCm">
        <pc:chgData name="Cynthia Enciso" userId="7915927f-c5cf-4e1f-876d-e79882ad52fa" providerId="ADAL" clId="{F500611C-3FDA-4A36-809E-AD7367ACAA8D}" dt="2021-11-16T16:23:47.903" v="3730" actId="207"/>
        <pc:sldMkLst>
          <pc:docMk/>
          <pc:sldMk cId="2494867545" sldId="328"/>
        </pc:sldMkLst>
        <pc:spChg chg="mod">
          <ac:chgData name="Cynthia Enciso" userId="7915927f-c5cf-4e1f-876d-e79882ad52fa" providerId="ADAL" clId="{F500611C-3FDA-4A36-809E-AD7367ACAA8D}" dt="2021-11-15T21:25:37.453" v="2820" actId="1076"/>
          <ac:spMkLst>
            <pc:docMk/>
            <pc:sldMk cId="2494867545" sldId="328"/>
            <ac:spMk id="2" creationId="{B10ADDA7-555D-4FD3-BA50-428FB0B98F92}"/>
          </ac:spMkLst>
        </pc:spChg>
        <pc:spChg chg="del mod">
          <ac:chgData name="Cynthia Enciso" userId="7915927f-c5cf-4e1f-876d-e79882ad52fa" providerId="ADAL" clId="{F500611C-3FDA-4A36-809E-AD7367ACAA8D}" dt="2021-11-15T21:30:09.074" v="3089" actId="478"/>
          <ac:spMkLst>
            <pc:docMk/>
            <pc:sldMk cId="2494867545" sldId="328"/>
            <ac:spMk id="3" creationId="{EBCBE80A-4570-4086-8EA9-24665C8B05B3}"/>
          </ac:spMkLst>
        </pc:spChg>
        <pc:spChg chg="add mod">
          <ac:chgData name="Cynthia Enciso" userId="7915927f-c5cf-4e1f-876d-e79882ad52fa" providerId="ADAL" clId="{F500611C-3FDA-4A36-809E-AD7367ACAA8D}" dt="2021-11-15T21:25:39.204" v="2821" actId="164"/>
          <ac:spMkLst>
            <pc:docMk/>
            <pc:sldMk cId="2494867545" sldId="328"/>
            <ac:spMk id="7" creationId="{98091BE7-1E75-42A7-B792-62E9D63D9562}"/>
          </ac:spMkLst>
        </pc:spChg>
        <pc:spChg chg="add mod">
          <ac:chgData name="Cynthia Enciso" userId="7915927f-c5cf-4e1f-876d-e79882ad52fa" providerId="ADAL" clId="{F500611C-3FDA-4A36-809E-AD7367ACAA8D}" dt="2021-11-15T21:25:39.204" v="2821" actId="164"/>
          <ac:spMkLst>
            <pc:docMk/>
            <pc:sldMk cId="2494867545" sldId="328"/>
            <ac:spMk id="8" creationId="{F8A28581-72E9-4A73-851A-7D32BA30B0DC}"/>
          </ac:spMkLst>
        </pc:spChg>
        <pc:spChg chg="add del mod">
          <ac:chgData name="Cynthia Enciso" userId="7915927f-c5cf-4e1f-876d-e79882ad52fa" providerId="ADAL" clId="{F500611C-3FDA-4A36-809E-AD7367ACAA8D}" dt="2021-11-15T21:26:48.139" v="2901" actId="478"/>
          <ac:spMkLst>
            <pc:docMk/>
            <pc:sldMk cId="2494867545" sldId="328"/>
            <ac:spMk id="12" creationId="{096ECC9E-D148-4686-B539-8DC6060420AA}"/>
          </ac:spMkLst>
        </pc:spChg>
        <pc:spChg chg="add del mod">
          <ac:chgData name="Cynthia Enciso" userId="7915927f-c5cf-4e1f-876d-e79882ad52fa" providerId="ADAL" clId="{F500611C-3FDA-4A36-809E-AD7367ACAA8D}" dt="2021-11-15T21:30:57.327" v="3097" actId="478"/>
          <ac:spMkLst>
            <pc:docMk/>
            <pc:sldMk cId="2494867545" sldId="328"/>
            <ac:spMk id="15" creationId="{17D17E22-E53C-476C-A759-34DED9DCF822}"/>
          </ac:spMkLst>
        </pc:spChg>
        <pc:grpChg chg="add mod">
          <ac:chgData name="Cynthia Enciso" userId="7915927f-c5cf-4e1f-876d-e79882ad52fa" providerId="ADAL" clId="{F500611C-3FDA-4A36-809E-AD7367ACAA8D}" dt="2021-11-15T21:25:44.565" v="2822" actId="1076"/>
          <ac:grpSpMkLst>
            <pc:docMk/>
            <pc:sldMk cId="2494867545" sldId="328"/>
            <ac:grpSpMk id="10" creationId="{5242797A-ED24-41CD-A096-B38B9C5FC38B}"/>
          </ac:grpSpMkLst>
        </pc:grpChg>
        <pc:graphicFrameChg chg="add mod modGraphic">
          <ac:chgData name="Cynthia Enciso" userId="7915927f-c5cf-4e1f-876d-e79882ad52fa" providerId="ADAL" clId="{F500611C-3FDA-4A36-809E-AD7367ACAA8D}" dt="2021-11-15T21:33:51.399" v="3114" actId="207"/>
          <ac:graphicFrameMkLst>
            <pc:docMk/>
            <pc:sldMk cId="2494867545" sldId="328"/>
            <ac:graphicFrameMk id="11" creationId="{8A138105-29D3-4F80-B7C7-5E216139F3EB}"/>
          </ac:graphicFrameMkLst>
        </pc:graphicFrameChg>
        <pc:graphicFrameChg chg="add mod modGraphic">
          <ac:chgData name="Cynthia Enciso" userId="7915927f-c5cf-4e1f-876d-e79882ad52fa" providerId="ADAL" clId="{F500611C-3FDA-4A36-809E-AD7367ACAA8D}" dt="2021-11-16T16:23:47.903" v="3730" actId="207"/>
          <ac:graphicFrameMkLst>
            <pc:docMk/>
            <pc:sldMk cId="2494867545" sldId="328"/>
            <ac:graphicFrameMk id="13" creationId="{DA9AFBF3-188F-4DF8-B263-926DA1A61D61}"/>
          </ac:graphicFrameMkLst>
        </pc:graphicFrameChg>
        <pc:cxnChg chg="add mod">
          <ac:chgData name="Cynthia Enciso" userId="7915927f-c5cf-4e1f-876d-e79882ad52fa" providerId="ADAL" clId="{F500611C-3FDA-4A36-809E-AD7367ACAA8D}" dt="2021-11-15T21:25:39.204" v="2821" actId="164"/>
          <ac:cxnSpMkLst>
            <pc:docMk/>
            <pc:sldMk cId="2494867545" sldId="328"/>
            <ac:cxnSpMk id="6" creationId="{62E872AC-AA57-459B-AE09-FFDC7C2C4318}"/>
          </ac:cxnSpMkLst>
        </pc:cxnChg>
      </pc:sldChg>
      <pc:sldChg chg="addSp delSp modSp new mod">
        <pc:chgData name="Cynthia Enciso" userId="7915927f-c5cf-4e1f-876d-e79882ad52fa" providerId="ADAL" clId="{F500611C-3FDA-4A36-809E-AD7367ACAA8D}" dt="2021-11-16T16:32:00.173" v="3837" actId="20577"/>
        <pc:sldMkLst>
          <pc:docMk/>
          <pc:sldMk cId="1635168091" sldId="329"/>
        </pc:sldMkLst>
        <pc:spChg chg="mod">
          <ac:chgData name="Cynthia Enciso" userId="7915927f-c5cf-4e1f-876d-e79882ad52fa" providerId="ADAL" clId="{F500611C-3FDA-4A36-809E-AD7367ACAA8D}" dt="2021-11-15T21:18:25.276" v="2455" actId="20577"/>
          <ac:spMkLst>
            <pc:docMk/>
            <pc:sldMk cId="1635168091" sldId="329"/>
            <ac:spMk id="2" creationId="{C53F4D81-0877-4DB6-A4A9-97A11476B4F3}"/>
          </ac:spMkLst>
        </pc:spChg>
        <pc:spChg chg="del mod">
          <ac:chgData name="Cynthia Enciso" userId="7915927f-c5cf-4e1f-876d-e79882ad52fa" providerId="ADAL" clId="{F500611C-3FDA-4A36-809E-AD7367ACAA8D}" dt="2021-11-15T21:41:58.996" v="3412" actId="478"/>
          <ac:spMkLst>
            <pc:docMk/>
            <pc:sldMk cId="1635168091" sldId="329"/>
            <ac:spMk id="3" creationId="{5C0EBB09-36C1-4FBF-866A-0B418DC6151B}"/>
          </ac:spMkLst>
        </pc:spChg>
        <pc:spChg chg="add del mod">
          <ac:chgData name="Cynthia Enciso" userId="7915927f-c5cf-4e1f-876d-e79882ad52fa" providerId="ADAL" clId="{F500611C-3FDA-4A36-809E-AD7367ACAA8D}" dt="2021-11-15T21:42:05.188" v="3415" actId="478"/>
          <ac:spMkLst>
            <pc:docMk/>
            <pc:sldMk cId="1635168091" sldId="329"/>
            <ac:spMk id="5" creationId="{9ABB2D72-F14B-436D-BB94-E408B10D9286}"/>
          </ac:spMkLst>
        </pc:spChg>
        <pc:spChg chg="add mod">
          <ac:chgData name="Cynthia Enciso" userId="7915927f-c5cf-4e1f-876d-e79882ad52fa" providerId="ADAL" clId="{F500611C-3FDA-4A36-809E-AD7367ACAA8D}" dt="2021-11-16T16:25:01.402" v="3783" actId="20577"/>
          <ac:spMkLst>
            <pc:docMk/>
            <pc:sldMk cId="1635168091" sldId="329"/>
            <ac:spMk id="6" creationId="{48320CB5-AF31-46F6-BB75-D50B32B49AAA}"/>
          </ac:spMkLst>
        </pc:spChg>
        <pc:spChg chg="add del mod">
          <ac:chgData name="Cynthia Enciso" userId="7915927f-c5cf-4e1f-876d-e79882ad52fa" providerId="ADAL" clId="{F500611C-3FDA-4A36-809E-AD7367ACAA8D}" dt="2021-11-15T21:42:05.188" v="3415" actId="478"/>
          <ac:spMkLst>
            <pc:docMk/>
            <pc:sldMk cId="1635168091" sldId="329"/>
            <ac:spMk id="7" creationId="{A28D47A8-ED39-4AEF-BAF6-77A2408407D1}"/>
          </ac:spMkLst>
        </pc:spChg>
        <pc:spChg chg="add mod">
          <ac:chgData name="Cynthia Enciso" userId="7915927f-c5cf-4e1f-876d-e79882ad52fa" providerId="ADAL" clId="{F500611C-3FDA-4A36-809E-AD7367ACAA8D}" dt="2021-11-15T21:44:10.392" v="3466" actId="13822"/>
          <ac:spMkLst>
            <pc:docMk/>
            <pc:sldMk cId="1635168091" sldId="329"/>
            <ac:spMk id="8" creationId="{85AA3463-9C1C-400B-BBA8-6317B67ECED7}"/>
          </ac:spMkLst>
        </pc:spChg>
        <pc:spChg chg="add del mod">
          <ac:chgData name="Cynthia Enciso" userId="7915927f-c5cf-4e1f-876d-e79882ad52fa" providerId="ADAL" clId="{F500611C-3FDA-4A36-809E-AD7367ACAA8D}" dt="2021-11-15T21:40:00.720" v="3389" actId="478"/>
          <ac:spMkLst>
            <pc:docMk/>
            <pc:sldMk cId="1635168091" sldId="329"/>
            <ac:spMk id="9" creationId="{3B5F7B9B-19D2-4C3A-B682-0B40C2379312}"/>
          </ac:spMkLst>
        </pc:spChg>
        <pc:spChg chg="add del mod">
          <ac:chgData name="Cynthia Enciso" userId="7915927f-c5cf-4e1f-876d-e79882ad52fa" providerId="ADAL" clId="{F500611C-3FDA-4A36-809E-AD7367ACAA8D}" dt="2021-11-15T21:40:00.720" v="3389" actId="478"/>
          <ac:spMkLst>
            <pc:docMk/>
            <pc:sldMk cId="1635168091" sldId="329"/>
            <ac:spMk id="10" creationId="{D3827CB3-19F6-4B6C-9AFD-3FA0C7E7C5C8}"/>
          </ac:spMkLst>
        </pc:spChg>
        <pc:spChg chg="add del mod">
          <ac:chgData name="Cynthia Enciso" userId="7915927f-c5cf-4e1f-876d-e79882ad52fa" providerId="ADAL" clId="{F500611C-3FDA-4A36-809E-AD7367ACAA8D}" dt="2021-11-15T21:37:56.348" v="3255" actId="478"/>
          <ac:spMkLst>
            <pc:docMk/>
            <pc:sldMk cId="1635168091" sldId="329"/>
            <ac:spMk id="11" creationId="{0541F83F-9048-4E80-9971-072557ECB386}"/>
          </ac:spMkLst>
        </pc:spChg>
        <pc:spChg chg="add del mod">
          <ac:chgData name="Cynthia Enciso" userId="7915927f-c5cf-4e1f-876d-e79882ad52fa" providerId="ADAL" clId="{F500611C-3FDA-4A36-809E-AD7367ACAA8D}" dt="2021-11-15T21:37:56.348" v="3255" actId="478"/>
          <ac:spMkLst>
            <pc:docMk/>
            <pc:sldMk cId="1635168091" sldId="329"/>
            <ac:spMk id="12" creationId="{548773D7-CB1E-46B8-8F28-DC1153377EA7}"/>
          </ac:spMkLst>
        </pc:spChg>
        <pc:spChg chg="add mod">
          <ac:chgData name="Cynthia Enciso" userId="7915927f-c5cf-4e1f-876d-e79882ad52fa" providerId="ADAL" clId="{F500611C-3FDA-4A36-809E-AD7367ACAA8D}" dt="2021-11-15T21:49:51.807" v="3485" actId="20577"/>
          <ac:spMkLst>
            <pc:docMk/>
            <pc:sldMk cId="1635168091" sldId="329"/>
            <ac:spMk id="13" creationId="{96D8FF8D-DE35-4AB1-9BB9-255E1116BB40}"/>
          </ac:spMkLst>
        </pc:spChg>
        <pc:spChg chg="add mod">
          <ac:chgData name="Cynthia Enciso" userId="7915927f-c5cf-4e1f-876d-e79882ad52fa" providerId="ADAL" clId="{F500611C-3FDA-4A36-809E-AD7367ACAA8D}" dt="2021-11-16T16:32:00.173" v="3837" actId="20577"/>
          <ac:spMkLst>
            <pc:docMk/>
            <pc:sldMk cId="1635168091" sldId="329"/>
            <ac:spMk id="14" creationId="{A664297D-BA2F-4491-9FFF-370C768FC3AB}"/>
          </ac:spMkLst>
        </pc:spChg>
        <pc:spChg chg="add del mod">
          <ac:chgData name="Cynthia Enciso" userId="7915927f-c5cf-4e1f-876d-e79882ad52fa" providerId="ADAL" clId="{F500611C-3FDA-4A36-809E-AD7367ACAA8D}" dt="2021-11-15T21:42:01.278" v="3413" actId="478"/>
          <ac:spMkLst>
            <pc:docMk/>
            <pc:sldMk cId="1635168091" sldId="329"/>
            <ac:spMk id="16" creationId="{717989DF-C9F3-47BC-825D-9C54EC142BF5}"/>
          </ac:spMkLst>
        </pc:spChg>
      </pc:sldChg>
      <pc:sldChg chg="add del">
        <pc:chgData name="Cynthia Enciso" userId="7915927f-c5cf-4e1f-876d-e79882ad52fa" providerId="ADAL" clId="{F500611C-3FDA-4A36-809E-AD7367ACAA8D}" dt="2021-11-15T21:39:32.139" v="3386" actId="47"/>
        <pc:sldMkLst>
          <pc:docMk/>
          <pc:sldMk cId="1791920313" sldId="330"/>
        </pc:sldMkLst>
      </pc:sldChg>
      <pc:sldChg chg="modSp add mod">
        <pc:chgData name="Cynthia Enciso" userId="7915927f-c5cf-4e1f-876d-e79882ad52fa" providerId="ADAL" clId="{F500611C-3FDA-4A36-809E-AD7367ACAA8D}" dt="2021-11-16T16:31:53.268" v="3835" actId="20577"/>
        <pc:sldMkLst>
          <pc:docMk/>
          <pc:sldMk cId="1867459632" sldId="330"/>
        </pc:sldMkLst>
        <pc:spChg chg="mod">
          <ac:chgData name="Cynthia Enciso" userId="7915927f-c5cf-4e1f-876d-e79882ad52fa" providerId="ADAL" clId="{F500611C-3FDA-4A36-809E-AD7367ACAA8D}" dt="2021-11-15T21:52:36.079" v="3573" actId="20577"/>
          <ac:spMkLst>
            <pc:docMk/>
            <pc:sldMk cId="1867459632" sldId="330"/>
            <ac:spMk id="6" creationId="{48320CB5-AF31-46F6-BB75-D50B32B49AAA}"/>
          </ac:spMkLst>
        </pc:spChg>
        <pc:spChg chg="mod">
          <ac:chgData name="Cynthia Enciso" userId="7915927f-c5cf-4e1f-876d-e79882ad52fa" providerId="ADAL" clId="{F500611C-3FDA-4A36-809E-AD7367ACAA8D}" dt="2021-11-15T21:51:16.319" v="3567" actId="20577"/>
          <ac:spMkLst>
            <pc:docMk/>
            <pc:sldMk cId="1867459632" sldId="330"/>
            <ac:spMk id="13" creationId="{96D8FF8D-DE35-4AB1-9BB9-255E1116BB40}"/>
          </ac:spMkLst>
        </pc:spChg>
        <pc:spChg chg="mod">
          <ac:chgData name="Cynthia Enciso" userId="7915927f-c5cf-4e1f-876d-e79882ad52fa" providerId="ADAL" clId="{F500611C-3FDA-4A36-809E-AD7367ACAA8D}" dt="2021-11-16T16:31:53.268" v="3835" actId="20577"/>
          <ac:spMkLst>
            <pc:docMk/>
            <pc:sldMk cId="1867459632" sldId="330"/>
            <ac:spMk id="14" creationId="{A664297D-BA2F-4491-9FFF-370C768FC3AB}"/>
          </ac:spMkLst>
        </pc:spChg>
      </pc:sldChg>
      <pc:sldChg chg="modSp new del mod">
        <pc:chgData name="Cynthia Enciso" userId="7915927f-c5cf-4e1f-876d-e79882ad52fa" providerId="ADAL" clId="{F500611C-3FDA-4A36-809E-AD7367ACAA8D}" dt="2021-11-16T16:46:52.160" v="4223" actId="47"/>
        <pc:sldMkLst>
          <pc:docMk/>
          <pc:sldMk cId="113926651" sldId="331"/>
        </pc:sldMkLst>
        <pc:spChg chg="mod">
          <ac:chgData name="Cynthia Enciso" userId="7915927f-c5cf-4e1f-876d-e79882ad52fa" providerId="ADAL" clId="{F500611C-3FDA-4A36-809E-AD7367ACAA8D}" dt="2021-11-16T16:34:46.185" v="3862" actId="20577"/>
          <ac:spMkLst>
            <pc:docMk/>
            <pc:sldMk cId="113926651" sldId="331"/>
            <ac:spMk id="2" creationId="{3B972F51-A87C-4BEA-AEEB-72BE4F99052E}"/>
          </ac:spMkLst>
        </pc:spChg>
      </pc:sldChg>
      <pc:sldChg chg="addSp delSp modSp add del mod">
        <pc:chgData name="Cynthia Enciso" userId="7915927f-c5cf-4e1f-876d-e79882ad52fa" providerId="ADAL" clId="{F500611C-3FDA-4A36-809E-AD7367ACAA8D}" dt="2021-11-15T21:44:26.260" v="3469" actId="47"/>
        <pc:sldMkLst>
          <pc:docMk/>
          <pc:sldMk cId="1353360392" sldId="331"/>
        </pc:sldMkLst>
        <pc:spChg chg="del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5" creationId="{9ABB2D72-F14B-436D-BB94-E408B10D9286}"/>
          </ac:spMkLst>
        </pc:spChg>
        <pc:spChg chg="del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6" creationId="{48320CB5-AF31-46F6-BB75-D50B32B49AAA}"/>
          </ac:spMkLst>
        </pc:spChg>
        <pc:spChg chg="del">
          <ac:chgData name="Cynthia Enciso" userId="7915927f-c5cf-4e1f-876d-e79882ad52fa" providerId="ADAL" clId="{F500611C-3FDA-4A36-809E-AD7367ACAA8D}" dt="2021-11-15T21:40:50.773" v="3392" actId="478"/>
          <ac:spMkLst>
            <pc:docMk/>
            <pc:sldMk cId="1353360392" sldId="331"/>
            <ac:spMk id="7" creationId="{A28D47A8-ED39-4AEF-BAF6-77A2408407D1}"/>
          </ac:spMkLst>
        </pc:spChg>
        <pc:spChg chg="del">
          <ac:chgData name="Cynthia Enciso" userId="7915927f-c5cf-4e1f-876d-e79882ad52fa" providerId="ADAL" clId="{F500611C-3FDA-4A36-809E-AD7367ACAA8D}" dt="2021-11-15T21:40:50.773" v="3392" actId="478"/>
          <ac:spMkLst>
            <pc:docMk/>
            <pc:sldMk cId="1353360392" sldId="331"/>
            <ac:spMk id="8" creationId="{85AA3463-9C1C-400B-BBA8-6317B67ECED7}"/>
          </ac:spMkLst>
        </pc:spChg>
        <pc:spChg chg="del mod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9" creationId="{3B5F7B9B-19D2-4C3A-B682-0B40C2379312}"/>
          </ac:spMkLst>
        </pc:spChg>
        <pc:spChg chg="del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10" creationId="{D3827CB3-19F6-4B6C-9AFD-3FA0C7E7C5C8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5" creationId="{46270991-A0F0-4906-B975-F77FF44933D4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6" creationId="{097181BF-CF6F-454A-ABE2-67CC953E1E79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7" creationId="{C973AEF4-BE26-44C0-AEBD-75FCD15093E5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8" creationId="{4BF9DE0F-6927-47E6-B53F-03615B1866CD}"/>
          </ac:spMkLst>
        </pc:spChg>
      </pc:sldChg>
      <pc:sldChg chg="modSp new mod">
        <pc:chgData name="Cynthia Enciso" userId="7915927f-c5cf-4e1f-876d-e79882ad52fa" providerId="ADAL" clId="{F500611C-3FDA-4A36-809E-AD7367ACAA8D}" dt="2021-11-16T17:09:34.848" v="5919" actId="113"/>
        <pc:sldMkLst>
          <pc:docMk/>
          <pc:sldMk cId="2547177766" sldId="332"/>
        </pc:sldMkLst>
        <pc:spChg chg="mod">
          <ac:chgData name="Cynthia Enciso" userId="7915927f-c5cf-4e1f-876d-e79882ad52fa" providerId="ADAL" clId="{F500611C-3FDA-4A36-809E-AD7367ACAA8D}" dt="2021-11-16T16:37:59.660" v="4027" actId="20577"/>
          <ac:spMkLst>
            <pc:docMk/>
            <pc:sldMk cId="2547177766" sldId="332"/>
            <ac:spMk id="2" creationId="{DE524AF5-52C5-4279-976A-BBE5F5D3864B}"/>
          </ac:spMkLst>
        </pc:spChg>
        <pc:spChg chg="mod">
          <ac:chgData name="Cynthia Enciso" userId="7915927f-c5cf-4e1f-876d-e79882ad52fa" providerId="ADAL" clId="{F500611C-3FDA-4A36-809E-AD7367ACAA8D}" dt="2021-11-16T17:09:34.848" v="5919" actId="113"/>
          <ac:spMkLst>
            <pc:docMk/>
            <pc:sldMk cId="2547177766" sldId="332"/>
            <ac:spMk id="3" creationId="{DA83968D-BFC6-457C-948B-EB411AF19776}"/>
          </ac:spMkLst>
        </pc:spChg>
      </pc:sldChg>
      <pc:sldChg chg="addSp modSp add mod">
        <pc:chgData name="Cynthia Enciso" userId="7915927f-c5cf-4e1f-876d-e79882ad52fa" providerId="ADAL" clId="{F500611C-3FDA-4A36-809E-AD7367ACAA8D}" dt="2021-11-16T17:16:32.404" v="6250" actId="20577"/>
        <pc:sldMkLst>
          <pc:docMk/>
          <pc:sldMk cId="1224633333" sldId="333"/>
        </pc:sldMkLst>
        <pc:spChg chg="mod">
          <ac:chgData name="Cynthia Enciso" userId="7915927f-c5cf-4e1f-876d-e79882ad52fa" providerId="ADAL" clId="{F500611C-3FDA-4A36-809E-AD7367ACAA8D}" dt="2021-11-16T16:58:12.611" v="4918" actId="20577"/>
          <ac:spMkLst>
            <pc:docMk/>
            <pc:sldMk cId="1224633333" sldId="333"/>
            <ac:spMk id="3" creationId="{3F206663-1555-4F80-A4D6-2027A133B3A0}"/>
          </ac:spMkLst>
        </pc:spChg>
        <pc:graphicFrameChg chg="add mod modGraphic">
          <ac:chgData name="Cynthia Enciso" userId="7915927f-c5cf-4e1f-876d-e79882ad52fa" providerId="ADAL" clId="{F500611C-3FDA-4A36-809E-AD7367ACAA8D}" dt="2021-11-16T17:16:32.404" v="6250" actId="20577"/>
          <ac:graphicFrameMkLst>
            <pc:docMk/>
            <pc:sldMk cId="1224633333" sldId="333"/>
            <ac:graphicFrameMk id="5" creationId="{B9E9B9D5-649E-4DDD-B6F8-7B60CCC92493}"/>
          </ac:graphicFrameMkLst>
        </pc:graphicFrameChg>
      </pc:sldChg>
      <pc:sldChg chg="addSp modSp add mod">
        <pc:chgData name="Cynthia Enciso" userId="7915927f-c5cf-4e1f-876d-e79882ad52fa" providerId="ADAL" clId="{F500611C-3FDA-4A36-809E-AD7367ACAA8D}" dt="2021-11-16T16:54:09.093" v="4732" actId="1076"/>
        <pc:sldMkLst>
          <pc:docMk/>
          <pc:sldMk cId="914076749" sldId="334"/>
        </pc:sldMkLst>
        <pc:spChg chg="mod">
          <ac:chgData name="Cynthia Enciso" userId="7915927f-c5cf-4e1f-876d-e79882ad52fa" providerId="ADAL" clId="{F500611C-3FDA-4A36-809E-AD7367ACAA8D}" dt="2021-11-16T16:50:57.240" v="4516" actId="20577"/>
          <ac:spMkLst>
            <pc:docMk/>
            <pc:sldMk cId="914076749" sldId="334"/>
            <ac:spMk id="2" creationId="{3B972F51-A87C-4BEA-AEEB-72BE4F99052E}"/>
          </ac:spMkLst>
        </pc:spChg>
        <pc:spChg chg="mod">
          <ac:chgData name="Cynthia Enciso" userId="7915927f-c5cf-4e1f-876d-e79882ad52fa" providerId="ADAL" clId="{F500611C-3FDA-4A36-809E-AD7367ACAA8D}" dt="2021-11-16T16:50:10.568" v="4485" actId="5793"/>
          <ac:spMkLst>
            <pc:docMk/>
            <pc:sldMk cId="914076749" sldId="334"/>
            <ac:spMk id="3" creationId="{3F206663-1555-4F80-A4D6-2027A133B3A0}"/>
          </ac:spMkLst>
        </pc:spChg>
        <pc:graphicFrameChg chg="add mod modGraphic">
          <ac:chgData name="Cynthia Enciso" userId="7915927f-c5cf-4e1f-876d-e79882ad52fa" providerId="ADAL" clId="{F500611C-3FDA-4A36-809E-AD7367ACAA8D}" dt="2021-11-16T16:54:09.093" v="4732" actId="1076"/>
          <ac:graphicFrameMkLst>
            <pc:docMk/>
            <pc:sldMk cId="914076749" sldId="334"/>
            <ac:graphicFrameMk id="5" creationId="{48A3EA5A-4C77-426A-9F22-99E6F00A655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8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6D0C-1BD1-44AD-B37F-226771B4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Selectors: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DDC58-F486-4356-AEAF-A310DBDA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elements with matching attributes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C03E9-5527-4AC5-B6D2-0166A596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D89C8C-6FC8-41C2-AFF8-666A6651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85537"/>
              </p:ext>
            </p:extLst>
          </p:nvPr>
        </p:nvGraphicFramePr>
        <p:xfrm>
          <a:off x="657226" y="2299009"/>
          <a:ext cx="8106764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579">
                  <a:extLst>
                    <a:ext uri="{9D8B030D-6E8A-4147-A177-3AD203B41FA5}">
                      <a16:colId xmlns:a16="http://schemas.microsoft.com/office/drawing/2014/main" val="2609031368"/>
                    </a:ext>
                  </a:extLst>
                </a:gridCol>
                <a:gridCol w="6446185">
                  <a:extLst>
                    <a:ext uri="{9D8B030D-6E8A-4147-A177-3AD203B41FA5}">
                      <a16:colId xmlns:a16="http://schemas.microsoft.com/office/drawing/2014/main" val="10475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with the “x”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the attribute x has the value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[x~=y]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the attribute x’s value is a whitespace separated list that contains the phrase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[x|=y]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the attribute x’s value is a hyphen-separated list starting with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2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[x^=y]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elements where the attribute x’s value is a string starting with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4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[x$=y]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the attribute x’s value is a string ending with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1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[x*=y]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elements where the attribute x’s value is a string containing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9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9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5E9E-333B-4435-8A6A-FFA5ECBE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Selectors: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7064-F66C-409C-A798-4376E778A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/>
          <a:lstStyle/>
          <a:p>
            <a:r>
              <a:rPr lang="en-US" dirty="0"/>
              <a:t>CSS Selectors that are applied dynamically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more!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95B4F-7579-4A03-B952-5E9BA181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18612-0D62-4E7C-BFB3-7B0157E2B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91156"/>
              </p:ext>
            </p:extLst>
          </p:nvPr>
        </p:nvGraphicFramePr>
        <p:xfrm>
          <a:off x="693174" y="2477161"/>
          <a:ext cx="7332253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2609031368"/>
                    </a:ext>
                  </a:extLst>
                </a:gridCol>
                <a:gridCol w="6057173">
                  <a:extLst>
                    <a:ext uri="{9D8B030D-6E8A-4147-A177-3AD203B41FA5}">
                      <a16:colId xmlns:a16="http://schemas.microsoft.com/office/drawing/2014/main" val="10475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the “active” &lt;x&gt; element (last clicked-on)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x:hover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the &lt;x&gt; element you are currently hovering 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a:link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all unvisited 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1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a:visited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all visited 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9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x:checked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 checkbox, radio button, or dropdown option currently selected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all elements without a “required”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2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all elements with a “required”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45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77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5AF99-71BF-4721-9ED8-FC94B8B5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A92070-7826-4ED3-A5D1-71CFAED6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847FA-6B96-482E-A973-94236203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you write a CSS rule?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three ways you can incorporate styling?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some common CSS selectors?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Selector resource: </a:t>
            </a:r>
            <a:r>
              <a:rPr lang="en-US" dirty="0">
                <a:hlinkClick r:id="rId2"/>
              </a:rPr>
              <a:t>https://flukeout.github.io/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884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5AF99-71BF-4721-9ED8-FC94B8B5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A92070-7826-4ED3-A5D1-71CFAED6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847FA-6B96-482E-A973-94236203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with CSS</a:t>
            </a:r>
          </a:p>
          <a:p>
            <a:r>
              <a:rPr lang="en-US" dirty="0"/>
              <a:t>Selectors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9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languages allow you to leave notes to yourself or other developers with </a:t>
            </a:r>
            <a:r>
              <a:rPr lang="en-US" b="1" dirty="0"/>
              <a:t>code comments.</a:t>
            </a:r>
          </a:p>
          <a:p>
            <a:r>
              <a:rPr lang="en-US" dirty="0"/>
              <a:t>Code Comments are ignored by the compiler/environment which reads the code.</a:t>
            </a:r>
          </a:p>
          <a:p>
            <a:r>
              <a:rPr lang="en-US" dirty="0"/>
              <a:t>Single-Line vs Multi-Line Comments</a:t>
            </a:r>
          </a:p>
          <a:p>
            <a:pPr lvl="1"/>
            <a:r>
              <a:rPr lang="en-US" b="1" dirty="0"/>
              <a:t>HTML</a:t>
            </a:r>
            <a:r>
              <a:rPr lang="en-US" dirty="0"/>
              <a:t>: Only Multi-Line Comments</a:t>
            </a:r>
          </a:p>
          <a:p>
            <a:pPr lvl="2"/>
            <a:r>
              <a:rPr lang="en-US" dirty="0"/>
              <a:t>&lt;!--HTML has unique syntax for comments --&gt;</a:t>
            </a:r>
          </a:p>
          <a:p>
            <a:pPr lvl="1"/>
            <a:r>
              <a:rPr lang="en-US" b="1" dirty="0"/>
              <a:t>CSS</a:t>
            </a:r>
            <a:r>
              <a:rPr lang="en-US" dirty="0"/>
              <a:t>: Only Multi-Line Comments</a:t>
            </a:r>
          </a:p>
          <a:p>
            <a:pPr lvl="2"/>
            <a:r>
              <a:rPr lang="en-US" dirty="0"/>
              <a:t>/* This syntax is common among programming languages */</a:t>
            </a:r>
          </a:p>
          <a:p>
            <a:pPr lvl="1"/>
            <a:r>
              <a:rPr lang="en-US" b="1" dirty="0"/>
              <a:t>JavaScript &amp; Java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// for single-line comments</a:t>
            </a:r>
          </a:p>
          <a:p>
            <a:pPr lvl="2"/>
            <a:r>
              <a:rPr lang="en-US" dirty="0"/>
              <a:t>/* multi-line comment */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Getting Started with CSS</a:t>
            </a:r>
          </a:p>
        </p:txBody>
      </p:sp>
    </p:spTree>
    <p:extLst>
      <p:ext uri="{BB962C8B-B14F-4D97-AF65-F5344CB8AC3E}">
        <p14:creationId xmlns:p14="http://schemas.microsoft.com/office/powerpoint/2010/main" val="96137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Stylesheet language that is used to style HTML elements</a:t>
            </a:r>
          </a:p>
          <a:p>
            <a:r>
              <a:rPr lang="en-US" dirty="0"/>
              <a:t>a </a:t>
            </a:r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/>
              <a:t>rule</a:t>
            </a:r>
            <a:r>
              <a:rPr lang="en-US" dirty="0"/>
              <a:t> is made up of a </a:t>
            </a:r>
            <a:r>
              <a:rPr lang="en-US" b="1" dirty="0"/>
              <a:t>selector</a:t>
            </a:r>
            <a:r>
              <a:rPr lang="en-US" dirty="0"/>
              <a:t> and a </a:t>
            </a:r>
            <a:r>
              <a:rPr lang="en-US" b="1" dirty="0"/>
              <a:t>declaration block </a:t>
            </a:r>
            <a:r>
              <a:rPr lang="en-US" dirty="0"/>
              <a:t>that can contain declarations that specify what styles should be applied to the selected element(s)</a:t>
            </a:r>
          </a:p>
          <a:p>
            <a:r>
              <a:rPr lang="en-US" dirty="0"/>
              <a:t>Each </a:t>
            </a:r>
            <a:r>
              <a:rPr lang="en-US" b="1" dirty="0"/>
              <a:t>declaration</a:t>
            </a:r>
            <a:r>
              <a:rPr lang="en-US" dirty="0"/>
              <a:t> is a key-value pair. </a:t>
            </a:r>
          </a:p>
          <a:p>
            <a:pPr lvl="2"/>
            <a:r>
              <a:rPr lang="en-US" sz="2400" b="1" dirty="0"/>
              <a:t>Key</a:t>
            </a:r>
            <a:r>
              <a:rPr lang="en-US" sz="2400" dirty="0"/>
              <a:t> – </a:t>
            </a:r>
            <a:r>
              <a:rPr lang="en-US" sz="2400" i="1" u="sng" dirty="0"/>
              <a:t>What</a:t>
            </a:r>
            <a:r>
              <a:rPr lang="en-US" sz="2400" dirty="0"/>
              <a:t> property of the HTML element you are altering</a:t>
            </a:r>
          </a:p>
          <a:p>
            <a:pPr lvl="2"/>
            <a:r>
              <a:rPr lang="en-US" sz="2400" b="1" dirty="0"/>
              <a:t>Value</a:t>
            </a:r>
            <a:r>
              <a:rPr lang="en-US" sz="2400" dirty="0"/>
              <a:t> – </a:t>
            </a:r>
            <a:r>
              <a:rPr lang="en-US" sz="2400" i="1" u="sng" dirty="0"/>
              <a:t>How</a:t>
            </a:r>
            <a:r>
              <a:rPr lang="en-US" sz="2400" dirty="0"/>
              <a:t> you want the property to be altered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6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FD5A-5637-4BA0-BEA5-FBD66EF7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94765-06AA-4940-88CA-03796D46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4B2CE-6677-4FE2-9F56-D507254424F6}"/>
              </a:ext>
            </a:extLst>
          </p:cNvPr>
          <p:cNvSpPr txBox="1"/>
          <p:nvPr/>
        </p:nvSpPr>
        <p:spPr>
          <a:xfrm>
            <a:off x="470671" y="2630316"/>
            <a:ext cx="84753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highlight>
                  <a:srgbClr val="FFFF00"/>
                </a:highlight>
              </a:rPr>
              <a:t>h1</a:t>
            </a:r>
            <a:r>
              <a:rPr lang="en-US" sz="4800" b="1" dirty="0"/>
              <a:t> {</a:t>
            </a:r>
          </a:p>
          <a:p>
            <a:r>
              <a:rPr lang="en-US" sz="4800" b="1" dirty="0"/>
              <a:t>       </a:t>
            </a:r>
            <a:r>
              <a:rPr lang="en-US" sz="4800" b="1" dirty="0">
                <a:highlight>
                  <a:srgbClr val="FF0000"/>
                </a:highlight>
              </a:rPr>
              <a:t>background-color</a:t>
            </a:r>
            <a:r>
              <a:rPr lang="en-US" sz="4800" b="1" dirty="0"/>
              <a:t>: </a:t>
            </a:r>
            <a:r>
              <a:rPr lang="en-US" sz="4800" b="1" dirty="0">
                <a:highlight>
                  <a:srgbClr val="00FFFF"/>
                </a:highlight>
              </a:rPr>
              <a:t>blue</a:t>
            </a:r>
            <a:r>
              <a:rPr lang="en-US" sz="4800" b="1" dirty="0"/>
              <a:t>;</a:t>
            </a:r>
          </a:p>
          <a:p>
            <a:endParaRPr lang="en-US" sz="4800" b="1" dirty="0"/>
          </a:p>
          <a:p>
            <a:r>
              <a:rPr lang="en-US" sz="4800" b="1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7A0E1-5CFC-4DC7-8561-D96D2EA720A3}"/>
              </a:ext>
            </a:extLst>
          </p:cNvPr>
          <p:cNvSpPr txBox="1"/>
          <p:nvPr/>
        </p:nvSpPr>
        <p:spPr>
          <a:xfrm>
            <a:off x="380010" y="1836244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35131-AA30-464D-8CF7-89CF0E4DC782}"/>
              </a:ext>
            </a:extLst>
          </p:cNvPr>
          <p:cNvSpPr txBox="1"/>
          <p:nvPr/>
        </p:nvSpPr>
        <p:spPr>
          <a:xfrm>
            <a:off x="3937388" y="2484152"/>
            <a:ext cx="11208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property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5B310-BBDB-4B63-81F3-44600765257A}"/>
              </a:ext>
            </a:extLst>
          </p:cNvPr>
          <p:cNvSpPr txBox="1"/>
          <p:nvPr/>
        </p:nvSpPr>
        <p:spPr>
          <a:xfrm>
            <a:off x="7548034" y="2484152"/>
            <a:ext cx="7745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45E20-A501-471A-84F9-E60061138E93}"/>
              </a:ext>
            </a:extLst>
          </p:cNvPr>
          <p:cNvSpPr txBox="1"/>
          <p:nvPr/>
        </p:nvSpPr>
        <p:spPr>
          <a:xfrm>
            <a:off x="4600189" y="4817806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declaration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66F77D-2E87-49B2-AA0C-889888BD60DE}"/>
              </a:ext>
            </a:extLst>
          </p:cNvPr>
          <p:cNvCxnSpPr/>
          <p:nvPr/>
        </p:nvCxnSpPr>
        <p:spPr>
          <a:xfrm>
            <a:off x="914772" y="2277341"/>
            <a:ext cx="0" cy="32843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DD141E-9FF0-4FB6-A1BA-0DDA214202D6}"/>
              </a:ext>
            </a:extLst>
          </p:cNvPr>
          <p:cNvSpPr/>
          <p:nvPr/>
        </p:nvSpPr>
        <p:spPr>
          <a:xfrm rot="5400000" flipH="1">
            <a:off x="5141746" y="965082"/>
            <a:ext cx="332659" cy="6977827"/>
          </a:xfrm>
          <a:prstGeom prst="leftBrac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B1FFF4-DA59-4365-9280-85562C092AAF}"/>
              </a:ext>
            </a:extLst>
          </p:cNvPr>
          <p:cNvCxnSpPr/>
          <p:nvPr/>
        </p:nvCxnSpPr>
        <p:spPr>
          <a:xfrm>
            <a:off x="7935320" y="2992921"/>
            <a:ext cx="0" cy="32843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F970D0-ED19-445D-89BF-7985DE81C40C}"/>
              </a:ext>
            </a:extLst>
          </p:cNvPr>
          <p:cNvCxnSpPr/>
          <p:nvPr/>
        </p:nvCxnSpPr>
        <p:spPr>
          <a:xfrm>
            <a:off x="4517332" y="2974868"/>
            <a:ext cx="0" cy="32843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68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Inline</a:t>
            </a:r>
            <a:r>
              <a:rPr lang="en-US" dirty="0"/>
              <a:t>: Using the </a:t>
            </a:r>
            <a:r>
              <a:rPr lang="en-US" b="1" dirty="0"/>
              <a:t>‘style’ attribute </a:t>
            </a:r>
            <a:r>
              <a:rPr lang="en-US" dirty="0"/>
              <a:t>within specific HTML elements.</a:t>
            </a:r>
          </a:p>
          <a:p>
            <a:pPr lvl="1"/>
            <a:r>
              <a:rPr lang="en-US" dirty="0"/>
              <a:t>Pros: The most specific and the easiest to control.</a:t>
            </a:r>
          </a:p>
          <a:p>
            <a:pPr lvl="1"/>
            <a:r>
              <a:rPr lang="en-US" dirty="0"/>
              <a:t>Cons: Cumbersome and hard to read.</a:t>
            </a:r>
          </a:p>
          <a:p>
            <a:r>
              <a:rPr lang="en-US" b="1" dirty="0"/>
              <a:t>Internal</a:t>
            </a:r>
            <a:r>
              <a:rPr lang="en-US" dirty="0"/>
              <a:t>: Specifying all CSS within a </a:t>
            </a:r>
            <a:r>
              <a:rPr lang="en-US" b="1" dirty="0"/>
              <a:t>‘style’ element </a:t>
            </a:r>
            <a:r>
              <a:rPr lang="en-US" dirty="0"/>
              <a:t>in the ‘head’ element of an HTML page</a:t>
            </a:r>
          </a:p>
          <a:p>
            <a:pPr lvl="1"/>
            <a:r>
              <a:rPr lang="en-US" dirty="0"/>
              <a:t>Pros: Easier to read and organize.</a:t>
            </a:r>
          </a:p>
          <a:p>
            <a:pPr lvl="1"/>
            <a:r>
              <a:rPr lang="en-US" dirty="0"/>
              <a:t>Cons: Hard to keep consistent among multiple webpages.</a:t>
            </a:r>
          </a:p>
          <a:p>
            <a:r>
              <a:rPr lang="en-US" b="1" dirty="0"/>
              <a:t>External</a:t>
            </a:r>
            <a:r>
              <a:rPr lang="en-US" dirty="0"/>
              <a:t>: Specifying all CSS within a </a:t>
            </a:r>
            <a:r>
              <a:rPr lang="en-US" b="1" dirty="0" err="1"/>
              <a:t>css</a:t>
            </a:r>
            <a:r>
              <a:rPr lang="en-US" b="1" dirty="0"/>
              <a:t> file </a:t>
            </a:r>
            <a:r>
              <a:rPr lang="en-US" dirty="0"/>
              <a:t>and referencing it in the ‘head’ element of an HTML page</a:t>
            </a:r>
          </a:p>
          <a:p>
            <a:pPr lvl="1"/>
            <a:r>
              <a:rPr lang="en-US" dirty="0"/>
              <a:t>Pros: Promotes code reuse and easier management.</a:t>
            </a:r>
          </a:p>
          <a:p>
            <a:pPr lvl="1"/>
            <a:r>
              <a:rPr lang="en-US" dirty="0"/>
              <a:t>Cons: If resources are not available, or pathing is incorrect, all styles are lost.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1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Common Selectors</a:t>
            </a:r>
          </a:p>
        </p:txBody>
      </p:sp>
    </p:spTree>
    <p:extLst>
      <p:ext uri="{BB962C8B-B14F-4D97-AF65-F5344CB8AC3E}">
        <p14:creationId xmlns:p14="http://schemas.microsoft.com/office/powerpoint/2010/main" val="20132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D8E0-0B36-4448-8288-4B7E79DD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Selectors: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4661-3FD5-411D-9949-2B980D48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/>
          <a:lstStyle/>
          <a:p>
            <a:r>
              <a:rPr lang="en-US" dirty="0"/>
              <a:t>CSS selectors “select” which elements to apply styling 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941FA-D943-4F16-AABC-CAC8E9F4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85CDE2-C8C4-4B2F-A620-831920559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59253"/>
              </p:ext>
            </p:extLst>
          </p:nvPr>
        </p:nvGraphicFramePr>
        <p:xfrm>
          <a:off x="833284" y="2655312"/>
          <a:ext cx="747743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668">
                  <a:extLst>
                    <a:ext uri="{9D8B030D-6E8A-4147-A177-3AD203B41FA5}">
                      <a16:colId xmlns:a16="http://schemas.microsoft.com/office/drawing/2014/main" val="2609031368"/>
                    </a:ext>
                  </a:extLst>
                </a:gridCol>
                <a:gridCol w="5945763">
                  <a:extLst>
                    <a:ext uri="{9D8B030D-6E8A-4147-A177-3AD203B41FA5}">
                      <a16:colId xmlns:a16="http://schemas.microsoft.com/office/drawing/2014/main" val="10475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&lt;x&gt;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class=“x”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element with the id=“x”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2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x,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&lt;x&gt; and &lt;y&gt;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4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nested in an &lt;x&gt;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1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where &lt;x&gt; is the immediate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9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x+y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immediately after a sibling &lt;x&gt;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x~y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after a sibling &lt;x&gt;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158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24924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Props1.xml><?xml version="1.0" encoding="utf-8"?>
<ds:datastoreItem xmlns:ds="http://schemas.openxmlformats.org/officeDocument/2006/customXml" ds:itemID="{91756542-0A59-4675-AB50-CACDDF50EB44}"/>
</file>

<file path=customXml/itemProps2.xml><?xml version="1.0" encoding="utf-8"?>
<ds:datastoreItem xmlns:ds="http://schemas.openxmlformats.org/officeDocument/2006/customXml" ds:itemID="{A991B560-C93D-4613-8049-139E93A988C3}"/>
</file>

<file path=customXml/itemProps3.xml><?xml version="1.0" encoding="utf-8"?>
<ds:datastoreItem xmlns:ds="http://schemas.openxmlformats.org/officeDocument/2006/customXml" ds:itemID="{BCEF183D-2380-41FB-8D9D-9A481F97F941}"/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3623</TotalTime>
  <Words>702</Words>
  <Application>Microsoft Office PowerPoint</Application>
  <PresentationFormat>On-screen Show (4:3)</PresentationFormat>
  <Paragraphs>126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2_Custom Design</vt:lpstr>
      <vt:lpstr>Cascading Style Sheets</vt:lpstr>
      <vt:lpstr>Key Topics</vt:lpstr>
      <vt:lpstr>Code Comments</vt:lpstr>
      <vt:lpstr>PowerPoint Presentation</vt:lpstr>
      <vt:lpstr>What is CSS?</vt:lpstr>
      <vt:lpstr>CSS Rule</vt:lpstr>
      <vt:lpstr>Types of Style Sheets</vt:lpstr>
      <vt:lpstr>PowerPoint Presentation</vt:lpstr>
      <vt:lpstr>CSS Selectors: Elements</vt:lpstr>
      <vt:lpstr>CSS Selectors: Attributes</vt:lpstr>
      <vt:lpstr>CSS Selectors: Interactive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30</cp:revision>
  <cp:lastPrinted>2016-06-20T20:58:50Z</cp:lastPrinted>
  <dcterms:created xsi:type="dcterms:W3CDTF">2016-11-09T18:19:08Z</dcterms:created>
  <dcterms:modified xsi:type="dcterms:W3CDTF">2022-03-16T21:17:01Z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