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706" r:id="rId2"/>
  </p:sldMasterIdLst>
  <p:notesMasterIdLst>
    <p:notesMasterId r:id="rId31"/>
  </p:notesMasterIdLst>
  <p:handoutMasterIdLst>
    <p:handoutMasterId r:id="rId32"/>
  </p:handoutMasterIdLst>
  <p:sldIdLst>
    <p:sldId id="256" r:id="rId3"/>
    <p:sldId id="305" r:id="rId4"/>
    <p:sldId id="311" r:id="rId5"/>
    <p:sldId id="308" r:id="rId6"/>
    <p:sldId id="309" r:id="rId7"/>
    <p:sldId id="310" r:id="rId8"/>
    <p:sldId id="322" r:id="rId9"/>
    <p:sldId id="323" r:id="rId10"/>
    <p:sldId id="324" r:id="rId11"/>
    <p:sldId id="282" r:id="rId12"/>
    <p:sldId id="283" r:id="rId13"/>
    <p:sldId id="312" r:id="rId14"/>
    <p:sldId id="279" r:id="rId15"/>
    <p:sldId id="265" r:id="rId16"/>
    <p:sldId id="326" r:id="rId17"/>
    <p:sldId id="318" r:id="rId18"/>
    <p:sldId id="276" r:id="rId19"/>
    <p:sldId id="319" r:id="rId20"/>
    <p:sldId id="281" r:id="rId21"/>
    <p:sldId id="320" r:id="rId22"/>
    <p:sldId id="321" r:id="rId23"/>
    <p:sldId id="278" r:id="rId24"/>
    <p:sldId id="285" r:id="rId25"/>
    <p:sldId id="287" r:id="rId26"/>
    <p:sldId id="313" r:id="rId27"/>
    <p:sldId id="288" r:id="rId28"/>
    <p:sldId id="306" r:id="rId29"/>
    <p:sldId id="25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AC545C"/>
    <a:srgbClr val="CCFFCC"/>
    <a:srgbClr val="474C55"/>
    <a:srgbClr val="669A91"/>
    <a:srgbClr val="9171A7"/>
    <a:srgbClr val="CCCC00"/>
    <a:srgbClr val="B07750"/>
    <a:srgbClr val="33CC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1F01D-4F7A-43A9-8B99-B153369B2F6E}" v="124" dt="2022-02-24T19:50:09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714" autoAdjust="0"/>
  </p:normalViewPr>
  <p:slideViewPr>
    <p:cSldViewPr snapToGrid="0">
      <p:cViewPr varScale="1">
        <p:scale>
          <a:sx n="89" d="100"/>
          <a:sy n="89" d="100"/>
        </p:scale>
        <p:origin x="60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27E2CC92-6D72-44A9-A02B-45984C81AECA}"/>
    <pc:docChg chg="undo custSel addSld modSld">
      <pc:chgData name="Cynthia Enciso" userId="7915927f-c5cf-4e1f-876d-e79882ad52fa" providerId="ADAL" clId="{27E2CC92-6D72-44A9-A02B-45984C81AECA}" dt="2021-06-03T22:15:47.813" v="502" actId="20577"/>
      <pc:docMkLst>
        <pc:docMk/>
      </pc:docMkLst>
      <pc:sldChg chg="modSp mod">
        <pc:chgData name="Cynthia Enciso" userId="7915927f-c5cf-4e1f-876d-e79882ad52fa" providerId="ADAL" clId="{27E2CC92-6D72-44A9-A02B-45984C81AECA}" dt="2021-06-03T16:41:33.643" v="185" actId="20577"/>
        <pc:sldMkLst>
          <pc:docMk/>
          <pc:sldMk cId="42712346" sldId="281"/>
        </pc:sldMkLst>
        <pc:spChg chg="mod">
          <ac:chgData name="Cynthia Enciso" userId="7915927f-c5cf-4e1f-876d-e79882ad52fa" providerId="ADAL" clId="{27E2CC92-6D72-44A9-A02B-45984C81AECA}" dt="2021-06-03T16:41:33.643" v="185" actId="20577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27E2CC92-6D72-44A9-A02B-45984C81AECA}" dt="2021-06-03T21:51:54.070" v="499" actId="478"/>
        <pc:sldMkLst>
          <pc:docMk/>
          <pc:sldMk cId="652145317" sldId="288"/>
        </pc:sldMkLst>
        <pc:spChg chg="add">
          <ac:chgData name="Cynthia Enciso" userId="7915927f-c5cf-4e1f-876d-e79882ad52fa" providerId="ADAL" clId="{27E2CC92-6D72-44A9-A02B-45984C81AECA}" dt="2021-06-03T21:49:49.203" v="420" actId="11529"/>
          <ac:spMkLst>
            <pc:docMk/>
            <pc:sldMk cId="652145317" sldId="288"/>
            <ac:spMk id="5" creationId="{DF40FC52-0FE8-42DB-A3C3-B6FCE79D770E}"/>
          </ac:spMkLst>
        </pc:spChg>
        <pc:spChg chg="add del mod">
          <ac:chgData name="Cynthia Enciso" userId="7915927f-c5cf-4e1f-876d-e79882ad52fa" providerId="ADAL" clId="{27E2CC92-6D72-44A9-A02B-45984C81AECA}" dt="2021-06-03T21:51:54.070" v="499" actId="478"/>
          <ac:spMkLst>
            <pc:docMk/>
            <pc:sldMk cId="652145317" sldId="288"/>
            <ac:spMk id="6" creationId="{62AFC8BA-7DD9-471E-AD1A-6A12FD80439E}"/>
          </ac:spMkLst>
        </pc:spChg>
        <pc:spChg chg="add mod">
          <ac:chgData name="Cynthia Enciso" userId="7915927f-c5cf-4e1f-876d-e79882ad52fa" providerId="ADAL" clId="{27E2CC92-6D72-44A9-A02B-45984C81AECA}" dt="2021-06-03T21:50:15.067" v="429" actId="1076"/>
          <ac:spMkLst>
            <pc:docMk/>
            <pc:sldMk cId="652145317" sldId="288"/>
            <ac:spMk id="7" creationId="{7F226588-8EA4-42EF-B2F5-B086390AC08F}"/>
          </ac:spMkLst>
        </pc:spChg>
        <pc:spChg chg="add mod">
          <ac:chgData name="Cynthia Enciso" userId="7915927f-c5cf-4e1f-876d-e79882ad52fa" providerId="ADAL" clId="{27E2CC92-6D72-44A9-A02B-45984C81AECA}" dt="2021-06-03T21:51:21.837" v="490" actId="1076"/>
          <ac:spMkLst>
            <pc:docMk/>
            <pc:sldMk cId="652145317" sldId="288"/>
            <ac:spMk id="8" creationId="{55DDFBDC-A67F-4170-A45D-21EF4D67B018}"/>
          </ac:spMkLst>
        </pc:spChg>
        <pc:spChg chg="add mod">
          <ac:chgData name="Cynthia Enciso" userId="7915927f-c5cf-4e1f-876d-e79882ad52fa" providerId="ADAL" clId="{27E2CC92-6D72-44A9-A02B-45984C81AECA}" dt="2021-06-03T21:51:52.073" v="497" actId="1076"/>
          <ac:spMkLst>
            <pc:docMk/>
            <pc:sldMk cId="652145317" sldId="288"/>
            <ac:spMk id="9" creationId="{8E0D585C-322F-48AB-BA2E-EEFC0C46681B}"/>
          </ac:spMkLst>
        </pc:spChg>
        <pc:spChg chg="add mod">
          <ac:chgData name="Cynthia Enciso" userId="7915927f-c5cf-4e1f-876d-e79882ad52fa" providerId="ADAL" clId="{27E2CC92-6D72-44A9-A02B-45984C81AECA}" dt="2021-06-03T21:51:50.525" v="496" actId="1076"/>
          <ac:spMkLst>
            <pc:docMk/>
            <pc:sldMk cId="652145317" sldId="288"/>
            <ac:spMk id="10" creationId="{38315DA6-2F75-47A9-8509-D0A5DB389E9A}"/>
          </ac:spMkLst>
        </pc:spChg>
        <pc:spChg chg="add mod">
          <ac:chgData name="Cynthia Enciso" userId="7915927f-c5cf-4e1f-876d-e79882ad52fa" providerId="ADAL" clId="{27E2CC92-6D72-44A9-A02B-45984C81AECA}" dt="2021-06-03T21:51:48.777" v="495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27E2CC92-6D72-44A9-A02B-45984C81AECA}" dt="2021-06-03T16:22:51.974" v="56" actId="1076"/>
        <pc:sldMkLst>
          <pc:docMk/>
          <pc:sldMk cId="1459519181" sldId="293"/>
        </pc:sldMkLst>
        <pc:picChg chg="mod">
          <ac:chgData name="Cynthia Enciso" userId="7915927f-c5cf-4e1f-876d-e79882ad52fa" providerId="ADAL" clId="{27E2CC92-6D72-44A9-A02B-45984C81AECA}" dt="2021-06-03T16:22:51.974" v="56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modSp new mod">
        <pc:chgData name="Cynthia Enciso" userId="7915927f-c5cf-4e1f-876d-e79882ad52fa" providerId="ADAL" clId="{27E2CC92-6D72-44A9-A02B-45984C81AECA}" dt="2021-06-03T22:15:47.813" v="502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27E2CC92-6D72-44A9-A02B-45984C81AECA}" dt="2021-06-03T14:52:57.456" v="6" actId="20577"/>
          <ac:spMkLst>
            <pc:docMk/>
            <pc:sldMk cId="3687770948" sldId="304"/>
            <ac:spMk id="2" creationId="{76B00EC0-D62E-4C69-BFC0-A626DD919C48}"/>
          </ac:spMkLst>
        </pc:spChg>
        <pc:spChg chg="mod">
          <ac:chgData name="Cynthia Enciso" userId="7915927f-c5cf-4e1f-876d-e79882ad52fa" providerId="ADAL" clId="{27E2CC92-6D72-44A9-A02B-45984C81AECA}" dt="2021-06-03T22:15:47.813" v="502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C7F1F01D-4F7A-43A9-8B99-B153369B2F6E}"/>
    <pc:docChg chg="undo redo custSel addSld delSld modSld sldOrd">
      <pc:chgData name="Cynthia Enciso" userId="7915927f-c5cf-4e1f-876d-e79882ad52fa" providerId="ADAL" clId="{C7F1F01D-4F7A-43A9-8B99-B153369B2F6E}" dt="2022-03-24T22:16:08.623" v="1568" actId="14"/>
      <pc:docMkLst>
        <pc:docMk/>
      </pc:docMkLst>
      <pc:sldChg chg="modSp mod">
        <pc:chgData name="Cynthia Enciso" userId="7915927f-c5cf-4e1f-876d-e79882ad52fa" providerId="ADAL" clId="{C7F1F01D-4F7A-43A9-8B99-B153369B2F6E}" dt="2022-02-24T20:02:24.746" v="965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C7F1F01D-4F7A-43A9-8B99-B153369B2F6E}" dt="2022-02-24T20:02:24.746" v="965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Cynthia Enciso" userId="7915927f-c5cf-4e1f-876d-e79882ad52fa" providerId="ADAL" clId="{C7F1F01D-4F7A-43A9-8B99-B153369B2F6E}" dt="2022-03-02T20:38:43.816" v="992" actId="47"/>
        <pc:sldMkLst>
          <pc:docMk/>
          <pc:sldMk cId="2322168059" sldId="257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2048523063" sldId="265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038671142" sldId="265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1594057110" sldId="276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4233793908" sldId="276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2068963510" sldId="278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2230955522" sldId="278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866093664" sldId="27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875771287" sldId="27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968859862" sldId="281"/>
        </pc:sldMkLst>
      </pc:sldChg>
      <pc:sldChg chg="modSp add mod">
        <pc:chgData name="Cynthia Enciso" userId="7915927f-c5cf-4e1f-876d-e79882ad52fa" providerId="ADAL" clId="{C7F1F01D-4F7A-43A9-8B99-B153369B2F6E}" dt="2022-02-18T18:04:47.949" v="167" actId="14100"/>
        <pc:sldMkLst>
          <pc:docMk/>
          <pc:sldMk cId="3777979330" sldId="281"/>
        </pc:sldMkLst>
        <pc:spChg chg="mod">
          <ac:chgData name="Cynthia Enciso" userId="7915927f-c5cf-4e1f-876d-e79882ad52fa" providerId="ADAL" clId="{C7F1F01D-4F7A-43A9-8B99-B153369B2F6E}" dt="2022-02-18T18:04:47.949" v="167" actId="14100"/>
          <ac:spMkLst>
            <pc:docMk/>
            <pc:sldMk cId="3777979330" sldId="281"/>
            <ac:spMk id="3" creationId="{B345508D-3096-4781-A6F5-4C2CA871C130}"/>
          </ac:spMkLst>
        </pc:spChg>
        <pc:spChg chg="mod">
          <ac:chgData name="Cynthia Enciso" userId="7915927f-c5cf-4e1f-876d-e79882ad52fa" providerId="ADAL" clId="{C7F1F01D-4F7A-43A9-8B99-B153369B2F6E}" dt="2022-02-18T18:04:45.902" v="166" actId="14100"/>
          <ac:spMkLst>
            <pc:docMk/>
            <pc:sldMk cId="3777979330" sldId="281"/>
            <ac:spMk id="5" creationId="{02C916AC-12DA-4B05-8704-71CAE0AA09D6}"/>
          </ac:spMkLst>
        </pc:spChg>
      </pc:sldChg>
      <pc:sldChg chg="modSp mod">
        <pc:chgData name="Cynthia Enciso" userId="7915927f-c5cf-4e1f-876d-e79882ad52fa" providerId="ADAL" clId="{C7F1F01D-4F7A-43A9-8B99-B153369B2F6E}" dt="2022-02-24T22:22:28.745" v="989" actId="20577"/>
        <pc:sldMkLst>
          <pc:docMk/>
          <pc:sldMk cId="91549037" sldId="282"/>
        </pc:sldMkLst>
        <pc:spChg chg="mod">
          <ac:chgData name="Cynthia Enciso" userId="7915927f-c5cf-4e1f-876d-e79882ad52fa" providerId="ADAL" clId="{C7F1F01D-4F7A-43A9-8B99-B153369B2F6E}" dt="2022-02-24T22:22:28.745" v="989" actId="20577"/>
          <ac:spMkLst>
            <pc:docMk/>
            <pc:sldMk cId="91549037" sldId="282"/>
            <ac:spMk id="5" creationId="{B21C8D6A-F1E1-46BE-9A8B-13663AEECEB3}"/>
          </ac:spMkLst>
        </pc:spChg>
      </pc:sldChg>
      <pc:sldChg chg="modSp add mod">
        <pc:chgData name="Cynthia Enciso" userId="7915927f-c5cf-4e1f-876d-e79882ad52fa" providerId="ADAL" clId="{C7F1F01D-4F7A-43A9-8B99-B153369B2F6E}" dt="2022-02-18T18:07:34.721" v="205" actId="20577"/>
        <pc:sldMkLst>
          <pc:docMk/>
          <pc:sldMk cId="1228385949" sldId="285"/>
        </pc:sldMkLst>
        <pc:spChg chg="mod">
          <ac:chgData name="Cynthia Enciso" userId="7915927f-c5cf-4e1f-876d-e79882ad52fa" providerId="ADAL" clId="{C7F1F01D-4F7A-43A9-8B99-B153369B2F6E}" dt="2022-02-18T18:07:34.721" v="205" actId="20577"/>
          <ac:spMkLst>
            <pc:docMk/>
            <pc:sldMk cId="1228385949" sldId="285"/>
            <ac:spMk id="3" creationId="{1169289D-CA24-49C3-80E3-D5E855772F5E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474033762" sldId="285"/>
        </pc:sldMkLst>
      </pc:sldChg>
      <pc:sldChg chg="modSp add mod">
        <pc:chgData name="Cynthia Enciso" userId="7915927f-c5cf-4e1f-876d-e79882ad52fa" providerId="ADAL" clId="{C7F1F01D-4F7A-43A9-8B99-B153369B2F6E}" dt="2022-03-04T22:50:55.298" v="1458" actId="20577"/>
        <pc:sldMkLst>
          <pc:docMk/>
          <pc:sldMk cId="456711525" sldId="287"/>
        </pc:sldMkLst>
        <pc:spChg chg="mod">
          <ac:chgData name="Cynthia Enciso" userId="7915927f-c5cf-4e1f-876d-e79882ad52fa" providerId="ADAL" clId="{C7F1F01D-4F7A-43A9-8B99-B153369B2F6E}" dt="2022-03-04T22:50:55.298" v="1458" actId="20577"/>
          <ac:spMkLst>
            <pc:docMk/>
            <pc:sldMk cId="456711525" sldId="287"/>
            <ac:spMk id="3" creationId="{7691D91F-B36C-4E67-96AB-6F892F180F80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093092112" sldId="287"/>
        </pc:sldMkLst>
      </pc:sldChg>
      <pc:sldChg chg="ord">
        <pc:chgData name="Cynthia Enciso" userId="7915927f-c5cf-4e1f-876d-e79882ad52fa" providerId="ADAL" clId="{C7F1F01D-4F7A-43A9-8B99-B153369B2F6E}" dt="2022-02-24T22:34:03.857" v="991"/>
        <pc:sldMkLst>
          <pc:docMk/>
          <pc:sldMk cId="652145317" sldId="288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262624937" sldId="290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888854292" sldId="290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89205434" sldId="291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4190936554" sldId="291"/>
        </pc:sldMkLst>
      </pc:sldChg>
      <pc:sldChg chg="del">
        <pc:chgData name="Cynthia Enciso" userId="7915927f-c5cf-4e1f-876d-e79882ad52fa" providerId="ADAL" clId="{C7F1F01D-4F7A-43A9-8B99-B153369B2F6E}" dt="2022-03-02T20:38:43.816" v="992" actId="47"/>
        <pc:sldMkLst>
          <pc:docMk/>
          <pc:sldMk cId="2785466000" sldId="292"/>
        </pc:sldMkLst>
      </pc:sldChg>
      <pc:sldChg chg="delSp add del mod ord">
        <pc:chgData name="Cynthia Enciso" userId="7915927f-c5cf-4e1f-876d-e79882ad52fa" providerId="ADAL" clId="{C7F1F01D-4F7A-43A9-8B99-B153369B2F6E}" dt="2022-03-02T20:38:47.585" v="993" actId="47"/>
        <pc:sldMkLst>
          <pc:docMk/>
          <pc:sldMk cId="1459519181" sldId="293"/>
        </pc:sldMkLst>
        <pc:graphicFrameChg chg="del">
          <ac:chgData name="Cynthia Enciso" userId="7915927f-c5cf-4e1f-876d-e79882ad52fa" providerId="ADAL" clId="{C7F1F01D-4F7A-43A9-8B99-B153369B2F6E}" dt="2022-02-24T19:50:14.881" v="957" actId="478"/>
          <ac:graphicFrameMkLst>
            <pc:docMk/>
            <pc:sldMk cId="1459519181" sldId="293"/>
            <ac:graphicFrameMk id="7" creationId="{CFE6E383-0448-4FF9-B5AF-392A0AFE69AF}"/>
          </ac:graphicFrameMkLst>
        </pc:graphicFrameChg>
      </pc:sldChg>
      <pc:sldChg chg="addSp delSp modSp add del mod">
        <pc:chgData name="Cynthia Enciso" userId="7915927f-c5cf-4e1f-876d-e79882ad52fa" providerId="ADAL" clId="{C7F1F01D-4F7A-43A9-8B99-B153369B2F6E}" dt="2022-03-02T20:38:43.816" v="992" actId="47"/>
        <pc:sldMkLst>
          <pc:docMk/>
          <pc:sldMk cId="1430724624" sldId="303"/>
        </pc:sldMkLst>
        <pc:picChg chg="add mod ord">
          <ac:chgData name="Cynthia Enciso" userId="7915927f-c5cf-4e1f-876d-e79882ad52fa" providerId="ADAL" clId="{C7F1F01D-4F7A-43A9-8B99-B153369B2F6E}" dt="2022-02-24T19:47:59.466" v="953" actId="1076"/>
          <ac:picMkLst>
            <pc:docMk/>
            <pc:sldMk cId="1430724624" sldId="303"/>
            <ac:picMk id="14" creationId="{80E960C5-F5BE-4603-BC55-7055D632C59B}"/>
          </ac:picMkLst>
        </pc:picChg>
        <pc:picChg chg="del">
          <ac:chgData name="Cynthia Enciso" userId="7915927f-c5cf-4e1f-876d-e79882ad52fa" providerId="ADAL" clId="{C7F1F01D-4F7A-43A9-8B99-B153369B2F6E}" dt="2022-02-24T19:47:33.245" v="947" actId="478"/>
          <ac:picMkLst>
            <pc:docMk/>
            <pc:sldMk cId="1430724624" sldId="303"/>
            <ac:picMk id="15" creationId="{58C12AC0-0957-4245-BD90-89ADF708CE37}"/>
          </ac:picMkLst>
        </pc:picChg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4160860567" sldId="303"/>
        </pc:sldMkLst>
      </pc:sldChg>
      <pc:sldChg chg="modSp mod">
        <pc:chgData name="Cynthia Enciso" userId="7915927f-c5cf-4e1f-876d-e79882ad52fa" providerId="ADAL" clId="{C7F1F01D-4F7A-43A9-8B99-B153369B2F6E}" dt="2022-03-24T21:26:58.272" v="1530" actId="5793"/>
        <pc:sldMkLst>
          <pc:docMk/>
          <pc:sldMk cId="1518514001" sldId="305"/>
        </pc:sldMkLst>
        <pc:spChg chg="mod">
          <ac:chgData name="Cynthia Enciso" userId="7915927f-c5cf-4e1f-876d-e79882ad52fa" providerId="ADAL" clId="{C7F1F01D-4F7A-43A9-8B99-B153369B2F6E}" dt="2022-03-24T21:26:58.272" v="1530" actId="5793"/>
          <ac:spMkLst>
            <pc:docMk/>
            <pc:sldMk cId="1518514001" sldId="305"/>
            <ac:spMk id="6" creationId="{2213B9A5-1A81-458B-90AE-FA7D023CD64A}"/>
          </ac:spMkLst>
        </pc:spChg>
      </pc:sldChg>
      <pc:sldChg chg="modSp mod">
        <pc:chgData name="Cynthia Enciso" userId="7915927f-c5cf-4e1f-876d-e79882ad52fa" providerId="ADAL" clId="{C7F1F01D-4F7A-43A9-8B99-B153369B2F6E}" dt="2022-03-04T22:58:39.923" v="1523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C7F1F01D-4F7A-43A9-8B99-B153369B2F6E}" dt="2022-03-04T22:58:39.923" v="1523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348135749" sldId="312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1269217032" sldId="312"/>
        </pc:sldMkLst>
      </pc:sldChg>
      <pc:sldChg chg="ord">
        <pc:chgData name="Cynthia Enciso" userId="7915927f-c5cf-4e1f-876d-e79882ad52fa" providerId="ADAL" clId="{C7F1F01D-4F7A-43A9-8B99-B153369B2F6E}" dt="2022-02-24T22:34:03.857" v="991"/>
        <pc:sldMkLst>
          <pc:docMk/>
          <pc:sldMk cId="4246513153" sldId="313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2287507607" sldId="314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3594925401" sldId="314"/>
        </pc:sldMkLst>
      </pc:sldChg>
      <pc:sldChg chg="add del">
        <pc:chgData name="Cynthia Enciso" userId="7915927f-c5cf-4e1f-876d-e79882ad52fa" providerId="ADAL" clId="{C7F1F01D-4F7A-43A9-8B99-B153369B2F6E}" dt="2022-03-02T20:38:43.816" v="992" actId="47"/>
        <pc:sldMkLst>
          <pc:docMk/>
          <pc:sldMk cId="1601030084" sldId="317"/>
        </pc:sldMkLst>
      </pc:sldChg>
      <pc:sldChg chg="del">
        <pc:chgData name="Cynthia Enciso" userId="7915927f-c5cf-4e1f-876d-e79882ad52fa" providerId="ADAL" clId="{C7F1F01D-4F7A-43A9-8B99-B153369B2F6E}" dt="2022-02-24T19:22:43.049" v="930" actId="2696"/>
        <pc:sldMkLst>
          <pc:docMk/>
          <pc:sldMk cId="1633112052" sldId="317"/>
        </pc:sldMkLst>
      </pc:sldChg>
      <pc:sldChg chg="add">
        <pc:chgData name="Cynthia Enciso" userId="7915927f-c5cf-4e1f-876d-e79882ad52fa" providerId="ADAL" clId="{C7F1F01D-4F7A-43A9-8B99-B153369B2F6E}" dt="2022-02-18T18:03:21.961" v="162"/>
        <pc:sldMkLst>
          <pc:docMk/>
          <pc:sldMk cId="1911720250" sldId="318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957580431" sldId="318"/>
        </pc:sldMkLst>
      </pc:sldChg>
      <pc:sldChg chg="modSp add mod">
        <pc:chgData name="Cynthia Enciso" userId="7915927f-c5cf-4e1f-876d-e79882ad52fa" providerId="ADAL" clId="{C7F1F01D-4F7A-43A9-8B99-B153369B2F6E}" dt="2022-02-24T19:27:03.748" v="946" actId="20577"/>
        <pc:sldMkLst>
          <pc:docMk/>
          <pc:sldMk cId="2896867834" sldId="319"/>
        </pc:sldMkLst>
        <pc:spChg chg="mod">
          <ac:chgData name="Cynthia Enciso" userId="7915927f-c5cf-4e1f-876d-e79882ad52fa" providerId="ADAL" clId="{C7F1F01D-4F7A-43A9-8B99-B153369B2F6E}" dt="2022-02-24T19:26:37.358" v="943" actId="14100"/>
          <ac:spMkLst>
            <pc:docMk/>
            <pc:sldMk cId="2896867834" sldId="319"/>
            <ac:spMk id="3" creationId="{7908C2EC-F478-4CA3-929F-F538B13AA41C}"/>
          </ac:spMkLst>
        </pc:spChg>
        <pc:spChg chg="mod">
          <ac:chgData name="Cynthia Enciso" userId="7915927f-c5cf-4e1f-876d-e79882ad52fa" providerId="ADAL" clId="{C7F1F01D-4F7A-43A9-8B99-B153369B2F6E}" dt="2022-02-24T19:26:39.863" v="944" actId="14100"/>
          <ac:spMkLst>
            <pc:docMk/>
            <pc:sldMk cId="2896867834" sldId="319"/>
            <ac:spMk id="5" creationId="{29D53C91-2446-49FC-95E7-02386140873F}"/>
          </ac:spMkLst>
        </pc:spChg>
        <pc:spChg chg="mod">
          <ac:chgData name="Cynthia Enciso" userId="7915927f-c5cf-4e1f-876d-e79882ad52fa" providerId="ADAL" clId="{C7F1F01D-4F7A-43A9-8B99-B153369B2F6E}" dt="2022-02-24T19:27:03.748" v="946" actId="20577"/>
          <ac:spMkLst>
            <pc:docMk/>
            <pc:sldMk cId="2896867834" sldId="319"/>
            <ac:spMk id="12" creationId="{E0C52001-9E95-4331-885E-6846B81A6D5A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642340152" sldId="319"/>
        </pc:sldMkLst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3941392192" sldId="320"/>
        </pc:sldMkLst>
      </pc:sldChg>
      <pc:sldChg chg="modSp add mod">
        <pc:chgData name="Cynthia Enciso" userId="7915927f-c5cf-4e1f-876d-e79882ad52fa" providerId="ADAL" clId="{C7F1F01D-4F7A-43A9-8B99-B153369B2F6E}" dt="2022-03-24T22:16:08.623" v="1568" actId="14"/>
        <pc:sldMkLst>
          <pc:docMk/>
          <pc:sldMk cId="3953188518" sldId="320"/>
        </pc:sldMkLst>
        <pc:spChg chg="mod">
          <ac:chgData name="Cynthia Enciso" userId="7915927f-c5cf-4e1f-876d-e79882ad52fa" providerId="ADAL" clId="{C7F1F01D-4F7A-43A9-8B99-B153369B2F6E}" dt="2022-03-24T22:16:08.623" v="1568" actId="14"/>
          <ac:spMkLst>
            <pc:docMk/>
            <pc:sldMk cId="3953188518" sldId="320"/>
            <ac:spMk id="3" creationId="{FE508A71-D96C-4D33-B84D-987244822114}"/>
          </ac:spMkLst>
        </pc:spChg>
      </pc:sldChg>
      <pc:sldChg chg="del">
        <pc:chgData name="Cynthia Enciso" userId="7915927f-c5cf-4e1f-876d-e79882ad52fa" providerId="ADAL" clId="{C7F1F01D-4F7A-43A9-8B99-B153369B2F6E}" dt="2022-02-18T18:03:17.227" v="161" actId="2696"/>
        <pc:sldMkLst>
          <pc:docMk/>
          <pc:sldMk cId="649749793" sldId="321"/>
        </pc:sldMkLst>
      </pc:sldChg>
      <pc:sldChg chg="modSp add mod">
        <pc:chgData name="Cynthia Enciso" userId="7915927f-c5cf-4e1f-876d-e79882ad52fa" providerId="ADAL" clId="{C7F1F01D-4F7A-43A9-8B99-B153369B2F6E}" dt="2022-03-04T22:15:09.861" v="1010" actId="20577"/>
        <pc:sldMkLst>
          <pc:docMk/>
          <pc:sldMk cId="2033208051" sldId="321"/>
        </pc:sldMkLst>
        <pc:spChg chg="mod">
          <ac:chgData name="Cynthia Enciso" userId="7915927f-c5cf-4e1f-876d-e79882ad52fa" providerId="ADAL" clId="{C7F1F01D-4F7A-43A9-8B99-B153369B2F6E}" dt="2022-02-18T18:24:58.209" v="372" actId="20577"/>
          <ac:spMkLst>
            <pc:docMk/>
            <pc:sldMk cId="2033208051" sldId="321"/>
            <ac:spMk id="2" creationId="{EA360A16-807E-4405-9AEE-C1F25F60F790}"/>
          </ac:spMkLst>
        </pc:spChg>
        <pc:spChg chg="mod">
          <ac:chgData name="Cynthia Enciso" userId="7915927f-c5cf-4e1f-876d-e79882ad52fa" providerId="ADAL" clId="{C7F1F01D-4F7A-43A9-8B99-B153369B2F6E}" dt="2022-03-04T22:15:09.861" v="1010" actId="20577"/>
          <ac:spMkLst>
            <pc:docMk/>
            <pc:sldMk cId="2033208051" sldId="321"/>
            <ac:spMk id="3" creationId="{B6170177-1948-4024-B855-EFE9606333BD}"/>
          </ac:spMkLst>
        </pc:spChg>
        <pc:picChg chg="mod">
          <ac:chgData name="Cynthia Enciso" userId="7915927f-c5cf-4e1f-876d-e79882ad52fa" providerId="ADAL" clId="{C7F1F01D-4F7A-43A9-8B99-B153369B2F6E}" dt="2022-02-18T18:24:31.033" v="340" actId="1076"/>
          <ac:picMkLst>
            <pc:docMk/>
            <pc:sldMk cId="2033208051" sldId="321"/>
            <ac:picMk id="6" creationId="{34097185-B7F1-4823-AECD-9A7E666A0C1F}"/>
          </ac:picMkLst>
        </pc:picChg>
        <pc:picChg chg="mod">
          <ac:chgData name="Cynthia Enciso" userId="7915927f-c5cf-4e1f-876d-e79882ad52fa" providerId="ADAL" clId="{C7F1F01D-4F7A-43A9-8B99-B153369B2F6E}" dt="2022-02-18T18:24:35.792" v="343" actId="14100"/>
          <ac:picMkLst>
            <pc:docMk/>
            <pc:sldMk cId="2033208051" sldId="321"/>
            <ac:picMk id="8" creationId="{818B52EF-95D9-4E28-AE4B-63C1F17BB903}"/>
          </ac:picMkLst>
        </pc:picChg>
      </pc:sldChg>
      <pc:sldChg chg="modSp new mod">
        <pc:chgData name="Cynthia Enciso" userId="7915927f-c5cf-4e1f-876d-e79882ad52fa" providerId="ADAL" clId="{C7F1F01D-4F7A-43A9-8B99-B153369B2F6E}" dt="2022-02-18T18:29:15.757" v="374" actId="20577"/>
        <pc:sldMkLst>
          <pc:docMk/>
          <pc:sldMk cId="1684372084" sldId="322"/>
        </pc:sldMkLst>
        <pc:spChg chg="mod">
          <ac:chgData name="Cynthia Enciso" userId="7915927f-c5cf-4e1f-876d-e79882ad52fa" providerId="ADAL" clId="{C7F1F01D-4F7A-43A9-8B99-B153369B2F6E}" dt="2022-02-18T17:44:13.489" v="21" actId="20577"/>
          <ac:spMkLst>
            <pc:docMk/>
            <pc:sldMk cId="1684372084" sldId="322"/>
            <ac:spMk id="2" creationId="{1AC2478E-D0ED-4DE3-A35C-7DB6291CE8CA}"/>
          </ac:spMkLst>
        </pc:spChg>
        <pc:spChg chg="mod">
          <ac:chgData name="Cynthia Enciso" userId="7915927f-c5cf-4e1f-876d-e79882ad52fa" providerId="ADAL" clId="{C7F1F01D-4F7A-43A9-8B99-B153369B2F6E}" dt="2022-02-18T18:29:15.757" v="374" actId="20577"/>
          <ac:spMkLst>
            <pc:docMk/>
            <pc:sldMk cId="1684372084" sldId="322"/>
            <ac:spMk id="3" creationId="{BAC3902F-B660-4014-BA00-4591645FEBA5}"/>
          </ac:spMkLst>
        </pc:spChg>
      </pc:sldChg>
      <pc:sldChg chg="addSp delSp modSp new mod modAnim">
        <pc:chgData name="Cynthia Enciso" userId="7915927f-c5cf-4e1f-876d-e79882ad52fa" providerId="ADAL" clId="{C7F1F01D-4F7A-43A9-8B99-B153369B2F6E}" dt="2022-02-18T19:06:50.143" v="824"/>
        <pc:sldMkLst>
          <pc:docMk/>
          <pc:sldMk cId="2974867155" sldId="323"/>
        </pc:sldMkLst>
        <pc:spChg chg="mod">
          <ac:chgData name="Cynthia Enciso" userId="7915927f-c5cf-4e1f-876d-e79882ad52fa" providerId="ADAL" clId="{C7F1F01D-4F7A-43A9-8B99-B153369B2F6E}" dt="2022-02-18T18:55:19.909" v="635" actId="20577"/>
          <ac:spMkLst>
            <pc:docMk/>
            <pc:sldMk cId="2974867155" sldId="323"/>
            <ac:spMk id="2" creationId="{8F77A4C4-C23C-4475-9F74-4779A1F291AC}"/>
          </ac:spMkLst>
        </pc:spChg>
        <pc:spChg chg="del mod">
          <ac:chgData name="Cynthia Enciso" userId="7915927f-c5cf-4e1f-876d-e79882ad52fa" providerId="ADAL" clId="{C7F1F01D-4F7A-43A9-8B99-B153369B2F6E}" dt="2022-02-18T18:29:33.459" v="375" actId="478"/>
          <ac:spMkLst>
            <pc:docMk/>
            <pc:sldMk cId="2974867155" sldId="323"/>
            <ac:spMk id="3" creationId="{3E14D5A5-3001-4BF8-9A40-6E1034B80DE7}"/>
          </ac:spMkLst>
        </pc:spChg>
        <pc:spChg chg="del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" creationId="{F59F83C0-B44E-4DF9-9B2D-28E9396EA8E7}"/>
          </ac:spMkLst>
        </pc:spChg>
        <pc:spChg chg="add del mod">
          <ac:chgData name="Cynthia Enciso" userId="7915927f-c5cf-4e1f-876d-e79882ad52fa" providerId="ADAL" clId="{C7F1F01D-4F7A-43A9-8B99-B153369B2F6E}" dt="2022-02-18T18:29:35.098" v="376" actId="478"/>
          <ac:spMkLst>
            <pc:docMk/>
            <pc:sldMk cId="2974867155" sldId="323"/>
            <ac:spMk id="6" creationId="{091B95FE-8938-4A26-B628-39E7D48A9F1D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7" creationId="{B8AB3A28-355A-48FF-82C1-B07511FB108E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8" creationId="{2AD8851D-2476-4147-AE3B-6E162ED4CF99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9" creationId="{F0E2CF19-8497-4E24-9F57-DE5C53A4C04B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0" creationId="{16DE2645-8610-46AF-BE1A-0430C7F3B1D0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1" creationId="{F5A8162C-9DAF-4EA6-9010-FB2A0A14C0DF}"/>
          </ac:spMkLst>
        </pc:spChg>
        <pc:spChg chg="add del mod">
          <ac:chgData name="Cynthia Enciso" userId="7915927f-c5cf-4e1f-876d-e79882ad52fa" providerId="ADAL" clId="{C7F1F01D-4F7A-43A9-8B99-B153369B2F6E}" dt="2022-02-18T18:29:46.904" v="378"/>
          <ac:spMkLst>
            <pc:docMk/>
            <pc:sldMk cId="2974867155" sldId="323"/>
            <ac:spMk id="12" creationId="{E2CA9A8A-4320-4C70-8C7E-01AF6F055D38}"/>
          </ac:spMkLst>
        </pc:spChg>
        <pc:spChg chg="add mod">
          <ac:chgData name="Cynthia Enciso" userId="7915927f-c5cf-4e1f-876d-e79882ad52fa" providerId="ADAL" clId="{C7F1F01D-4F7A-43A9-8B99-B153369B2F6E}" dt="2022-02-18T19:03:48.948" v="802" actId="1076"/>
          <ac:spMkLst>
            <pc:docMk/>
            <pc:sldMk cId="2974867155" sldId="323"/>
            <ac:spMk id="13" creationId="{C886E689-F3A3-41C4-B08D-CD816E498596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4" creationId="{81DBB53A-D0E3-4D9A-9276-DF64AB19CB0A}"/>
          </ac:spMkLst>
        </pc:spChg>
        <pc:spChg chg="add mod">
          <ac:chgData name="Cynthia Enciso" userId="7915927f-c5cf-4e1f-876d-e79882ad52fa" providerId="ADAL" clId="{C7F1F01D-4F7A-43A9-8B99-B153369B2F6E}" dt="2022-02-18T19:05:05.753" v="807" actId="1076"/>
          <ac:spMkLst>
            <pc:docMk/>
            <pc:sldMk cId="2974867155" sldId="323"/>
            <ac:spMk id="15" creationId="{4CC78C52-5CD0-4FF5-B542-18D88D0994DD}"/>
          </ac:spMkLst>
        </pc:spChg>
        <pc:spChg chg="add del mod ord">
          <ac:chgData name="Cynthia Enciso" userId="7915927f-c5cf-4e1f-876d-e79882ad52fa" providerId="ADAL" clId="{C7F1F01D-4F7A-43A9-8B99-B153369B2F6E}" dt="2022-02-18T18:55:55.690" v="659" actId="478"/>
          <ac:spMkLst>
            <pc:docMk/>
            <pc:sldMk cId="2974867155" sldId="323"/>
            <ac:spMk id="16" creationId="{7D22A6AD-3095-4352-B15B-F9DCDD8AABE9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7" creationId="{FBA6D52D-6A4F-40F1-B686-30DA53A8E5F0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8" creationId="{351F2FDF-FB66-455E-B698-8BB07AF36B4E}"/>
          </ac:spMkLst>
        </pc:spChg>
        <pc:spChg chg="add del mod">
          <ac:chgData name="Cynthia Enciso" userId="7915927f-c5cf-4e1f-876d-e79882ad52fa" providerId="ADAL" clId="{C7F1F01D-4F7A-43A9-8B99-B153369B2F6E}" dt="2022-02-18T18:30:41.551" v="386" actId="478"/>
          <ac:spMkLst>
            <pc:docMk/>
            <pc:sldMk cId="2974867155" sldId="323"/>
            <ac:spMk id="19" creationId="{BF2A6BA3-8692-4A2F-9DDA-F2004A555265}"/>
          </ac:spMkLst>
        </pc:spChg>
        <pc:spChg chg="add mod">
          <ac:chgData name="Cynthia Enciso" userId="7915927f-c5cf-4e1f-876d-e79882ad52fa" providerId="ADAL" clId="{C7F1F01D-4F7A-43A9-8B99-B153369B2F6E}" dt="2022-02-18T18:55:44.621" v="656" actId="1076"/>
          <ac:spMkLst>
            <pc:docMk/>
            <pc:sldMk cId="2974867155" sldId="323"/>
            <ac:spMk id="20" creationId="{9E0A2C1E-02EA-49E7-80DB-EDD724F0C86D}"/>
          </ac:spMkLst>
        </pc:spChg>
        <pc:spChg chg="add del mod">
          <ac:chgData name="Cynthia Enciso" userId="7915927f-c5cf-4e1f-876d-e79882ad52fa" providerId="ADAL" clId="{C7F1F01D-4F7A-43A9-8B99-B153369B2F6E}" dt="2022-02-18T18:31:59.947" v="434" actId="478"/>
          <ac:spMkLst>
            <pc:docMk/>
            <pc:sldMk cId="2974867155" sldId="323"/>
            <ac:spMk id="22" creationId="{3EABF77B-EA21-42A6-81CF-003B1FFD82E2}"/>
          </ac:spMkLst>
        </pc:spChg>
        <pc:spChg chg="add del mod ord">
          <ac:chgData name="Cynthia Enciso" userId="7915927f-c5cf-4e1f-876d-e79882ad52fa" providerId="ADAL" clId="{C7F1F01D-4F7A-43A9-8B99-B153369B2F6E}" dt="2022-02-18T18:55:58.914" v="661" actId="478"/>
          <ac:spMkLst>
            <pc:docMk/>
            <pc:sldMk cId="2974867155" sldId="323"/>
            <ac:spMk id="23" creationId="{457D2BD0-532F-4F69-B2ED-EEAD85057FC2}"/>
          </ac:spMkLst>
        </pc:spChg>
        <pc:spChg chg="add del mod">
          <ac:chgData name="Cynthia Enciso" userId="7915927f-c5cf-4e1f-876d-e79882ad52fa" providerId="ADAL" clId="{C7F1F01D-4F7A-43A9-8B99-B153369B2F6E}" dt="2022-02-18T18:32:05.004" v="436" actId="478"/>
          <ac:spMkLst>
            <pc:docMk/>
            <pc:sldMk cId="2974867155" sldId="323"/>
            <ac:spMk id="25" creationId="{D8BCD404-B80F-4C35-8BBD-9B20D733B2B2}"/>
          </ac:spMkLst>
        </pc:spChg>
        <pc:spChg chg="add del mod">
          <ac:chgData name="Cynthia Enciso" userId="7915927f-c5cf-4e1f-876d-e79882ad52fa" providerId="ADAL" clId="{C7F1F01D-4F7A-43A9-8B99-B153369B2F6E}" dt="2022-02-18T18:39:21.991" v="598" actId="478"/>
          <ac:spMkLst>
            <pc:docMk/>
            <pc:sldMk cId="2974867155" sldId="323"/>
            <ac:spMk id="26" creationId="{CCCE585B-65F0-4CD7-95D2-5C5AF69E90F8}"/>
          </ac:spMkLst>
        </pc:spChg>
        <pc:spChg chg="add del mod ord">
          <ac:chgData name="Cynthia Enciso" userId="7915927f-c5cf-4e1f-876d-e79882ad52fa" providerId="ADAL" clId="{C7F1F01D-4F7A-43A9-8B99-B153369B2F6E}" dt="2022-02-18T18:55:51.244" v="657" actId="478"/>
          <ac:spMkLst>
            <pc:docMk/>
            <pc:sldMk cId="2974867155" sldId="323"/>
            <ac:spMk id="27" creationId="{A5495833-C6EA-4F86-9236-D6A017737B67}"/>
          </ac:spMkLst>
        </pc:spChg>
        <pc:spChg chg="add del mod">
          <ac:chgData name="Cynthia Enciso" userId="7915927f-c5cf-4e1f-876d-e79882ad52fa" providerId="ADAL" clId="{C7F1F01D-4F7A-43A9-8B99-B153369B2F6E}" dt="2022-02-18T18:39:25.715" v="599" actId="478"/>
          <ac:spMkLst>
            <pc:docMk/>
            <pc:sldMk cId="2974867155" sldId="323"/>
            <ac:spMk id="28" creationId="{B8D72939-E09D-425E-B451-9975BB463511}"/>
          </ac:spMkLst>
        </pc:spChg>
        <pc:spChg chg="add del mod">
          <ac:chgData name="Cynthia Enciso" userId="7915927f-c5cf-4e1f-876d-e79882ad52fa" providerId="ADAL" clId="{C7F1F01D-4F7A-43A9-8B99-B153369B2F6E}" dt="2022-02-18T18:34:00.648" v="512" actId="478"/>
          <ac:spMkLst>
            <pc:docMk/>
            <pc:sldMk cId="2974867155" sldId="323"/>
            <ac:spMk id="29" creationId="{5CF3CC75-D174-40A0-A181-A1BFF58C07CD}"/>
          </ac:spMkLst>
        </pc:spChg>
        <pc:spChg chg="add del mod">
          <ac:chgData name="Cynthia Enciso" userId="7915927f-c5cf-4e1f-876d-e79882ad52fa" providerId="ADAL" clId="{C7F1F01D-4F7A-43A9-8B99-B153369B2F6E}" dt="2022-02-18T18:39:21.991" v="598" actId="478"/>
          <ac:spMkLst>
            <pc:docMk/>
            <pc:sldMk cId="2974867155" sldId="323"/>
            <ac:spMk id="30" creationId="{ED5436CC-FB0D-4FEE-B951-9F0960ED08A8}"/>
          </ac:spMkLst>
        </pc:spChg>
        <pc:spChg chg="add del mod">
          <ac:chgData name="Cynthia Enciso" userId="7915927f-c5cf-4e1f-876d-e79882ad52fa" providerId="ADAL" clId="{C7F1F01D-4F7A-43A9-8B99-B153369B2F6E}" dt="2022-02-18T18:32:51.239" v="455" actId="478"/>
          <ac:spMkLst>
            <pc:docMk/>
            <pc:sldMk cId="2974867155" sldId="323"/>
            <ac:spMk id="31" creationId="{254B2E64-C7C9-4F54-8026-D63E99D6B02C}"/>
          </ac:spMkLst>
        </pc:spChg>
        <pc:spChg chg="add del mod ord">
          <ac:chgData name="Cynthia Enciso" userId="7915927f-c5cf-4e1f-876d-e79882ad52fa" providerId="ADAL" clId="{C7F1F01D-4F7A-43A9-8B99-B153369B2F6E}" dt="2022-02-18T18:55:54.024" v="658" actId="478"/>
          <ac:spMkLst>
            <pc:docMk/>
            <pc:sldMk cId="2974867155" sldId="323"/>
            <ac:spMk id="32" creationId="{06AEF6EC-E4E4-47A7-BEF7-533946DD7D9C}"/>
          </ac:spMkLst>
        </pc:spChg>
        <pc:spChg chg="add del mod">
          <ac:chgData name="Cynthia Enciso" userId="7915927f-c5cf-4e1f-876d-e79882ad52fa" providerId="ADAL" clId="{C7F1F01D-4F7A-43A9-8B99-B153369B2F6E}" dt="2022-02-18T18:55:51.244" v="657" actId="478"/>
          <ac:spMkLst>
            <pc:docMk/>
            <pc:sldMk cId="2974867155" sldId="323"/>
            <ac:spMk id="33" creationId="{DBFC62C5-8BA0-4489-B921-B21D1E5F5945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4" creationId="{7C117BDF-6312-48CE-83C9-162FEAB53180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5" creationId="{8E5E9839-C842-4AC0-B89B-5397B039089D}"/>
          </ac:spMkLst>
        </pc:spChg>
        <pc:spChg chg="add del mod">
          <ac:chgData name="Cynthia Enciso" userId="7915927f-c5cf-4e1f-876d-e79882ad52fa" providerId="ADAL" clId="{C7F1F01D-4F7A-43A9-8B99-B153369B2F6E}" dt="2022-02-18T18:39:01.183" v="593" actId="478"/>
          <ac:spMkLst>
            <pc:docMk/>
            <pc:sldMk cId="2974867155" sldId="323"/>
            <ac:spMk id="36" creationId="{2DF75D70-9F40-4031-923C-D4C4ABC620FE}"/>
          </ac:spMkLst>
        </pc:spChg>
        <pc:spChg chg="add mod">
          <ac:chgData name="Cynthia Enciso" userId="7915927f-c5cf-4e1f-876d-e79882ad52fa" providerId="ADAL" clId="{C7F1F01D-4F7A-43A9-8B99-B153369B2F6E}" dt="2022-02-18T18:56:07.328" v="662" actId="1076"/>
          <ac:spMkLst>
            <pc:docMk/>
            <pc:sldMk cId="2974867155" sldId="323"/>
            <ac:spMk id="37" creationId="{BF633343-F254-4D1B-9480-7AA5CD6873BE}"/>
          </ac:spMkLst>
        </pc:spChg>
        <pc:spChg chg="add mod">
          <ac:chgData name="Cynthia Enciso" userId="7915927f-c5cf-4e1f-876d-e79882ad52fa" providerId="ADAL" clId="{C7F1F01D-4F7A-43A9-8B99-B153369B2F6E}" dt="2022-02-18T18:59:29.654" v="766" actId="1076"/>
          <ac:spMkLst>
            <pc:docMk/>
            <pc:sldMk cId="2974867155" sldId="323"/>
            <ac:spMk id="38" creationId="{35D00ACB-D723-448F-BAE1-3ED90593EB90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39" creationId="{CE9F57CD-111C-4643-9A5B-3C61BEF1B159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0" creationId="{285CAD18-FBEE-40CB-B106-BA3562C39BC6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1" creationId="{9095BA84-344B-4631-8411-49D3929349BF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2" creationId="{641BDAF2-7704-4DF8-99E9-1452314C6407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3" creationId="{877FAD8E-3E86-4246-ACF1-2BDA01ABB360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4" creationId="{16E6314D-216B-4F13-931A-940E94B64B8B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5" creationId="{450FA9E8-50BB-41CF-94BD-C7240B544554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6" creationId="{1FAACCAD-FA86-459A-A3DB-A21E643F3EB7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7" creationId="{93E5EB73-EE1B-47FF-8358-9F121F7D8D08}"/>
          </ac:spMkLst>
        </pc:spChg>
        <pc:spChg chg="add del mod">
          <ac:chgData name="Cynthia Enciso" userId="7915927f-c5cf-4e1f-876d-e79882ad52fa" providerId="ADAL" clId="{C7F1F01D-4F7A-43A9-8B99-B153369B2F6E}" dt="2022-02-18T18:55:24.724" v="636" actId="478"/>
          <ac:spMkLst>
            <pc:docMk/>
            <pc:sldMk cId="2974867155" sldId="323"/>
            <ac:spMk id="48" creationId="{FE2A5BBC-634A-40A1-A2BA-23EC41555C5C}"/>
          </ac:spMkLst>
        </pc:spChg>
        <pc:spChg chg="add del mod">
          <ac:chgData name="Cynthia Enciso" userId="7915927f-c5cf-4e1f-876d-e79882ad52fa" providerId="ADAL" clId="{C7F1F01D-4F7A-43A9-8B99-B153369B2F6E}" dt="2022-02-18T18:55:57.499" v="660" actId="478"/>
          <ac:spMkLst>
            <pc:docMk/>
            <pc:sldMk cId="2974867155" sldId="323"/>
            <ac:spMk id="50" creationId="{DDC81975-2CD5-486C-8A96-5D9AA31C7738}"/>
          </ac:spMkLst>
        </pc:spChg>
        <pc:spChg chg="add mod">
          <ac:chgData name="Cynthia Enciso" userId="7915927f-c5cf-4e1f-876d-e79882ad52fa" providerId="ADAL" clId="{C7F1F01D-4F7A-43A9-8B99-B153369B2F6E}" dt="2022-02-18T19:04:00.544" v="803" actId="1076"/>
          <ac:spMkLst>
            <pc:docMk/>
            <pc:sldMk cId="2974867155" sldId="323"/>
            <ac:spMk id="51" creationId="{6CB9ED86-AC02-4F14-B46A-E0740309976C}"/>
          </ac:spMkLst>
        </pc:spChg>
        <pc:spChg chg="add mod">
          <ac:chgData name="Cynthia Enciso" userId="7915927f-c5cf-4e1f-876d-e79882ad52fa" providerId="ADAL" clId="{C7F1F01D-4F7A-43A9-8B99-B153369B2F6E}" dt="2022-02-18T19:05:17.890" v="809" actId="1076"/>
          <ac:spMkLst>
            <pc:docMk/>
            <pc:sldMk cId="2974867155" sldId="323"/>
            <ac:spMk id="52" creationId="{5B4B2778-11DF-4AAD-B14C-1DD77AC10F15}"/>
          </ac:spMkLst>
        </pc:spChg>
        <pc:spChg chg="add mod">
          <ac:chgData name="Cynthia Enciso" userId="7915927f-c5cf-4e1f-876d-e79882ad52fa" providerId="ADAL" clId="{C7F1F01D-4F7A-43A9-8B99-B153369B2F6E}" dt="2022-02-18T19:01:50.430" v="783" actId="20577"/>
          <ac:spMkLst>
            <pc:docMk/>
            <pc:sldMk cId="2974867155" sldId="323"/>
            <ac:spMk id="53" creationId="{2CDC6531-08B7-43F2-AA74-11E8693FE676}"/>
          </ac:spMkLst>
        </pc:spChg>
        <pc:spChg chg="add mod">
          <ac:chgData name="Cynthia Enciso" userId="7915927f-c5cf-4e1f-876d-e79882ad52fa" providerId="ADAL" clId="{C7F1F01D-4F7A-43A9-8B99-B153369B2F6E}" dt="2022-02-18T19:06:22.934" v="822" actId="1076"/>
          <ac:spMkLst>
            <pc:docMk/>
            <pc:sldMk cId="2974867155" sldId="323"/>
            <ac:spMk id="54" creationId="{98403208-1EA8-4087-AE06-E36F50AA08CC}"/>
          </ac:spMkLst>
        </pc:spChg>
      </pc:sldChg>
      <pc:sldChg chg="addSp delSp modSp add del mod">
        <pc:chgData name="Cynthia Enciso" userId="7915927f-c5cf-4e1f-876d-e79882ad52fa" providerId="ADAL" clId="{C7F1F01D-4F7A-43A9-8B99-B153369B2F6E}" dt="2022-02-18T18:56:17.839" v="663" actId="47"/>
        <pc:sldMkLst>
          <pc:docMk/>
          <pc:sldMk cId="2901976326" sldId="324"/>
        </pc:sldMkLst>
        <pc:spChg chg="mod">
          <ac:chgData name="Cynthia Enciso" userId="7915927f-c5cf-4e1f-876d-e79882ad52fa" providerId="ADAL" clId="{C7F1F01D-4F7A-43A9-8B99-B153369B2F6E}" dt="2022-02-18T18:55:35.312" v="655" actId="20577"/>
          <ac:spMkLst>
            <pc:docMk/>
            <pc:sldMk cId="2901976326" sldId="324"/>
            <ac:spMk id="2" creationId="{8F77A4C4-C23C-4475-9F74-4779A1F291AC}"/>
          </ac:spMkLst>
        </pc:spChg>
        <pc:spChg chg="add del mod">
          <ac:chgData name="Cynthia Enciso" userId="7915927f-c5cf-4e1f-876d-e79882ad52fa" providerId="ADAL" clId="{C7F1F01D-4F7A-43A9-8B99-B153369B2F6E}" dt="2022-02-18T18:55:14.091" v="620" actId="478"/>
          <ac:spMkLst>
            <pc:docMk/>
            <pc:sldMk cId="2901976326" sldId="324"/>
            <ac:spMk id="5" creationId="{87C5CD1D-4488-4959-A051-0FE1C95DB142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3" creationId="{C886E689-F3A3-41C4-B08D-CD816E498596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5" creationId="{4CC78C52-5CD0-4FF5-B542-18D88D0994DD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16" creationId="{7D22A6AD-3095-4352-B15B-F9DCDD8AABE9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0" creationId="{9E0A2C1E-02EA-49E7-80DB-EDD724F0C86D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3" creationId="{457D2BD0-532F-4F69-B2ED-EEAD85057FC2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27" creationId="{A5495833-C6EA-4F86-9236-D6A017737B67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2" creationId="{06AEF6EC-E4E4-47A7-BEF7-533946DD7D9C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3" creationId="{DBFC62C5-8BA0-4489-B921-B21D1E5F5945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7" creationId="{BF633343-F254-4D1B-9480-7AA5CD6873BE}"/>
          </ac:spMkLst>
        </pc:spChg>
        <pc:spChg chg="del">
          <ac:chgData name="Cynthia Enciso" userId="7915927f-c5cf-4e1f-876d-e79882ad52fa" providerId="ADAL" clId="{C7F1F01D-4F7A-43A9-8B99-B153369B2F6E}" dt="2022-02-18T18:55:10.312" v="619" actId="478"/>
          <ac:spMkLst>
            <pc:docMk/>
            <pc:sldMk cId="2901976326" sldId="324"/>
            <ac:spMk id="38" creationId="{35D00ACB-D723-448F-BAE1-3ED90593EB90}"/>
          </ac:spMkLst>
        </pc:spChg>
      </pc:sldChg>
      <pc:sldChg chg="addSp modSp add mod modAnim">
        <pc:chgData name="Cynthia Enciso" userId="7915927f-c5cf-4e1f-876d-e79882ad52fa" providerId="ADAL" clId="{C7F1F01D-4F7A-43A9-8B99-B153369B2F6E}" dt="2022-02-18T19:18:16.135" v="929" actId="1076"/>
        <pc:sldMkLst>
          <pc:docMk/>
          <pc:sldMk cId="3949683808" sldId="324"/>
        </pc:sldMkLst>
        <pc:spChg chg="mod">
          <ac:chgData name="Cynthia Enciso" userId="7915927f-c5cf-4e1f-876d-e79882ad52fa" providerId="ADAL" clId="{C7F1F01D-4F7A-43A9-8B99-B153369B2F6E}" dt="2022-02-18T18:56:22.790" v="672" actId="20577"/>
          <ac:spMkLst>
            <pc:docMk/>
            <pc:sldMk cId="3949683808" sldId="324"/>
            <ac:spMk id="2" creationId="{8F77A4C4-C23C-4475-9F74-4779A1F291AC}"/>
          </ac:spMkLst>
        </pc:spChg>
        <pc:spChg chg="add mod">
          <ac:chgData name="Cynthia Enciso" userId="7915927f-c5cf-4e1f-876d-e79882ad52fa" providerId="ADAL" clId="{C7F1F01D-4F7A-43A9-8B99-B153369B2F6E}" dt="2022-02-18T19:13:24.808" v="897" actId="1076"/>
          <ac:spMkLst>
            <pc:docMk/>
            <pc:sldMk cId="3949683808" sldId="324"/>
            <ac:spMk id="8" creationId="{42DA1F5D-AEE8-4A31-AC80-B7FF5848AB37}"/>
          </ac:spMkLst>
        </pc:spChg>
        <pc:spChg chg="add mod">
          <ac:chgData name="Cynthia Enciso" userId="7915927f-c5cf-4e1f-876d-e79882ad52fa" providerId="ADAL" clId="{C7F1F01D-4F7A-43A9-8B99-B153369B2F6E}" dt="2022-02-18T18:57:55.567" v="735" actId="1076"/>
          <ac:spMkLst>
            <pc:docMk/>
            <pc:sldMk cId="3949683808" sldId="324"/>
            <ac:spMk id="9" creationId="{BA0D07DB-18D9-4C0A-B327-08D1B16E2377}"/>
          </ac:spMkLst>
        </pc:spChg>
        <pc:spChg chg="add mod">
          <ac:chgData name="Cynthia Enciso" userId="7915927f-c5cf-4e1f-876d-e79882ad52fa" providerId="ADAL" clId="{C7F1F01D-4F7A-43A9-8B99-B153369B2F6E}" dt="2022-02-18T19:14:07.108" v="904" actId="1076"/>
          <ac:spMkLst>
            <pc:docMk/>
            <pc:sldMk cId="3949683808" sldId="324"/>
            <ac:spMk id="10" creationId="{3469DB5A-12A6-42A8-994C-36AE6F8FFF63}"/>
          </ac:spMkLst>
        </pc:spChg>
        <pc:spChg chg="add mod">
          <ac:chgData name="Cynthia Enciso" userId="7915927f-c5cf-4e1f-876d-e79882ad52fa" providerId="ADAL" clId="{C7F1F01D-4F7A-43A9-8B99-B153369B2F6E}" dt="2022-02-18T19:15:07.163" v="909" actId="1076"/>
          <ac:spMkLst>
            <pc:docMk/>
            <pc:sldMk cId="3949683808" sldId="324"/>
            <ac:spMk id="11" creationId="{70BCC1EF-09A0-4322-91B2-528E2F14326B}"/>
          </ac:spMkLst>
        </pc:spChg>
        <pc:spChg chg="add mod">
          <ac:chgData name="Cynthia Enciso" userId="7915927f-c5cf-4e1f-876d-e79882ad52fa" providerId="ADAL" clId="{C7F1F01D-4F7A-43A9-8B99-B153369B2F6E}" dt="2022-02-18T19:16:55.720" v="915" actId="1076"/>
          <ac:spMkLst>
            <pc:docMk/>
            <pc:sldMk cId="3949683808" sldId="324"/>
            <ac:spMk id="12" creationId="{F2638625-25CC-4EA1-B060-94CC720F73E8}"/>
          </ac:spMkLst>
        </pc:spChg>
        <pc:spChg chg="add mod">
          <ac:chgData name="Cynthia Enciso" userId="7915927f-c5cf-4e1f-876d-e79882ad52fa" providerId="ADAL" clId="{C7F1F01D-4F7A-43A9-8B99-B153369B2F6E}" dt="2022-02-18T19:16:23.495" v="913" actId="1076"/>
          <ac:spMkLst>
            <pc:docMk/>
            <pc:sldMk cId="3949683808" sldId="324"/>
            <ac:spMk id="14" creationId="{FFBCB2E3-41FA-4CB8-9970-63BA2E59B562}"/>
          </ac:spMkLst>
        </pc:spChg>
        <pc:spChg chg="mod">
          <ac:chgData name="Cynthia Enciso" userId="7915927f-c5cf-4e1f-876d-e79882ad52fa" providerId="ADAL" clId="{C7F1F01D-4F7A-43A9-8B99-B153369B2F6E}" dt="2022-02-18T18:57:20.640" v="717" actId="14100"/>
          <ac:spMkLst>
            <pc:docMk/>
            <pc:sldMk cId="3949683808" sldId="324"/>
            <ac:spMk id="15" creationId="{4CC78C52-5CD0-4FF5-B542-18D88D0994DD}"/>
          </ac:spMkLst>
        </pc:spChg>
        <pc:spChg chg="mod">
          <ac:chgData name="Cynthia Enciso" userId="7915927f-c5cf-4e1f-876d-e79882ad52fa" providerId="ADAL" clId="{C7F1F01D-4F7A-43A9-8B99-B153369B2F6E}" dt="2022-02-18T19:18:16.135" v="929" actId="1076"/>
          <ac:spMkLst>
            <pc:docMk/>
            <pc:sldMk cId="3949683808" sldId="324"/>
            <ac:spMk id="20" creationId="{9E0A2C1E-02EA-49E7-80DB-EDD724F0C86D}"/>
          </ac:spMkLst>
        </pc:spChg>
        <pc:spChg chg="mod">
          <ac:chgData name="Cynthia Enciso" userId="7915927f-c5cf-4e1f-876d-e79882ad52fa" providerId="ADAL" clId="{C7F1F01D-4F7A-43A9-8B99-B153369B2F6E}" dt="2022-02-18T18:57:26.127" v="725" actId="27636"/>
          <ac:spMkLst>
            <pc:docMk/>
            <pc:sldMk cId="3949683808" sldId="324"/>
            <ac:spMk id="37" creationId="{BF633343-F254-4D1B-9480-7AA5CD6873BE}"/>
          </ac:spMkLst>
        </pc:spChg>
        <pc:spChg chg="mod ord">
          <ac:chgData name="Cynthia Enciso" userId="7915927f-c5cf-4e1f-876d-e79882ad52fa" providerId="ADAL" clId="{C7F1F01D-4F7A-43A9-8B99-B153369B2F6E}" dt="2022-02-18T19:13:53.539" v="903" actId="1076"/>
          <ac:spMkLst>
            <pc:docMk/>
            <pc:sldMk cId="3949683808" sldId="324"/>
            <ac:spMk id="38" creationId="{35D00ACB-D723-448F-BAE1-3ED90593EB90}"/>
          </ac:spMkLst>
        </pc:spChg>
      </pc:sldChg>
      <pc:sldChg chg="modSp new del mod">
        <pc:chgData name="Cynthia Enciso" userId="7915927f-c5cf-4e1f-876d-e79882ad52fa" providerId="ADAL" clId="{C7F1F01D-4F7A-43A9-8B99-B153369B2F6E}" dt="2022-03-04T22:27:39.285" v="1425" actId="47"/>
        <pc:sldMkLst>
          <pc:docMk/>
          <pc:sldMk cId="1212929363" sldId="325"/>
        </pc:sldMkLst>
        <pc:spChg chg="mod">
          <ac:chgData name="Cynthia Enciso" userId="7915927f-c5cf-4e1f-876d-e79882ad52fa" providerId="ADAL" clId="{C7F1F01D-4F7A-43A9-8B99-B153369B2F6E}" dt="2022-03-04T22:24:53.641" v="1060" actId="20577"/>
          <ac:spMkLst>
            <pc:docMk/>
            <pc:sldMk cId="1212929363" sldId="325"/>
            <ac:spMk id="4" creationId="{C755EC42-94BD-4723-B4B8-088A74442752}"/>
          </ac:spMkLst>
        </pc:spChg>
      </pc:sldChg>
      <pc:sldChg chg="modSp new del mod ord">
        <pc:chgData name="Cynthia Enciso" userId="7915927f-c5cf-4e1f-876d-e79882ad52fa" providerId="ADAL" clId="{C7F1F01D-4F7A-43A9-8B99-B153369B2F6E}" dt="2022-03-02T20:38:50.908" v="994" actId="47"/>
        <pc:sldMkLst>
          <pc:docMk/>
          <pc:sldMk cId="3515907369" sldId="325"/>
        </pc:sldMkLst>
        <pc:spChg chg="mod">
          <ac:chgData name="Cynthia Enciso" userId="7915927f-c5cf-4e1f-876d-e79882ad52fa" providerId="ADAL" clId="{C7F1F01D-4F7A-43A9-8B99-B153369B2F6E}" dt="2022-02-24T20:53:53.830" v="979" actId="20577"/>
          <ac:spMkLst>
            <pc:docMk/>
            <pc:sldMk cId="3515907369" sldId="325"/>
            <ac:spMk id="4" creationId="{556F56B3-5FA8-4FE6-905A-749072328392}"/>
          </ac:spMkLst>
        </pc:spChg>
      </pc:sldChg>
      <pc:sldChg chg="addSp modSp new mod ord">
        <pc:chgData name="Cynthia Enciso" userId="7915927f-c5cf-4e1f-876d-e79882ad52fa" providerId="ADAL" clId="{C7F1F01D-4F7A-43A9-8B99-B153369B2F6E}" dt="2022-03-04T22:28:32.349" v="1440" actId="207"/>
        <pc:sldMkLst>
          <pc:docMk/>
          <pc:sldMk cId="1663990858" sldId="326"/>
        </pc:sldMkLst>
        <pc:spChg chg="mod">
          <ac:chgData name="Cynthia Enciso" userId="7915927f-c5cf-4e1f-876d-e79882ad52fa" providerId="ADAL" clId="{C7F1F01D-4F7A-43A9-8B99-B153369B2F6E}" dt="2022-03-04T22:25:32.287" v="1070" actId="20577"/>
          <ac:spMkLst>
            <pc:docMk/>
            <pc:sldMk cId="1663990858" sldId="326"/>
            <ac:spMk id="2" creationId="{02C6C536-F047-40FE-8897-BDCD982B9117}"/>
          </ac:spMkLst>
        </pc:spChg>
        <pc:spChg chg="mod">
          <ac:chgData name="Cynthia Enciso" userId="7915927f-c5cf-4e1f-876d-e79882ad52fa" providerId="ADAL" clId="{C7F1F01D-4F7A-43A9-8B99-B153369B2F6E}" dt="2022-03-04T22:27:26.250" v="1424" actId="20577"/>
          <ac:spMkLst>
            <pc:docMk/>
            <pc:sldMk cId="1663990858" sldId="326"/>
            <ac:spMk id="3" creationId="{F98C1426-8841-431A-B7E2-57D598C8D40E}"/>
          </ac:spMkLst>
        </pc:spChg>
        <pc:spChg chg="add mod">
          <ac:chgData name="Cynthia Enciso" userId="7915927f-c5cf-4e1f-876d-e79882ad52fa" providerId="ADAL" clId="{C7F1F01D-4F7A-43A9-8B99-B153369B2F6E}" dt="2022-03-04T22:28:32.349" v="1440" actId="207"/>
          <ac:spMkLst>
            <pc:docMk/>
            <pc:sldMk cId="1663990858" sldId="326"/>
            <ac:spMk id="6" creationId="{74899BC7-05F3-4503-AE91-1F10FA9079DB}"/>
          </ac:spMkLst>
        </pc:spChg>
      </pc:sldChg>
    </pc:docChg>
  </pc:docChgLst>
  <pc:docChgLst>
    <pc:chgData name="Cynthia Enciso" userId="7915927f-c5cf-4e1f-876d-e79882ad52fa" providerId="ADAL" clId="{BF865781-DA3E-4D8F-A7A1-7C3F43046DB7}"/>
    <pc:docChg chg="delSld">
      <pc:chgData name="Cynthia Enciso" userId="7915927f-c5cf-4e1f-876d-e79882ad52fa" providerId="ADAL" clId="{BF865781-DA3E-4D8F-A7A1-7C3F43046DB7}" dt="2021-11-24T20:31:58.853" v="0" actId="47"/>
      <pc:docMkLst>
        <pc:docMk/>
      </pc:docMkLst>
      <pc:sldChg chg="del">
        <pc:chgData name="Cynthia Enciso" userId="7915927f-c5cf-4e1f-876d-e79882ad52fa" providerId="ADAL" clId="{BF865781-DA3E-4D8F-A7A1-7C3F43046DB7}" dt="2021-11-24T20:31:58.853" v="0" actId="47"/>
        <pc:sldMkLst>
          <pc:docMk/>
          <pc:sldMk cId="3687770948" sldId="304"/>
        </pc:sldMkLst>
      </pc:sldChg>
    </pc:docChg>
  </pc:docChgLst>
  <pc:docChgLst>
    <pc:chgData name="Cynthia Enciso" userId="7915927f-c5cf-4e1f-876d-e79882ad52fa" providerId="ADAL" clId="{63801A79-E4D9-4712-91B9-482F22640B71}"/>
    <pc:docChg chg="undo custSel delSld modSld">
      <pc:chgData name="Cynthia Enciso" userId="7915927f-c5cf-4e1f-876d-e79882ad52fa" providerId="ADAL" clId="{63801A79-E4D9-4712-91B9-482F22640B71}" dt="2021-10-14T21:58:27.179" v="313" actId="1076"/>
      <pc:docMkLst>
        <pc:docMk/>
      </pc:docMkLst>
      <pc:sldChg chg="del">
        <pc:chgData name="Cynthia Enciso" userId="7915927f-c5cf-4e1f-876d-e79882ad52fa" providerId="ADAL" clId="{63801A79-E4D9-4712-91B9-482F22640B71}" dt="2021-07-29T20:22:04.095" v="0" actId="47"/>
        <pc:sldMkLst>
          <pc:docMk/>
          <pc:sldMk cId="2010068024" sldId="286"/>
        </pc:sldMkLst>
      </pc:sldChg>
      <pc:sldChg chg="modSp mod">
        <pc:chgData name="Cynthia Enciso" userId="7915927f-c5cf-4e1f-876d-e79882ad52fa" providerId="ADAL" clId="{63801A79-E4D9-4712-91B9-482F22640B71}" dt="2021-10-14T21:58:27.179" v="313" actId="1076"/>
        <pc:sldMkLst>
          <pc:docMk/>
          <pc:sldMk cId="652145317" sldId="288"/>
        </pc:sldMkLst>
        <pc:spChg chg="mod">
          <ac:chgData name="Cynthia Enciso" userId="7915927f-c5cf-4e1f-876d-e79882ad52fa" providerId="ADAL" clId="{63801A79-E4D9-4712-91B9-482F22640B71}" dt="2021-07-29T20:31:27.378" v="11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63801A79-E4D9-4712-91B9-482F22640B71}" dt="2021-09-09T20:32:41.577" v="249" actId="1076"/>
          <ac:spMkLst>
            <pc:docMk/>
            <pc:sldMk cId="652145317" sldId="288"/>
            <ac:spMk id="5" creationId="{DF40FC52-0FE8-42DB-A3C3-B6FCE79D770E}"/>
          </ac:spMkLst>
        </pc:spChg>
        <pc:spChg chg="mod">
          <ac:chgData name="Cynthia Enciso" userId="7915927f-c5cf-4e1f-876d-e79882ad52fa" providerId="ADAL" clId="{63801A79-E4D9-4712-91B9-482F22640B71}" dt="2021-10-14T21:57:45.685" v="301" actId="1076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63801A79-E4D9-4712-91B9-482F22640B71}" dt="2021-10-14T21:58:27.179" v="313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63801A79-E4D9-4712-91B9-482F22640B71}" dt="2021-10-14T21:58:26.470" v="312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63801A79-E4D9-4712-91B9-482F22640B71}" dt="2021-10-14T21:58:25.935" v="311" actId="1076"/>
          <ac:spMkLst>
            <pc:docMk/>
            <pc:sldMk cId="652145317" sldId="288"/>
            <ac:spMk id="11" creationId="{751FD92E-D73D-46CF-97E6-89E8C6DA0CB7}"/>
          </ac:spMkLst>
        </pc:spChg>
      </pc:sldChg>
      <pc:sldChg chg="modSp mod">
        <pc:chgData name="Cynthia Enciso" userId="7915927f-c5cf-4e1f-876d-e79882ad52fa" providerId="ADAL" clId="{63801A79-E4D9-4712-91B9-482F22640B71}" dt="2021-10-14T19:48:58.563" v="298" actId="20577"/>
        <pc:sldMkLst>
          <pc:docMk/>
          <pc:sldMk cId="262624937" sldId="290"/>
        </pc:sldMkLst>
        <pc:spChg chg="mod">
          <ac:chgData name="Cynthia Enciso" userId="7915927f-c5cf-4e1f-876d-e79882ad52fa" providerId="ADAL" clId="{63801A79-E4D9-4712-91B9-482F22640B71}" dt="2021-10-14T19:48:58.563" v="298" actId="20577"/>
          <ac:spMkLst>
            <pc:docMk/>
            <pc:sldMk cId="262624937" sldId="290"/>
            <ac:spMk id="3" creationId="{96600CE1-8CA1-4E18-8DCD-E54EAE30B3C2}"/>
          </ac:spMkLst>
        </pc:spChg>
        <pc:spChg chg="mod">
          <ac:chgData name="Cynthia Enciso" userId="7915927f-c5cf-4e1f-876d-e79882ad52fa" providerId="ADAL" clId="{63801A79-E4D9-4712-91B9-482F22640B71}" dt="2021-10-14T19:34:48.945" v="297" actId="1076"/>
          <ac:spMkLst>
            <pc:docMk/>
            <pc:sldMk cId="262624937" sldId="290"/>
            <ac:spMk id="6" creationId="{BCCA46AC-D405-450D-ADEF-27C9CC707A5F}"/>
          </ac:spMkLst>
        </pc:spChg>
      </pc:sldChg>
      <pc:sldChg chg="modSp mod">
        <pc:chgData name="Cynthia Enciso" userId="7915927f-c5cf-4e1f-876d-e79882ad52fa" providerId="ADAL" clId="{63801A79-E4D9-4712-91B9-482F22640B71}" dt="2021-07-29T20:52:20.981" v="240" actId="20577"/>
        <pc:sldMkLst>
          <pc:docMk/>
          <pc:sldMk cId="3687770948" sldId="304"/>
        </pc:sldMkLst>
        <pc:spChg chg="mod">
          <ac:chgData name="Cynthia Enciso" userId="7915927f-c5cf-4e1f-876d-e79882ad52fa" providerId="ADAL" clId="{63801A79-E4D9-4712-91B9-482F22640B71}" dt="2021-07-29T20:52:20.981" v="240" actId="20577"/>
          <ac:spMkLst>
            <pc:docMk/>
            <pc:sldMk cId="3687770948" sldId="304"/>
            <ac:spMk id="3" creationId="{9054DC8C-E1BC-4FFF-BE52-CEBB2652B101}"/>
          </ac:spMkLst>
        </pc:spChg>
      </pc:sldChg>
    </pc:docChg>
  </pc:docChgLst>
  <pc:docChgLst>
    <pc:chgData name="Cynthia Enciso" userId="7915927f-c5cf-4e1f-876d-e79882ad52fa" providerId="ADAL" clId="{84FA9C6D-A15C-4299-8A5E-9BADC7F72A13}"/>
    <pc:docChg chg="custSel addSld modSld">
      <pc:chgData name="Cynthia Enciso" userId="7915927f-c5cf-4e1f-876d-e79882ad52fa" providerId="ADAL" clId="{84FA9C6D-A15C-4299-8A5E-9BADC7F72A13}" dt="2021-04-21T15:42:28.376" v="218"/>
      <pc:docMkLst>
        <pc:docMk/>
      </pc:docMkLst>
      <pc:sldChg chg="addSp delSp modSp new mod delAnim modAnim">
        <pc:chgData name="Cynthia Enciso" userId="7915927f-c5cf-4e1f-876d-e79882ad52fa" providerId="ADAL" clId="{84FA9C6D-A15C-4299-8A5E-9BADC7F72A13}" dt="2021-04-21T15:42:28.376" v="218"/>
        <pc:sldMkLst>
          <pc:docMk/>
          <pc:sldMk cId="4160860567" sldId="303"/>
        </pc:sldMkLst>
        <pc:spChg chg="mod">
          <ac:chgData name="Cynthia Enciso" userId="7915927f-c5cf-4e1f-876d-e79882ad52fa" providerId="ADAL" clId="{84FA9C6D-A15C-4299-8A5E-9BADC7F72A13}" dt="2021-04-21T15:25:49.203" v="7" actId="20577"/>
          <ac:spMkLst>
            <pc:docMk/>
            <pc:sldMk cId="4160860567" sldId="303"/>
            <ac:spMk id="2" creationId="{97AEBC04-6188-4D02-9EA5-C80E74C0A48B}"/>
          </ac:spMkLst>
        </pc:spChg>
        <pc:spChg chg="del">
          <ac:chgData name="Cynthia Enciso" userId="7915927f-c5cf-4e1f-876d-e79882ad52fa" providerId="ADAL" clId="{84FA9C6D-A15C-4299-8A5E-9BADC7F72A13}" dt="2021-04-21T15:25:45.198" v="1" actId="478"/>
          <ac:spMkLst>
            <pc:docMk/>
            <pc:sldMk cId="4160860567" sldId="303"/>
            <ac:spMk id="3" creationId="{65B29D7A-EA89-4117-A298-734AA585109A}"/>
          </ac:spMkLst>
        </pc:spChg>
        <pc:spChg chg="add mod">
          <ac:chgData name="Cynthia Enciso" userId="7915927f-c5cf-4e1f-876d-e79882ad52fa" providerId="ADAL" clId="{84FA9C6D-A15C-4299-8A5E-9BADC7F72A13}" dt="2021-04-21T15:39:23.755" v="163" actId="1076"/>
          <ac:spMkLst>
            <pc:docMk/>
            <pc:sldMk cId="4160860567" sldId="303"/>
            <ac:spMk id="5" creationId="{99CDB275-9A49-4AD1-8720-10041885FFF1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6" creationId="{B1A3EE12-9602-4524-A516-A931A18134C8}"/>
          </ac:spMkLst>
        </pc:spChg>
        <pc:spChg chg="add mod">
          <ac:chgData name="Cynthia Enciso" userId="7915927f-c5cf-4e1f-876d-e79882ad52fa" providerId="ADAL" clId="{84FA9C6D-A15C-4299-8A5E-9BADC7F72A13}" dt="2021-04-21T15:39:54.647" v="169" actId="1076"/>
          <ac:spMkLst>
            <pc:docMk/>
            <pc:sldMk cId="4160860567" sldId="303"/>
            <ac:spMk id="7" creationId="{1B5DEFA0-0B70-486B-BD5A-598D18ABD453}"/>
          </ac:spMkLst>
        </pc:spChg>
        <pc:spChg chg="add mod">
          <ac:chgData name="Cynthia Enciso" userId="7915927f-c5cf-4e1f-876d-e79882ad52fa" providerId="ADAL" clId="{84FA9C6D-A15C-4299-8A5E-9BADC7F72A13}" dt="2021-04-21T15:40:51.682" v="179" actId="1076"/>
          <ac:spMkLst>
            <pc:docMk/>
            <pc:sldMk cId="4160860567" sldId="303"/>
            <ac:spMk id="8" creationId="{DB32589E-8EA2-4F13-82AE-B6D2EC701A1A}"/>
          </ac:spMkLst>
        </pc:spChg>
        <pc:spChg chg="add mod">
          <ac:chgData name="Cynthia Enciso" userId="7915927f-c5cf-4e1f-876d-e79882ad52fa" providerId="ADAL" clId="{84FA9C6D-A15C-4299-8A5E-9BADC7F72A13}" dt="2021-04-21T15:40:55.595" v="180" actId="1076"/>
          <ac:spMkLst>
            <pc:docMk/>
            <pc:sldMk cId="4160860567" sldId="303"/>
            <ac:spMk id="9" creationId="{9F0F49A4-F346-4D4B-B94B-E1AC102CE5A2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0" creationId="{4B385B8E-9D41-4D50-9196-39D9F83F91AA}"/>
          </ac:spMkLst>
        </pc:spChg>
        <pc:spChg chg="add mod">
          <ac:chgData name="Cynthia Enciso" userId="7915927f-c5cf-4e1f-876d-e79882ad52fa" providerId="ADAL" clId="{84FA9C6D-A15C-4299-8A5E-9BADC7F72A13}" dt="2021-04-21T15:42:11.164" v="209" actId="1076"/>
          <ac:spMkLst>
            <pc:docMk/>
            <pc:sldMk cId="4160860567" sldId="303"/>
            <ac:spMk id="11" creationId="{41B404C2-7170-475B-9A4E-9628AF373669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2" creationId="{E04BFE20-A4B0-4B82-B538-C8ACB0C10D42}"/>
          </ac:spMkLst>
        </pc:spChg>
        <pc:spChg chg="add mod">
          <ac:chgData name="Cynthia Enciso" userId="7915927f-c5cf-4e1f-876d-e79882ad52fa" providerId="ADAL" clId="{84FA9C6D-A15C-4299-8A5E-9BADC7F72A13}" dt="2021-04-21T15:41:21.543" v="186" actId="1076"/>
          <ac:spMkLst>
            <pc:docMk/>
            <pc:sldMk cId="4160860567" sldId="303"/>
            <ac:spMk id="13" creationId="{40DA072A-15C8-440B-9D24-AB222F20A5A5}"/>
          </ac:spMkLst>
        </pc:spChg>
        <pc:spChg chg="add mod">
          <ac:chgData name="Cynthia Enciso" userId="7915927f-c5cf-4e1f-876d-e79882ad52fa" providerId="ADAL" clId="{84FA9C6D-A15C-4299-8A5E-9BADC7F72A13}" dt="2021-04-21T15:42:24.061" v="215" actId="1076"/>
          <ac:spMkLst>
            <pc:docMk/>
            <pc:sldMk cId="4160860567" sldId="303"/>
            <ac:spMk id="16" creationId="{056DE67C-4DD0-4C0C-9751-13EBD7458675}"/>
          </ac:spMkLst>
        </pc:spChg>
        <pc:spChg chg="add mod">
          <ac:chgData name="Cynthia Enciso" userId="7915927f-c5cf-4e1f-876d-e79882ad52fa" providerId="ADAL" clId="{84FA9C6D-A15C-4299-8A5E-9BADC7F72A13}" dt="2021-04-21T15:42:17.466" v="211" actId="1076"/>
          <ac:spMkLst>
            <pc:docMk/>
            <pc:sldMk cId="4160860567" sldId="303"/>
            <ac:spMk id="17" creationId="{8664C233-C991-49B4-A4E0-18404FC5AE52}"/>
          </ac:spMkLst>
        </pc:spChg>
        <pc:spChg chg="add mod">
          <ac:chgData name="Cynthia Enciso" userId="7915927f-c5cf-4e1f-876d-e79882ad52fa" providerId="ADAL" clId="{84FA9C6D-A15C-4299-8A5E-9BADC7F72A13}" dt="2021-04-21T15:41:48.910" v="200" actId="1076"/>
          <ac:spMkLst>
            <pc:docMk/>
            <pc:sldMk cId="4160860567" sldId="303"/>
            <ac:spMk id="18" creationId="{7420697D-F58B-455F-8F75-17E1BB98BE71}"/>
          </ac:spMkLst>
        </pc:spChg>
        <pc:spChg chg="add mod">
          <ac:chgData name="Cynthia Enciso" userId="7915927f-c5cf-4e1f-876d-e79882ad52fa" providerId="ADAL" clId="{84FA9C6D-A15C-4299-8A5E-9BADC7F72A13}" dt="2021-04-21T15:41:44.122" v="198" actId="1076"/>
          <ac:spMkLst>
            <pc:docMk/>
            <pc:sldMk cId="4160860567" sldId="303"/>
            <ac:spMk id="19" creationId="{BE914DD7-FC24-472C-A897-8647838F472A}"/>
          </ac:spMkLst>
        </pc:spChg>
        <pc:spChg chg="add mod">
          <ac:chgData name="Cynthia Enciso" userId="7915927f-c5cf-4e1f-876d-e79882ad52fa" providerId="ADAL" clId="{84FA9C6D-A15C-4299-8A5E-9BADC7F72A13}" dt="2021-04-21T15:41:35.532" v="194" actId="1076"/>
          <ac:spMkLst>
            <pc:docMk/>
            <pc:sldMk cId="4160860567" sldId="303"/>
            <ac:spMk id="20" creationId="{FCF158F8-211F-4AAB-BC5A-A8A809C03765}"/>
          </ac:spMkLst>
        </pc:spChg>
        <pc:spChg chg="add mod">
          <ac:chgData name="Cynthia Enciso" userId="7915927f-c5cf-4e1f-876d-e79882ad52fa" providerId="ADAL" clId="{84FA9C6D-A15C-4299-8A5E-9BADC7F72A13}" dt="2021-04-21T15:42:20.467" v="213" actId="1076"/>
          <ac:spMkLst>
            <pc:docMk/>
            <pc:sldMk cId="4160860567" sldId="303"/>
            <ac:spMk id="21" creationId="{3B75E014-7A7D-49D3-A365-69D48077D8B6}"/>
          </ac:spMkLst>
        </pc:spChg>
        <pc:spChg chg="add mod">
          <ac:chgData name="Cynthia Enciso" userId="7915927f-c5cf-4e1f-876d-e79882ad52fa" providerId="ADAL" clId="{84FA9C6D-A15C-4299-8A5E-9BADC7F72A13}" dt="2021-04-21T15:41:39.641" v="196" actId="1076"/>
          <ac:spMkLst>
            <pc:docMk/>
            <pc:sldMk cId="4160860567" sldId="303"/>
            <ac:spMk id="22" creationId="{8D835125-64EC-4EB7-AA05-63611E2E70C6}"/>
          </ac:spMkLst>
        </pc:spChg>
        <pc:spChg chg="add mod">
          <ac:chgData name="Cynthia Enciso" userId="7915927f-c5cf-4e1f-876d-e79882ad52fa" providerId="ADAL" clId="{84FA9C6D-A15C-4299-8A5E-9BADC7F72A13}" dt="2021-04-21T15:41:53.317" v="202" actId="1076"/>
          <ac:spMkLst>
            <pc:docMk/>
            <pc:sldMk cId="4160860567" sldId="303"/>
            <ac:spMk id="23" creationId="{CDFB649D-905F-4CDD-8EBE-A2EE66CA8C98}"/>
          </ac:spMkLst>
        </pc:spChg>
        <pc:spChg chg="add mod">
          <ac:chgData name="Cynthia Enciso" userId="7915927f-c5cf-4e1f-876d-e79882ad52fa" providerId="ADAL" clId="{84FA9C6D-A15C-4299-8A5E-9BADC7F72A13}" dt="2021-04-21T15:42:27.728" v="217" actId="1076"/>
          <ac:spMkLst>
            <pc:docMk/>
            <pc:sldMk cId="4160860567" sldId="303"/>
            <ac:spMk id="24" creationId="{1A13FD48-0D7C-4634-8063-C8DF6FB7F0DA}"/>
          </ac:spMkLst>
        </pc:spChg>
        <pc:picChg chg="add mod">
          <ac:chgData name="Cynthia Enciso" userId="7915927f-c5cf-4e1f-876d-e79882ad52fa" providerId="ADAL" clId="{84FA9C6D-A15C-4299-8A5E-9BADC7F72A13}" dt="2021-04-21T15:28:24.899" v="50" actId="1076"/>
          <ac:picMkLst>
            <pc:docMk/>
            <pc:sldMk cId="4160860567" sldId="303"/>
            <ac:picMk id="15" creationId="{58C12AC0-0957-4245-BD90-89ADF708CE37}"/>
          </ac:picMkLst>
        </pc:picChg>
        <pc:cxnChg chg="add">
          <ac:chgData name="Cynthia Enciso" userId="7915927f-c5cf-4e1f-876d-e79882ad52fa" providerId="ADAL" clId="{84FA9C6D-A15C-4299-8A5E-9BADC7F72A13}" dt="2021-04-21T15:39:44.585" v="165" actId="11529"/>
          <ac:cxnSpMkLst>
            <pc:docMk/>
            <pc:sldMk cId="4160860567" sldId="303"/>
            <ac:cxnSpMk id="26" creationId="{1C6133EC-AE4A-4DA8-9038-665E9A5D2B89}"/>
          </ac:cxnSpMkLst>
        </pc:cxnChg>
        <pc:cxnChg chg="add mod">
          <ac:chgData name="Cynthia Enciso" userId="7915927f-c5cf-4e1f-876d-e79882ad52fa" providerId="ADAL" clId="{84FA9C6D-A15C-4299-8A5E-9BADC7F72A13}" dt="2021-04-21T15:39:49.686" v="168" actId="14100"/>
          <ac:cxnSpMkLst>
            <pc:docMk/>
            <pc:sldMk cId="4160860567" sldId="303"/>
            <ac:cxnSpMk id="27" creationId="{D578AAA7-B8F7-4A25-B87D-7F4331425CCE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29" creationId="{D9708B52-1FB7-4378-B7B9-2F5A14B67972}"/>
          </ac:cxnSpMkLst>
        </pc:cxnChg>
        <pc:cxnChg chg="add del mod">
          <ac:chgData name="Cynthia Enciso" userId="7915927f-c5cf-4e1f-876d-e79882ad52fa" providerId="ADAL" clId="{84FA9C6D-A15C-4299-8A5E-9BADC7F72A13}" dt="2021-04-21T15:40:35.900" v="173" actId="478"/>
          <ac:cxnSpMkLst>
            <pc:docMk/>
            <pc:sldMk cId="4160860567" sldId="303"/>
            <ac:cxnSpMk id="30" creationId="{6F83385D-D702-4E41-A3C9-8DF74CB67074}"/>
          </ac:cxnSpMkLst>
        </pc:cxnChg>
        <pc:cxnChg chg="add">
          <ac:chgData name="Cynthia Enciso" userId="7915927f-c5cf-4e1f-876d-e79882ad52fa" providerId="ADAL" clId="{84FA9C6D-A15C-4299-8A5E-9BADC7F72A13}" dt="2021-04-21T15:40:41.174" v="174" actId="11529"/>
          <ac:cxnSpMkLst>
            <pc:docMk/>
            <pc:sldMk cId="4160860567" sldId="303"/>
            <ac:cxnSpMk id="32" creationId="{B90F1242-264D-44D3-A7C0-91A37BFCF2B3}"/>
          </ac:cxnSpMkLst>
        </pc:cxnChg>
        <pc:cxnChg chg="add mod">
          <ac:chgData name="Cynthia Enciso" userId="7915927f-c5cf-4e1f-876d-e79882ad52fa" providerId="ADAL" clId="{84FA9C6D-A15C-4299-8A5E-9BADC7F72A13}" dt="2021-04-21T15:40:48.512" v="177" actId="14100"/>
          <ac:cxnSpMkLst>
            <pc:docMk/>
            <pc:sldMk cId="4160860567" sldId="303"/>
            <ac:cxnSpMk id="33" creationId="{2977BBEE-AA8E-4A90-9782-75D24784B976}"/>
          </ac:cxnSpMkLst>
        </pc:cxnChg>
        <pc:cxnChg chg="add mod">
          <ac:chgData name="Cynthia Enciso" userId="7915927f-c5cf-4e1f-876d-e79882ad52fa" providerId="ADAL" clId="{84FA9C6D-A15C-4299-8A5E-9BADC7F72A13}" dt="2021-04-21T15:41:01.690" v="183" actId="14100"/>
          <ac:cxnSpMkLst>
            <pc:docMk/>
            <pc:sldMk cId="4160860567" sldId="303"/>
            <ac:cxnSpMk id="35" creationId="{D77DCDF1-B7B8-4527-940E-4198FB080673}"/>
          </ac:cxnSpMkLst>
        </pc:cxnChg>
        <pc:cxnChg chg="add mod">
          <ac:chgData name="Cynthia Enciso" userId="7915927f-c5cf-4e1f-876d-e79882ad52fa" providerId="ADAL" clId="{84FA9C6D-A15C-4299-8A5E-9BADC7F72A13}" dt="2021-04-21T15:41:28.984" v="192" actId="14100"/>
          <ac:cxnSpMkLst>
            <pc:docMk/>
            <pc:sldMk cId="4160860567" sldId="303"/>
            <ac:cxnSpMk id="37" creationId="{8D141E06-F5A7-402B-95DF-5B96431A05C5}"/>
          </ac:cxnSpMkLst>
        </pc:cxnChg>
        <pc:cxnChg chg="add mod">
          <ac:chgData name="Cynthia Enciso" userId="7915927f-c5cf-4e1f-876d-e79882ad52fa" providerId="ADAL" clId="{84FA9C6D-A15C-4299-8A5E-9BADC7F72A13}" dt="2021-04-21T15:41:25.945" v="190" actId="14100"/>
          <ac:cxnSpMkLst>
            <pc:docMk/>
            <pc:sldMk cId="4160860567" sldId="303"/>
            <ac:cxnSpMk id="38" creationId="{3D68F4E3-D9DB-4CBF-A794-D01F277AEA73}"/>
          </ac:cxnSpMkLst>
        </pc:cxnChg>
        <pc:cxnChg chg="add mod">
          <ac:chgData name="Cynthia Enciso" userId="7915927f-c5cf-4e1f-876d-e79882ad52fa" providerId="ADAL" clId="{84FA9C6D-A15C-4299-8A5E-9BADC7F72A13}" dt="2021-04-21T15:42:06.275" v="208" actId="14100"/>
          <ac:cxnSpMkLst>
            <pc:docMk/>
            <pc:sldMk cId="4160860567" sldId="303"/>
            <ac:cxnSpMk id="41" creationId="{C40E562A-B2BE-41A5-B95C-14772BF2029A}"/>
          </ac:cxnSpMkLst>
        </pc:cxnChg>
        <pc:cxnChg chg="add mod">
          <ac:chgData name="Cynthia Enciso" userId="7915927f-c5cf-4e1f-876d-e79882ad52fa" providerId="ADAL" clId="{84FA9C6D-A15C-4299-8A5E-9BADC7F72A13}" dt="2021-04-21T15:42:03.703" v="206" actId="1076"/>
          <ac:cxnSpMkLst>
            <pc:docMk/>
            <pc:sldMk cId="4160860567" sldId="303"/>
            <ac:cxnSpMk id="42" creationId="{3E87CEF0-2977-4907-9E61-4202D6BE6708}"/>
          </ac:cxnSpMkLst>
        </pc:cxnChg>
      </pc:sldChg>
    </pc:docChg>
  </pc:docChgLst>
  <pc:docChgLst>
    <pc:chgData name="Cynthia Enciso" userId="7915927f-c5cf-4e1f-876d-e79882ad52fa" providerId="ADAL" clId="{7D17A809-736B-4E4F-BF11-CFAD12C19461}"/>
    <pc:docChg chg="custSel addSld delSld modSld">
      <pc:chgData name="Cynthia Enciso" userId="7915927f-c5cf-4e1f-876d-e79882ad52fa" providerId="ADAL" clId="{7D17A809-736B-4E4F-BF11-CFAD12C19461}" dt="2022-01-25T17:25:35.106" v="133" actId="47"/>
      <pc:docMkLst>
        <pc:docMk/>
      </pc:docMkLst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038671142" sldId="26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1594057110" sldId="276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2230955522" sldId="278"/>
        </pc:sldMkLst>
      </pc:sldChg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875771287" sldId="279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968859862" sldId="281"/>
        </pc:sldMkLst>
      </pc:sldChg>
      <pc:sldChg chg="modSp mod">
        <pc:chgData name="Cynthia Enciso" userId="7915927f-c5cf-4e1f-876d-e79882ad52fa" providerId="ADAL" clId="{7D17A809-736B-4E4F-BF11-CFAD12C19461}" dt="2022-01-21T22:19:28.029" v="97" actId="20577"/>
        <pc:sldMkLst>
          <pc:docMk/>
          <pc:sldMk cId="91549037" sldId="282"/>
        </pc:sldMkLst>
        <pc:spChg chg="mod">
          <ac:chgData name="Cynthia Enciso" userId="7915927f-c5cf-4e1f-876d-e79882ad52fa" providerId="ADAL" clId="{7D17A809-736B-4E4F-BF11-CFAD12C19461}" dt="2022-01-21T22:19:28.029" v="97" actId="20577"/>
          <ac:spMkLst>
            <pc:docMk/>
            <pc:sldMk cId="91549037" sldId="282"/>
            <ac:spMk id="5" creationId="{B21C8D6A-F1E1-46BE-9A8B-13663AEECEB3}"/>
          </ac:spMkLst>
        </pc:spChg>
      </pc:sldChg>
      <pc:sldChg chg="modSp mod">
        <pc:chgData name="Cynthia Enciso" userId="7915927f-c5cf-4e1f-876d-e79882ad52fa" providerId="ADAL" clId="{7D17A809-736B-4E4F-BF11-CFAD12C19461}" dt="2022-01-21T22:21:03.674" v="99" actId="20578"/>
        <pc:sldMkLst>
          <pc:docMk/>
          <pc:sldMk cId="2881540565" sldId="283"/>
        </pc:sldMkLst>
        <pc:spChg chg="mod">
          <ac:chgData name="Cynthia Enciso" userId="7915927f-c5cf-4e1f-876d-e79882ad52fa" providerId="ADAL" clId="{7D17A809-736B-4E4F-BF11-CFAD12C19461}" dt="2022-01-21T22:21:03.674" v="99" actId="20578"/>
          <ac:spMkLst>
            <pc:docMk/>
            <pc:sldMk cId="2881540565" sldId="283"/>
            <ac:spMk id="8" creationId="{9A88CF82-6724-46D0-9B84-4F2882B0912C}"/>
          </ac:spMkLst>
        </pc:spChg>
      </pc:sldChg>
      <pc:sldChg chg="del">
        <pc:chgData name="Cynthia Enciso" userId="7915927f-c5cf-4e1f-876d-e79882ad52fa" providerId="ADAL" clId="{7D17A809-736B-4E4F-BF11-CFAD12C19461}" dt="2022-01-25T17:24:54.768" v="124" actId="47"/>
        <pc:sldMkLst>
          <pc:docMk/>
          <pc:sldMk cId="3472545118" sldId="284"/>
        </pc:sldMkLst>
      </pc:sldChg>
      <pc:sldChg chg="del">
        <pc:chgData name="Cynthia Enciso" userId="7915927f-c5cf-4e1f-876d-e79882ad52fa" providerId="ADAL" clId="{7D17A809-736B-4E4F-BF11-CFAD12C19461}" dt="2022-01-25T17:23:35.417" v="119" actId="47"/>
        <pc:sldMkLst>
          <pc:docMk/>
          <pc:sldMk cId="287799833" sldId="28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474033762" sldId="285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093092112" sldId="287"/>
        </pc:sldMkLst>
      </pc:sldChg>
      <pc:sldChg chg="del">
        <pc:chgData name="Cynthia Enciso" userId="7915927f-c5cf-4e1f-876d-e79882ad52fa" providerId="ADAL" clId="{7D17A809-736B-4E4F-BF11-CFAD12C19461}" dt="2022-01-25T17:23:35.417" v="119" actId="47"/>
        <pc:sldMkLst>
          <pc:docMk/>
          <pc:sldMk cId="3640095723" sldId="302"/>
        </pc:sldMkLst>
      </pc:sldChg>
      <pc:sldChg chg="modSp mod">
        <pc:chgData name="Cynthia Enciso" userId="7915927f-c5cf-4e1f-876d-e79882ad52fa" providerId="ADAL" clId="{7D17A809-736B-4E4F-BF11-CFAD12C19461}" dt="2022-01-25T17:25:18.998" v="131" actId="20577"/>
        <pc:sldMkLst>
          <pc:docMk/>
          <pc:sldMk cId="1518514001" sldId="305"/>
        </pc:sldMkLst>
        <pc:spChg chg="mod">
          <ac:chgData name="Cynthia Enciso" userId="7915927f-c5cf-4e1f-876d-e79882ad52fa" providerId="ADAL" clId="{7D17A809-736B-4E4F-BF11-CFAD12C19461}" dt="2022-01-25T17:25:18.998" v="131" actId="20577"/>
          <ac:spMkLst>
            <pc:docMk/>
            <pc:sldMk cId="1518514001" sldId="305"/>
            <ac:spMk id="6" creationId="{2213B9A5-1A81-458B-90AE-FA7D023CD64A}"/>
          </ac:spMkLst>
        </pc:spChg>
      </pc:sldChg>
      <pc:sldChg chg="modSp mod">
        <pc:chgData name="Cynthia Enciso" userId="7915927f-c5cf-4e1f-876d-e79882ad52fa" providerId="ADAL" clId="{7D17A809-736B-4E4F-BF11-CFAD12C19461}" dt="2022-01-25T17:24:46.651" v="123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7D17A809-736B-4E4F-BF11-CFAD12C19461}" dt="2022-01-25T17:24:46.651" v="123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del">
        <pc:chgData name="Cynthia Enciso" userId="7915927f-c5cf-4e1f-876d-e79882ad52fa" providerId="ADAL" clId="{7D17A809-736B-4E4F-BF11-CFAD12C19461}" dt="2022-01-25T17:25:35.106" v="133" actId="47"/>
        <pc:sldMkLst>
          <pc:docMk/>
          <pc:sldMk cId="1530823930" sldId="307"/>
        </pc:sldMkLst>
      </pc:sldChg>
      <pc:sldChg chg="modSp mod">
        <pc:chgData name="Cynthia Enciso" userId="7915927f-c5cf-4e1f-876d-e79882ad52fa" providerId="ADAL" clId="{7D17A809-736B-4E4F-BF11-CFAD12C19461}" dt="2022-01-25T17:25:22.535" v="132" actId="21"/>
        <pc:sldMkLst>
          <pc:docMk/>
          <pc:sldMk cId="1296305485" sldId="311"/>
        </pc:sldMkLst>
        <pc:spChg chg="mod">
          <ac:chgData name="Cynthia Enciso" userId="7915927f-c5cf-4e1f-876d-e79882ad52fa" providerId="ADAL" clId="{7D17A809-736B-4E4F-BF11-CFAD12C19461}" dt="2022-01-25T17:25:22.535" v="132" actId="21"/>
          <ac:spMkLst>
            <pc:docMk/>
            <pc:sldMk cId="1296305485" sldId="311"/>
            <ac:spMk id="5" creationId="{2EF7DEAC-2D3B-412C-9D62-831CB202307F}"/>
          </ac:spMkLst>
        </pc:spChg>
      </pc:sldChg>
      <pc:sldChg chg="modSp mod">
        <pc:chgData name="Cynthia Enciso" userId="7915927f-c5cf-4e1f-876d-e79882ad52fa" providerId="ADAL" clId="{7D17A809-736B-4E4F-BF11-CFAD12C19461}" dt="2022-01-25T17:23:30.560" v="118" actId="20577"/>
        <pc:sldMkLst>
          <pc:docMk/>
          <pc:sldMk cId="1269217032" sldId="312"/>
        </pc:sldMkLst>
        <pc:spChg chg="mod">
          <ac:chgData name="Cynthia Enciso" userId="7915927f-c5cf-4e1f-876d-e79882ad52fa" providerId="ADAL" clId="{7D17A809-736B-4E4F-BF11-CFAD12C19461}" dt="2022-01-25T17:23:30.560" v="118" actId="20577"/>
          <ac:spMkLst>
            <pc:docMk/>
            <pc:sldMk cId="1269217032" sldId="312"/>
            <ac:spMk id="5" creationId="{2EF7DEAC-2D3B-412C-9D62-831CB202307F}"/>
          </ac:spMkLst>
        </pc:spChg>
      </pc:sldChg>
      <pc:sldChg chg="modSp del mod">
        <pc:chgData name="Cynthia Enciso" userId="7915927f-c5cf-4e1f-876d-e79882ad52fa" providerId="ADAL" clId="{7D17A809-736B-4E4F-BF11-CFAD12C19461}" dt="2022-01-25T17:25:03.984" v="125" actId="47"/>
        <pc:sldMkLst>
          <pc:docMk/>
          <pc:sldMk cId="71044076" sldId="315"/>
        </pc:sldMkLst>
        <pc:spChg chg="mod">
          <ac:chgData name="Cynthia Enciso" userId="7915927f-c5cf-4e1f-876d-e79882ad52fa" providerId="ADAL" clId="{7D17A809-736B-4E4F-BF11-CFAD12C19461}" dt="2022-01-21T21:13:15.609" v="56" actId="20577"/>
          <ac:spMkLst>
            <pc:docMk/>
            <pc:sldMk cId="71044076" sldId="315"/>
            <ac:spMk id="3" creationId="{2A91A05E-BB3A-4719-AA46-63B9A9A5A191}"/>
          </ac:spMkLst>
        </pc:spChg>
      </pc:sldChg>
      <pc:sldChg chg="modSp del mod">
        <pc:chgData name="Cynthia Enciso" userId="7915927f-c5cf-4e1f-876d-e79882ad52fa" providerId="ADAL" clId="{7D17A809-736B-4E4F-BF11-CFAD12C19461}" dt="2022-01-25T17:23:35.417" v="119" actId="47"/>
        <pc:sldMkLst>
          <pc:docMk/>
          <pc:sldMk cId="419403888" sldId="316"/>
        </pc:sldMkLst>
        <pc:spChg chg="mod">
          <ac:chgData name="Cynthia Enciso" userId="7915927f-c5cf-4e1f-876d-e79882ad52fa" providerId="ADAL" clId="{7D17A809-736B-4E4F-BF11-CFAD12C19461}" dt="2022-01-21T21:14:24.783" v="57" actId="207"/>
          <ac:spMkLst>
            <pc:docMk/>
            <pc:sldMk cId="419403888" sldId="316"/>
            <ac:spMk id="6" creationId="{DA7FBE41-9AE8-4D1A-8C7E-BADDC24635FE}"/>
          </ac:spMkLst>
        </pc:spChg>
      </pc:sldChg>
      <pc:sldChg chg="modSp new del mod">
        <pc:chgData name="Cynthia Enciso" userId="7915927f-c5cf-4e1f-876d-e79882ad52fa" providerId="ADAL" clId="{7D17A809-736B-4E4F-BF11-CFAD12C19461}" dt="2022-01-21T23:09:33.831" v="101" actId="47"/>
        <pc:sldMkLst>
          <pc:docMk/>
          <pc:sldMk cId="794409633" sldId="318"/>
        </pc:sldMkLst>
        <pc:spChg chg="mod">
          <ac:chgData name="Cynthia Enciso" userId="7915927f-c5cf-4e1f-876d-e79882ad52fa" providerId="ADAL" clId="{7D17A809-736B-4E4F-BF11-CFAD12C19461}" dt="2022-01-21T23:09:31.475" v="100" actId="21"/>
          <ac:spMkLst>
            <pc:docMk/>
            <pc:sldMk cId="794409633" sldId="318"/>
            <ac:spMk id="3" creationId="{4D3D6979-BFD4-40BF-B486-668CD27AEC9B}"/>
          </ac:spMkLst>
        </pc:spChg>
      </pc:sldChg>
      <pc:sldChg chg="add">
        <pc:chgData name="Cynthia Enciso" userId="7915927f-c5cf-4e1f-876d-e79882ad52fa" providerId="ADAL" clId="{7D17A809-736B-4E4F-BF11-CFAD12C19461}" dt="2022-01-25T17:24:10.564" v="120"/>
        <pc:sldMkLst>
          <pc:docMk/>
          <pc:sldMk cId="3957580431" sldId="318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642340152" sldId="319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3941392192" sldId="320"/>
        </pc:sldMkLst>
      </pc:sldChg>
      <pc:sldChg chg="add">
        <pc:chgData name="Cynthia Enciso" userId="7915927f-c5cf-4e1f-876d-e79882ad52fa" providerId="ADAL" clId="{7D17A809-736B-4E4F-BF11-CFAD12C19461}" dt="2022-01-25T17:24:22.506" v="121"/>
        <pc:sldMkLst>
          <pc:docMk/>
          <pc:sldMk cId="649749793" sldId="321"/>
        </pc:sldMkLst>
      </pc:sldChg>
    </pc:docChg>
  </pc:docChgLst>
  <pc:docChgLst>
    <pc:chgData name="Cynthia Enciso" userId="7915927f-c5cf-4e1f-876d-e79882ad52fa" providerId="ADAL" clId="{B8CE55CB-83A7-4AD6-9BA8-9E2E0D33CDDA}"/>
    <pc:docChg chg="undo redo custSel addSld delSld modSld sldOrd">
      <pc:chgData name="Cynthia Enciso" userId="7915927f-c5cf-4e1f-876d-e79882ad52fa" providerId="ADAL" clId="{B8CE55CB-83A7-4AD6-9BA8-9E2E0D33CDDA}" dt="2021-11-24T20:31:40.787" v="9497"/>
      <pc:docMkLst>
        <pc:docMk/>
      </pc:docMkLst>
      <pc:sldChg chg="delSp modSp mod">
        <pc:chgData name="Cynthia Enciso" userId="7915927f-c5cf-4e1f-876d-e79882ad52fa" providerId="ADAL" clId="{B8CE55CB-83A7-4AD6-9BA8-9E2E0D33CDDA}" dt="2021-11-24T20:19:56.052" v="9476" actId="1076"/>
        <pc:sldMkLst>
          <pc:docMk/>
          <pc:sldMk cId="2393796262" sldId="256"/>
        </pc:sldMkLst>
        <pc:spChg chg="mod">
          <ac:chgData name="Cynthia Enciso" userId="7915927f-c5cf-4e1f-876d-e79882ad52fa" providerId="ADAL" clId="{B8CE55CB-83A7-4AD6-9BA8-9E2E0D33CDDA}" dt="2021-11-24T20:19:56.052" v="9476" actId="1076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Cynthia Enciso" userId="7915927f-c5cf-4e1f-876d-e79882ad52fa" providerId="ADAL" clId="{B8CE55CB-83A7-4AD6-9BA8-9E2E0D33CDDA}" dt="2021-11-24T20:19:53.540" v="9475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 mod modNotesTx">
        <pc:chgData name="Cynthia Enciso" userId="7915927f-c5cf-4e1f-876d-e79882ad52fa" providerId="ADAL" clId="{B8CE55CB-83A7-4AD6-9BA8-9E2E0D33CDDA}" dt="2021-11-24T20:21:22.228" v="9495"/>
        <pc:sldMkLst>
          <pc:docMk/>
          <pc:sldMk cId="2322168059" sldId="257"/>
        </pc:sldMkLst>
        <pc:spChg chg="mod">
          <ac:chgData name="Cynthia Enciso" userId="7915927f-c5cf-4e1f-876d-e79882ad52fa" providerId="ADAL" clId="{B8CE55CB-83A7-4AD6-9BA8-9E2E0D33CDDA}" dt="2021-11-24T20:20:47.753" v="9489" actId="14100"/>
          <ac:spMkLst>
            <pc:docMk/>
            <pc:sldMk cId="2322168059" sldId="257"/>
            <ac:spMk id="219" creationId="{00000000-0000-0000-0000-000000000000}"/>
          </ac:spMkLst>
        </pc:spChg>
        <pc:picChg chg="add mod">
          <ac:chgData name="Cynthia Enciso" userId="7915927f-c5cf-4e1f-876d-e79882ad52fa" providerId="ADAL" clId="{B8CE55CB-83A7-4AD6-9BA8-9E2E0D33CDDA}" dt="2021-11-24T20:20:54.295" v="9493" actId="1076"/>
          <ac:picMkLst>
            <pc:docMk/>
            <pc:sldMk cId="2322168059" sldId="257"/>
            <ac:picMk id="4" creationId="{6CECED18-828A-4D97-B077-D1517672715B}"/>
          </ac:picMkLst>
        </pc:picChg>
        <pc:picChg chg="del">
          <ac:chgData name="Cynthia Enciso" userId="7915927f-c5cf-4e1f-876d-e79882ad52fa" providerId="ADAL" clId="{B8CE55CB-83A7-4AD6-9BA8-9E2E0D33CDDA}" dt="2021-11-24T19:47:37.371" v="7931" actId="478"/>
          <ac:picMkLst>
            <pc:docMk/>
            <pc:sldMk cId="2322168059" sldId="257"/>
            <ac:picMk id="220" creationId="{00000000-0000-0000-0000-000000000000}"/>
          </ac:picMkLst>
        </pc:picChg>
      </pc:sldChg>
      <pc:sldChg chg="modSp del mod modClrScheme chgLayout">
        <pc:chgData name="Cynthia Enciso" userId="7915927f-c5cf-4e1f-876d-e79882ad52fa" providerId="ADAL" clId="{B8CE55CB-83A7-4AD6-9BA8-9E2E0D33CDDA}" dt="2021-11-23T17:12:18.463" v="211" actId="47"/>
        <pc:sldMkLst>
          <pc:docMk/>
          <pc:sldMk cId="1628930924" sldId="279"/>
        </pc:sldMkLst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2" creationId="{9B197EDC-C968-4146-8EBD-666AE92291AA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3" creationId="{F1720134-05C3-4AAB-91D4-ECA8AE690A8F}"/>
          </ac:spMkLst>
        </pc:spChg>
        <pc:spChg chg="mod ord">
          <ac:chgData name="Cynthia Enciso" userId="7915927f-c5cf-4e1f-876d-e79882ad52fa" providerId="ADAL" clId="{B8CE55CB-83A7-4AD6-9BA8-9E2E0D33CDDA}" dt="2021-11-23T16:50:55.742" v="1" actId="700"/>
          <ac:spMkLst>
            <pc:docMk/>
            <pc:sldMk cId="1628930924" sldId="279"/>
            <ac:spMk id="4" creationId="{7ABBEA9E-2FCF-4F4D-BD7A-D6F0C52BDB9B}"/>
          </ac:spMkLst>
        </pc:spChg>
      </pc:sldChg>
      <pc:sldChg chg="modSp del mod">
        <pc:chgData name="Cynthia Enciso" userId="7915927f-c5cf-4e1f-876d-e79882ad52fa" providerId="ADAL" clId="{B8CE55CB-83A7-4AD6-9BA8-9E2E0D33CDDA}" dt="2021-11-23T18:11:36.260" v="1384" actId="47"/>
        <pc:sldMkLst>
          <pc:docMk/>
          <pc:sldMk cId="42712346" sldId="281"/>
        </pc:sldMkLst>
        <pc:spChg chg="mod">
          <ac:chgData name="Cynthia Enciso" userId="7915927f-c5cf-4e1f-876d-e79882ad52fa" providerId="ADAL" clId="{B8CE55CB-83A7-4AD6-9BA8-9E2E0D33CDDA}" dt="2021-11-23T17:43:54.787" v="624" actId="27636"/>
          <ac:spMkLst>
            <pc:docMk/>
            <pc:sldMk cId="42712346" sldId="281"/>
            <ac:spMk id="3" creationId="{DBE37A06-9DE6-46DE-A44E-AB37D555FDAA}"/>
          </ac:spMkLst>
        </pc:spChg>
      </pc:sldChg>
      <pc:sldChg chg="addSp delSp modSp mod">
        <pc:chgData name="Cynthia Enciso" userId="7915927f-c5cf-4e1f-876d-e79882ad52fa" providerId="ADAL" clId="{B8CE55CB-83A7-4AD6-9BA8-9E2E0D33CDDA}" dt="2021-11-23T18:17:26.438" v="1608" actId="20577"/>
        <pc:sldMkLst>
          <pc:docMk/>
          <pc:sldMk cId="91549037" sldId="282"/>
        </pc:sldMkLst>
        <pc:spChg chg="mod">
          <ac:chgData name="Cynthia Enciso" userId="7915927f-c5cf-4e1f-876d-e79882ad52fa" providerId="ADAL" clId="{B8CE55CB-83A7-4AD6-9BA8-9E2E0D33CDDA}" dt="2021-11-23T18:17:26.438" v="1608" actId="20577"/>
          <ac:spMkLst>
            <pc:docMk/>
            <pc:sldMk cId="91549037" sldId="282"/>
            <ac:spMk id="2" creationId="{BF0A83DB-1BD5-446B-9E3D-18293669DA02}"/>
          </ac:spMkLst>
        </pc:spChg>
        <pc:spChg chg="mod">
          <ac:chgData name="Cynthia Enciso" userId="7915927f-c5cf-4e1f-876d-e79882ad52fa" providerId="ADAL" clId="{B8CE55CB-83A7-4AD6-9BA8-9E2E0D33CDDA}" dt="2021-11-23T18:14:36.876" v="1508" actId="20577"/>
          <ac:spMkLst>
            <pc:docMk/>
            <pc:sldMk cId="91549037" sldId="282"/>
            <ac:spMk id="3" creationId="{8335F053-CC20-4A68-96A6-0707588BC6B6}"/>
          </ac:spMkLst>
        </pc:spChg>
        <pc:spChg chg="add mod">
          <ac:chgData name="Cynthia Enciso" userId="7915927f-c5cf-4e1f-876d-e79882ad52fa" providerId="ADAL" clId="{B8CE55CB-83A7-4AD6-9BA8-9E2E0D33CDDA}" dt="2021-11-23T18:14:49.068" v="1511" actId="1076"/>
          <ac:spMkLst>
            <pc:docMk/>
            <pc:sldMk cId="91549037" sldId="282"/>
            <ac:spMk id="5" creationId="{B21C8D6A-F1E1-46BE-9A8B-13663AEECEB3}"/>
          </ac:spMkLst>
        </pc:spChg>
        <pc:spChg chg="add del mod">
          <ac:chgData name="Cynthia Enciso" userId="7915927f-c5cf-4e1f-876d-e79882ad52fa" providerId="ADAL" clId="{B8CE55CB-83A7-4AD6-9BA8-9E2E0D33CDDA}" dt="2021-11-23T18:15:07.546" v="1516" actId="478"/>
          <ac:spMkLst>
            <pc:docMk/>
            <pc:sldMk cId="91549037" sldId="282"/>
            <ac:spMk id="6" creationId="{620FC3A3-A149-4B20-848C-CCDEDBF84D37}"/>
          </ac:spMkLst>
        </pc:spChg>
        <pc:spChg chg="add mod">
          <ac:chgData name="Cynthia Enciso" userId="7915927f-c5cf-4e1f-876d-e79882ad52fa" providerId="ADAL" clId="{B8CE55CB-83A7-4AD6-9BA8-9E2E0D33CDDA}" dt="2021-11-23T18:15:38.088" v="1588" actId="13926"/>
          <ac:spMkLst>
            <pc:docMk/>
            <pc:sldMk cId="91549037" sldId="282"/>
            <ac:spMk id="7" creationId="{B65F5BFF-3F6E-46E0-B926-E0841E2F5683}"/>
          </ac:spMkLst>
        </pc:spChg>
        <pc:cxnChg chg="add mod">
          <ac:chgData name="Cynthia Enciso" userId="7915927f-c5cf-4e1f-876d-e79882ad52fa" providerId="ADAL" clId="{B8CE55CB-83A7-4AD6-9BA8-9E2E0D33CDDA}" dt="2021-11-23T18:15:56.815" v="1591" actId="1582"/>
          <ac:cxnSpMkLst>
            <pc:docMk/>
            <pc:sldMk cId="91549037" sldId="282"/>
            <ac:cxnSpMk id="9" creationId="{2FB2B224-8456-41E2-9435-2F48D1B237C5}"/>
          </ac:cxnSpMkLst>
        </pc:cxnChg>
      </pc:sldChg>
      <pc:sldChg chg="addSp delSp modSp mod">
        <pc:chgData name="Cynthia Enciso" userId="7915927f-c5cf-4e1f-876d-e79882ad52fa" providerId="ADAL" clId="{B8CE55CB-83A7-4AD6-9BA8-9E2E0D33CDDA}" dt="2021-11-23T18:29:21.113" v="2313" actId="1076"/>
        <pc:sldMkLst>
          <pc:docMk/>
          <pc:sldMk cId="2881540565" sldId="283"/>
        </pc:sldMkLst>
        <pc:spChg chg="mod">
          <ac:chgData name="Cynthia Enciso" userId="7915927f-c5cf-4e1f-876d-e79882ad52fa" providerId="ADAL" clId="{B8CE55CB-83A7-4AD6-9BA8-9E2E0D33CDDA}" dt="2021-11-23T18:27:22.696" v="2297" actId="27636"/>
          <ac:spMkLst>
            <pc:docMk/>
            <pc:sldMk cId="2881540565" sldId="283"/>
            <ac:spMk id="3" creationId="{686ED1CF-DC53-429D-9B75-1BCBC1A1C60E}"/>
          </ac:spMkLst>
        </pc:spChg>
        <pc:spChg chg="add del mod">
          <ac:chgData name="Cynthia Enciso" userId="7915927f-c5cf-4e1f-876d-e79882ad52fa" providerId="ADAL" clId="{B8CE55CB-83A7-4AD6-9BA8-9E2E0D33CDDA}" dt="2021-11-23T18:28:17.819" v="2300" actId="478"/>
          <ac:spMkLst>
            <pc:docMk/>
            <pc:sldMk cId="2881540565" sldId="283"/>
            <ac:spMk id="5" creationId="{261A48CA-CD74-4050-880A-58640E08658D}"/>
          </ac:spMkLst>
        </pc:spChg>
        <pc:spChg chg="add del mod">
          <ac:chgData name="Cynthia Enciso" userId="7915927f-c5cf-4e1f-876d-e79882ad52fa" providerId="ADAL" clId="{B8CE55CB-83A7-4AD6-9BA8-9E2E0D33CDDA}" dt="2021-11-23T18:25:29.996" v="2150" actId="478"/>
          <ac:spMkLst>
            <pc:docMk/>
            <pc:sldMk cId="2881540565" sldId="283"/>
            <ac:spMk id="7" creationId="{EC18F056-762F-4D1E-BF2B-A3EFBD3602B0}"/>
          </ac:spMkLst>
        </pc:spChg>
        <pc:spChg chg="add mod">
          <ac:chgData name="Cynthia Enciso" userId="7915927f-c5cf-4e1f-876d-e79882ad52fa" providerId="ADAL" clId="{B8CE55CB-83A7-4AD6-9BA8-9E2E0D33CDDA}" dt="2021-11-23T18:29:21.113" v="2313" actId="1076"/>
          <ac:spMkLst>
            <pc:docMk/>
            <pc:sldMk cId="2881540565" sldId="283"/>
            <ac:spMk id="8" creationId="{9A88CF82-6724-46D0-9B84-4F2882B0912C}"/>
          </ac:spMkLst>
        </pc:spChg>
        <pc:spChg chg="add del mod">
          <ac:chgData name="Cynthia Enciso" userId="7915927f-c5cf-4e1f-876d-e79882ad52fa" providerId="ADAL" clId="{B8CE55CB-83A7-4AD6-9BA8-9E2E0D33CDDA}" dt="2021-11-23T18:29:10.889" v="2310" actId="478"/>
          <ac:spMkLst>
            <pc:docMk/>
            <pc:sldMk cId="2881540565" sldId="283"/>
            <ac:spMk id="9" creationId="{E9D789A6-CCB8-4C96-8C3B-ED1D276E059B}"/>
          </ac:spMkLst>
        </pc:spChg>
      </pc:sldChg>
      <pc:sldChg chg="addSp modSp mod">
        <pc:chgData name="Cynthia Enciso" userId="7915927f-c5cf-4e1f-876d-e79882ad52fa" providerId="ADAL" clId="{B8CE55CB-83A7-4AD6-9BA8-9E2E0D33CDDA}" dt="2021-11-24T15:53:27.652" v="3702" actId="27636"/>
        <pc:sldMkLst>
          <pc:docMk/>
          <pc:sldMk cId="3472545118" sldId="284"/>
        </pc:sldMkLst>
        <pc:spChg chg="mod">
          <ac:chgData name="Cynthia Enciso" userId="7915927f-c5cf-4e1f-876d-e79882ad52fa" providerId="ADAL" clId="{B8CE55CB-83A7-4AD6-9BA8-9E2E0D33CDDA}" dt="2021-11-24T15:53:27.652" v="3702" actId="27636"/>
          <ac:spMkLst>
            <pc:docMk/>
            <pc:sldMk cId="3472545118" sldId="284"/>
            <ac:spMk id="3" creationId="{BF8CB7CE-4FDE-4E4C-AB28-53D4EAAF503D}"/>
          </ac:spMkLst>
        </pc:spChg>
        <pc:spChg chg="add mod">
          <ac:chgData name="Cynthia Enciso" userId="7915927f-c5cf-4e1f-876d-e79882ad52fa" providerId="ADAL" clId="{B8CE55CB-83A7-4AD6-9BA8-9E2E0D33CDDA}" dt="2021-11-24T15:52:18.487" v="3651" actId="1076"/>
          <ac:spMkLst>
            <pc:docMk/>
            <pc:sldMk cId="3472545118" sldId="284"/>
            <ac:spMk id="6" creationId="{3993E27E-BBBE-43C6-9B25-8150E286FABB}"/>
          </ac:spMkLst>
        </pc:spChg>
      </pc:sldChg>
      <pc:sldChg chg="addSp modSp mod">
        <pc:chgData name="Cynthia Enciso" userId="7915927f-c5cf-4e1f-876d-e79882ad52fa" providerId="ADAL" clId="{B8CE55CB-83A7-4AD6-9BA8-9E2E0D33CDDA}" dt="2021-11-24T16:11:10.187" v="4097" actId="20577"/>
        <pc:sldMkLst>
          <pc:docMk/>
          <pc:sldMk cId="287799833" sldId="285"/>
        </pc:sldMkLst>
        <pc:spChg chg="mod">
          <ac:chgData name="Cynthia Enciso" userId="7915927f-c5cf-4e1f-876d-e79882ad52fa" providerId="ADAL" clId="{B8CE55CB-83A7-4AD6-9BA8-9E2E0D33CDDA}" dt="2021-11-24T16:11:10.187" v="4097" actId="20577"/>
          <ac:spMkLst>
            <pc:docMk/>
            <pc:sldMk cId="287799833" sldId="285"/>
            <ac:spMk id="3" creationId="{4CEAABB9-0D27-4347-AB06-E4D516D34A32}"/>
          </ac:spMkLst>
        </pc:spChg>
        <pc:spChg chg="add mod">
          <ac:chgData name="Cynthia Enciso" userId="7915927f-c5cf-4e1f-876d-e79882ad52fa" providerId="ADAL" clId="{B8CE55CB-83A7-4AD6-9BA8-9E2E0D33CDDA}" dt="2021-11-24T16:06:09.487" v="3762" actId="1076"/>
          <ac:spMkLst>
            <pc:docMk/>
            <pc:sldMk cId="287799833" sldId="285"/>
            <ac:spMk id="5" creationId="{E25988F1-15A8-45A2-BC45-7F88D193D056}"/>
          </ac:spMkLst>
        </pc:spChg>
        <pc:spChg chg="add mod">
          <ac:chgData name="Cynthia Enciso" userId="7915927f-c5cf-4e1f-876d-e79882ad52fa" providerId="ADAL" clId="{B8CE55CB-83A7-4AD6-9BA8-9E2E0D33CDDA}" dt="2021-11-24T16:07:16.521" v="3840" actId="1076"/>
          <ac:spMkLst>
            <pc:docMk/>
            <pc:sldMk cId="287799833" sldId="285"/>
            <ac:spMk id="6" creationId="{34A76C6A-CBB8-4922-A34C-A143EEAC03F3}"/>
          </ac:spMkLst>
        </pc:spChg>
        <pc:spChg chg="add mod">
          <ac:chgData name="Cynthia Enciso" userId="7915927f-c5cf-4e1f-876d-e79882ad52fa" providerId="ADAL" clId="{B8CE55CB-83A7-4AD6-9BA8-9E2E0D33CDDA}" dt="2021-11-24T16:07:21.061" v="3841" actId="1076"/>
          <ac:spMkLst>
            <pc:docMk/>
            <pc:sldMk cId="287799833" sldId="285"/>
            <ac:spMk id="7" creationId="{8C76E7F8-DE8E-4FE2-A38F-EB5954E5746B}"/>
          </ac:spMkLst>
        </pc:spChg>
        <pc:spChg chg="add mod">
          <ac:chgData name="Cynthia Enciso" userId="7915927f-c5cf-4e1f-876d-e79882ad52fa" providerId="ADAL" clId="{B8CE55CB-83A7-4AD6-9BA8-9E2E0D33CDDA}" dt="2021-11-24T16:07:35.930" v="3860" actId="1076"/>
          <ac:spMkLst>
            <pc:docMk/>
            <pc:sldMk cId="287799833" sldId="285"/>
            <ac:spMk id="8" creationId="{C7E8635E-D59F-4AA6-A272-4511C6C7557E}"/>
          </ac:spMkLst>
        </pc:spChg>
      </pc:sldChg>
      <pc:sldChg chg="del">
        <pc:chgData name="Cynthia Enciso" userId="7915927f-c5cf-4e1f-876d-e79882ad52fa" providerId="ADAL" clId="{B8CE55CB-83A7-4AD6-9BA8-9E2E0D33CDDA}" dt="2021-11-24T16:22:19.294" v="4820" actId="2696"/>
        <pc:sldMkLst>
          <pc:docMk/>
          <pc:sldMk cId="2161252673" sldId="287"/>
        </pc:sldMkLst>
      </pc:sldChg>
      <pc:sldChg chg="addSp modSp mod modAnim">
        <pc:chgData name="Cynthia Enciso" userId="7915927f-c5cf-4e1f-876d-e79882ad52fa" providerId="ADAL" clId="{B8CE55CB-83A7-4AD6-9BA8-9E2E0D33CDDA}" dt="2021-11-24T19:30:24.342" v="7541"/>
        <pc:sldMkLst>
          <pc:docMk/>
          <pc:sldMk cId="652145317" sldId="288"/>
        </pc:sldMkLst>
        <pc:spChg chg="mod">
          <ac:chgData name="Cynthia Enciso" userId="7915927f-c5cf-4e1f-876d-e79882ad52fa" providerId="ADAL" clId="{B8CE55CB-83A7-4AD6-9BA8-9E2E0D33CDDA}" dt="2021-11-24T19:12:52.363" v="7207" actId="20577"/>
          <ac:spMkLst>
            <pc:docMk/>
            <pc:sldMk cId="652145317" sldId="288"/>
            <ac:spMk id="3" creationId="{72917FDB-BA47-41E7-A760-760C879B215F}"/>
          </ac:spMkLst>
        </pc:spChg>
        <pc:spChg chg="mod">
          <ac:chgData name="Cynthia Enciso" userId="7915927f-c5cf-4e1f-876d-e79882ad52fa" providerId="ADAL" clId="{B8CE55CB-83A7-4AD6-9BA8-9E2E0D33CDDA}" dt="2021-11-24T17:51:11.803" v="6398" actId="1076"/>
          <ac:spMkLst>
            <pc:docMk/>
            <pc:sldMk cId="652145317" sldId="288"/>
            <ac:spMk id="5" creationId="{DF40FC52-0FE8-42DB-A3C3-B6FCE79D770E}"/>
          </ac:spMkLst>
        </pc:spChg>
        <pc:spChg chg="add mod">
          <ac:chgData name="Cynthia Enciso" userId="7915927f-c5cf-4e1f-876d-e79882ad52fa" providerId="ADAL" clId="{B8CE55CB-83A7-4AD6-9BA8-9E2E0D33CDDA}" dt="2021-11-24T19:15:52.530" v="7239" actId="1076"/>
          <ac:spMkLst>
            <pc:docMk/>
            <pc:sldMk cId="652145317" sldId="288"/>
            <ac:spMk id="6" creationId="{D396A588-39C9-4E92-BFEA-EE34B99FA719}"/>
          </ac:spMkLst>
        </pc:spChg>
        <pc:spChg chg="mod">
          <ac:chgData name="Cynthia Enciso" userId="7915927f-c5cf-4e1f-876d-e79882ad52fa" providerId="ADAL" clId="{B8CE55CB-83A7-4AD6-9BA8-9E2E0D33CDDA}" dt="2021-11-24T19:08:01.368" v="6860" actId="1076"/>
          <ac:spMkLst>
            <pc:docMk/>
            <pc:sldMk cId="652145317" sldId="288"/>
            <ac:spMk id="7" creationId="{7F226588-8EA4-42EF-B2F5-B086390AC08F}"/>
          </ac:spMkLst>
        </pc:spChg>
        <pc:spChg chg="mod">
          <ac:chgData name="Cynthia Enciso" userId="7915927f-c5cf-4e1f-876d-e79882ad52fa" providerId="ADAL" clId="{B8CE55CB-83A7-4AD6-9BA8-9E2E0D33CDDA}" dt="2021-11-24T19:25:46.154" v="7518" actId="20577"/>
          <ac:spMkLst>
            <pc:docMk/>
            <pc:sldMk cId="652145317" sldId="288"/>
            <ac:spMk id="8" creationId="{55DDFBDC-A67F-4170-A45D-21EF4D67B018}"/>
          </ac:spMkLst>
        </pc:spChg>
        <pc:spChg chg="mod">
          <ac:chgData name="Cynthia Enciso" userId="7915927f-c5cf-4e1f-876d-e79882ad52fa" providerId="ADAL" clId="{B8CE55CB-83A7-4AD6-9BA8-9E2E0D33CDDA}" dt="2021-11-24T19:18:51.698" v="7322" actId="1076"/>
          <ac:spMkLst>
            <pc:docMk/>
            <pc:sldMk cId="652145317" sldId="288"/>
            <ac:spMk id="9" creationId="{8E0D585C-322F-48AB-BA2E-EEFC0C46681B}"/>
          </ac:spMkLst>
        </pc:spChg>
        <pc:spChg chg="mod">
          <ac:chgData name="Cynthia Enciso" userId="7915927f-c5cf-4e1f-876d-e79882ad52fa" providerId="ADAL" clId="{B8CE55CB-83A7-4AD6-9BA8-9E2E0D33CDDA}" dt="2021-11-24T19:19:31.091" v="7365" actId="1076"/>
          <ac:spMkLst>
            <pc:docMk/>
            <pc:sldMk cId="652145317" sldId="288"/>
            <ac:spMk id="10" creationId="{38315DA6-2F75-47A9-8509-D0A5DB389E9A}"/>
          </ac:spMkLst>
        </pc:spChg>
        <pc:spChg chg="mod">
          <ac:chgData name="Cynthia Enciso" userId="7915927f-c5cf-4e1f-876d-e79882ad52fa" providerId="ADAL" clId="{B8CE55CB-83A7-4AD6-9BA8-9E2E0D33CDDA}" dt="2021-11-24T19:20:29.451" v="7409" actId="1076"/>
          <ac:spMkLst>
            <pc:docMk/>
            <pc:sldMk cId="652145317" sldId="288"/>
            <ac:spMk id="11" creationId="{751FD92E-D73D-46CF-97E6-89E8C6DA0CB7}"/>
          </ac:spMkLst>
        </pc:spChg>
        <pc:spChg chg="add mod">
          <ac:chgData name="Cynthia Enciso" userId="7915927f-c5cf-4e1f-876d-e79882ad52fa" providerId="ADAL" clId="{B8CE55CB-83A7-4AD6-9BA8-9E2E0D33CDDA}" dt="2021-11-24T19:16:27.562" v="7244" actId="1076"/>
          <ac:spMkLst>
            <pc:docMk/>
            <pc:sldMk cId="652145317" sldId="288"/>
            <ac:spMk id="12" creationId="{F1030D62-451B-4DA4-8C74-B6240F13AD25}"/>
          </ac:spMkLst>
        </pc:spChg>
        <pc:spChg chg="add mod">
          <ac:chgData name="Cynthia Enciso" userId="7915927f-c5cf-4e1f-876d-e79882ad52fa" providerId="ADAL" clId="{B8CE55CB-83A7-4AD6-9BA8-9E2E0D33CDDA}" dt="2021-11-24T19:17:19.768" v="7279" actId="1076"/>
          <ac:spMkLst>
            <pc:docMk/>
            <pc:sldMk cId="652145317" sldId="288"/>
            <ac:spMk id="13" creationId="{DB6C0550-DC16-40EC-AC83-2B2B5E8973B1}"/>
          </ac:spMkLst>
        </pc:spChg>
        <pc:spChg chg="add mod">
          <ac:chgData name="Cynthia Enciso" userId="7915927f-c5cf-4e1f-876d-e79882ad52fa" providerId="ADAL" clId="{B8CE55CB-83A7-4AD6-9BA8-9E2E0D33CDDA}" dt="2021-11-24T19:18:18.532" v="7319" actId="14100"/>
          <ac:spMkLst>
            <pc:docMk/>
            <pc:sldMk cId="652145317" sldId="288"/>
            <ac:spMk id="14" creationId="{36799D1A-B5A1-4C60-98C7-CDD7F6B5EDA7}"/>
          </ac:spMkLst>
        </pc:spChg>
        <pc:spChg chg="add mod">
          <ac:chgData name="Cynthia Enciso" userId="7915927f-c5cf-4e1f-876d-e79882ad52fa" providerId="ADAL" clId="{B8CE55CB-83A7-4AD6-9BA8-9E2E0D33CDDA}" dt="2021-11-24T19:19:13.304" v="7362" actId="1076"/>
          <ac:spMkLst>
            <pc:docMk/>
            <pc:sldMk cId="652145317" sldId="288"/>
            <ac:spMk id="15" creationId="{EC398424-B825-4AB4-ABC0-967631424148}"/>
          </ac:spMkLst>
        </pc:spChg>
        <pc:spChg chg="add mod">
          <ac:chgData name="Cynthia Enciso" userId="7915927f-c5cf-4e1f-876d-e79882ad52fa" providerId="ADAL" clId="{B8CE55CB-83A7-4AD6-9BA8-9E2E0D33CDDA}" dt="2021-11-24T19:20:10.281" v="7406" actId="20577"/>
          <ac:spMkLst>
            <pc:docMk/>
            <pc:sldMk cId="652145317" sldId="288"/>
            <ac:spMk id="16" creationId="{E40B7B23-1316-4F0E-8355-7B21126910FF}"/>
          </ac:spMkLst>
        </pc:spChg>
        <pc:spChg chg="add mod">
          <ac:chgData name="Cynthia Enciso" userId="7915927f-c5cf-4e1f-876d-e79882ad52fa" providerId="ADAL" clId="{B8CE55CB-83A7-4AD6-9BA8-9E2E0D33CDDA}" dt="2021-11-24T19:20:57.760" v="7448" actId="1076"/>
          <ac:spMkLst>
            <pc:docMk/>
            <pc:sldMk cId="652145317" sldId="288"/>
            <ac:spMk id="17" creationId="{E1A081C4-31EF-4B95-B135-83878D4F5809}"/>
          </ac:spMkLst>
        </pc:spChg>
        <pc:spChg chg="add mod">
          <ac:chgData name="Cynthia Enciso" userId="7915927f-c5cf-4e1f-876d-e79882ad52fa" providerId="ADAL" clId="{B8CE55CB-83A7-4AD6-9BA8-9E2E0D33CDDA}" dt="2021-11-24T19:24:13.351" v="7464" actId="1076"/>
          <ac:spMkLst>
            <pc:docMk/>
            <pc:sldMk cId="652145317" sldId="288"/>
            <ac:spMk id="18" creationId="{E0244432-BB80-4783-B94A-5CF39471BF87}"/>
          </ac:spMkLst>
        </pc:spChg>
        <pc:spChg chg="add mod">
          <ac:chgData name="Cynthia Enciso" userId="7915927f-c5cf-4e1f-876d-e79882ad52fa" providerId="ADAL" clId="{B8CE55CB-83A7-4AD6-9BA8-9E2E0D33CDDA}" dt="2021-11-24T19:24:59.849" v="7475" actId="1076"/>
          <ac:spMkLst>
            <pc:docMk/>
            <pc:sldMk cId="652145317" sldId="288"/>
            <ac:spMk id="19" creationId="{AA88A7F0-71E3-4D6C-A8CE-6B1C747C2707}"/>
          </ac:spMkLst>
        </pc:spChg>
        <pc:spChg chg="add mod">
          <ac:chgData name="Cynthia Enciso" userId="7915927f-c5cf-4e1f-876d-e79882ad52fa" providerId="ADAL" clId="{B8CE55CB-83A7-4AD6-9BA8-9E2E0D33CDDA}" dt="2021-11-24T19:25:40.608" v="7516" actId="20577"/>
          <ac:spMkLst>
            <pc:docMk/>
            <pc:sldMk cId="652145317" sldId="288"/>
            <ac:spMk id="20" creationId="{8AF0A55B-0FDC-4741-9737-03F2737C7C3A}"/>
          </ac:spMkLst>
        </pc:spChg>
        <pc:spChg chg="add mod">
          <ac:chgData name="Cynthia Enciso" userId="7915927f-c5cf-4e1f-876d-e79882ad52fa" providerId="ADAL" clId="{B8CE55CB-83A7-4AD6-9BA8-9E2E0D33CDDA}" dt="2021-11-24T19:26:26.990" v="7534" actId="1076"/>
          <ac:spMkLst>
            <pc:docMk/>
            <pc:sldMk cId="652145317" sldId="288"/>
            <ac:spMk id="21" creationId="{9DD5DAC6-DADB-4473-9D23-7E4CE1E402E0}"/>
          </ac:spMkLst>
        </pc:spChg>
      </pc:sldChg>
      <pc:sldChg chg="modSp del mod">
        <pc:chgData name="Cynthia Enciso" userId="7915927f-c5cf-4e1f-876d-e79882ad52fa" providerId="ADAL" clId="{B8CE55CB-83A7-4AD6-9BA8-9E2E0D33CDDA}" dt="2021-11-24T19:15:11.367" v="7238" actId="47"/>
        <pc:sldMkLst>
          <pc:docMk/>
          <pc:sldMk cId="2135162249" sldId="289"/>
        </pc:sldMkLst>
        <pc:spChg chg="mod">
          <ac:chgData name="Cynthia Enciso" userId="7915927f-c5cf-4e1f-876d-e79882ad52fa" providerId="ADAL" clId="{B8CE55CB-83A7-4AD6-9BA8-9E2E0D33CDDA}" dt="2021-11-24T17:41:36.505" v="6396" actId="14100"/>
          <ac:spMkLst>
            <pc:docMk/>
            <pc:sldMk cId="2135162249" sldId="289"/>
            <ac:spMk id="3" creationId="{52C18B18-0FA6-411A-B0B7-B3E33FB3EA7D}"/>
          </ac:spMkLst>
        </pc:spChg>
        <pc:picChg chg="mod">
          <ac:chgData name="Cynthia Enciso" userId="7915927f-c5cf-4e1f-876d-e79882ad52fa" providerId="ADAL" clId="{B8CE55CB-83A7-4AD6-9BA8-9E2E0D33CDDA}" dt="2021-11-24T17:42:09.942" v="6397" actId="14100"/>
          <ac:picMkLst>
            <pc:docMk/>
            <pc:sldMk cId="2135162249" sldId="289"/>
            <ac:picMk id="1027" creationId="{31986EE2-9F36-47AB-87F8-B37DDCA7D1A9}"/>
          </ac:picMkLst>
        </pc:picChg>
      </pc:sldChg>
      <pc:sldChg chg="delSp modSp mod">
        <pc:chgData name="Cynthia Enciso" userId="7915927f-c5cf-4e1f-876d-e79882ad52fa" providerId="ADAL" clId="{B8CE55CB-83A7-4AD6-9BA8-9E2E0D33CDDA}" dt="2021-11-24T20:01:38.776" v="8632" actId="478"/>
        <pc:sldMkLst>
          <pc:docMk/>
          <pc:sldMk cId="262624937" sldId="290"/>
        </pc:sldMkLst>
        <pc:spChg chg="mod">
          <ac:chgData name="Cynthia Enciso" userId="7915927f-c5cf-4e1f-876d-e79882ad52fa" providerId="ADAL" clId="{B8CE55CB-83A7-4AD6-9BA8-9E2E0D33CDDA}" dt="2021-11-24T20:00:55.132" v="8630" actId="113"/>
          <ac:spMkLst>
            <pc:docMk/>
            <pc:sldMk cId="262624937" sldId="290"/>
            <ac:spMk id="3" creationId="{96600CE1-8CA1-4E18-8DCD-E54EAE30B3C2}"/>
          </ac:spMkLst>
        </pc:spChg>
        <pc:spChg chg="del mod">
          <ac:chgData name="Cynthia Enciso" userId="7915927f-c5cf-4e1f-876d-e79882ad52fa" providerId="ADAL" clId="{B8CE55CB-83A7-4AD6-9BA8-9E2E0D33CDDA}" dt="2021-11-24T20:01:38.776" v="8632" actId="478"/>
          <ac:spMkLst>
            <pc:docMk/>
            <pc:sldMk cId="262624937" sldId="290"/>
            <ac:spMk id="6" creationId="{BCCA46AC-D405-450D-ADEF-27C9CC707A5F}"/>
          </ac:spMkLst>
        </pc:spChg>
      </pc:sldChg>
      <pc:sldChg chg="addSp delSp modSp mod">
        <pc:chgData name="Cynthia Enciso" userId="7915927f-c5cf-4e1f-876d-e79882ad52fa" providerId="ADAL" clId="{B8CE55CB-83A7-4AD6-9BA8-9E2E0D33CDDA}" dt="2021-11-24T20:18:23.105" v="9474" actId="478"/>
        <pc:sldMkLst>
          <pc:docMk/>
          <pc:sldMk cId="1459519181" sldId="293"/>
        </pc:sldMkLst>
        <pc:spChg chg="mod">
          <ac:chgData name="Cynthia Enciso" userId="7915927f-c5cf-4e1f-876d-e79882ad52fa" providerId="ADAL" clId="{B8CE55CB-83A7-4AD6-9BA8-9E2E0D33CDDA}" dt="2021-11-24T20:18:15.470" v="9473" actId="20577"/>
          <ac:spMkLst>
            <pc:docMk/>
            <pc:sldMk cId="1459519181" sldId="293"/>
            <ac:spMk id="3" creationId="{9CF854F7-9EA6-4601-8C18-897F59AEF03B}"/>
          </ac:spMkLst>
        </pc:spChg>
        <pc:spChg chg="mod">
          <ac:chgData name="Cynthia Enciso" userId="7915927f-c5cf-4e1f-876d-e79882ad52fa" providerId="ADAL" clId="{B8CE55CB-83A7-4AD6-9BA8-9E2E0D33CDDA}" dt="2021-11-24T20:08:42.080" v="8909" actId="1076"/>
          <ac:spMkLst>
            <pc:docMk/>
            <pc:sldMk cId="1459519181" sldId="293"/>
            <ac:spMk id="4" creationId="{B9AAA6C3-3417-4FB2-AB99-8524B9552F3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5" creationId="{607969DE-9C0F-4B69-B6ED-7ABFF43ECA8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7" creationId="{844BD103-F73B-42EB-9345-9E9EEE77B3E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8" creationId="{C999B91F-C95A-4B2B-AE9F-07EA1CA5C90E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9" creationId="{9A777DBC-4AE7-4990-99C1-94158899E80A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0" creationId="{531309FC-55A7-4F22-903C-3CEAEC063B10}"/>
          </ac:spMkLst>
        </pc:spChg>
        <pc:spChg chg="add del mod">
          <ac:chgData name="Cynthia Enciso" userId="7915927f-c5cf-4e1f-876d-e79882ad52fa" providerId="ADAL" clId="{B8CE55CB-83A7-4AD6-9BA8-9E2E0D33CDDA}" dt="2021-11-24T20:07:59.184" v="8892"/>
          <ac:spMkLst>
            <pc:docMk/>
            <pc:sldMk cId="1459519181" sldId="293"/>
            <ac:spMk id="11" creationId="{235A738A-BE21-4523-AAFB-C38558B66441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2" creationId="{198D5449-EB84-4C01-8C4D-D62B0222E92F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3" creationId="{E7607881-0D5B-4C65-B170-BE6821FEC723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4" creationId="{3566ACEC-9BB8-4B33-8C01-D0C7D1E71164}"/>
          </ac:spMkLst>
        </pc:spChg>
        <pc:spChg chg="add del mod">
          <ac:chgData name="Cynthia Enciso" userId="7915927f-c5cf-4e1f-876d-e79882ad52fa" providerId="ADAL" clId="{B8CE55CB-83A7-4AD6-9BA8-9E2E0D33CDDA}" dt="2021-11-24T20:10:10.237" v="8910" actId="478"/>
          <ac:spMkLst>
            <pc:docMk/>
            <pc:sldMk cId="1459519181" sldId="293"/>
            <ac:spMk id="15" creationId="{67FFAAAF-4A75-4FFE-BA91-FBF8D72C0A4C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6" creationId="{386FD431-CEF3-44EC-8357-B5473257C46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17" creationId="{EBC37CFB-1398-4095-A876-7E9AFC694E2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8" creationId="{6F10F45B-E79A-4863-A9EC-501E38536465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19" creationId="{92A76EDD-7122-40CD-A474-FC2C338B9E33}"/>
          </ac:spMkLst>
        </pc:spChg>
        <pc:spChg chg="add del mod">
          <ac:chgData name="Cynthia Enciso" userId="7915927f-c5cf-4e1f-876d-e79882ad52fa" providerId="ADAL" clId="{B8CE55CB-83A7-4AD6-9BA8-9E2E0D33CDDA}" dt="2021-11-24T20:12:47.906" v="9117" actId="478"/>
          <ac:spMkLst>
            <pc:docMk/>
            <pc:sldMk cId="1459519181" sldId="293"/>
            <ac:spMk id="20" creationId="{8C494AD0-D909-429C-9E97-FC49AAC574E7}"/>
          </ac:spMkLst>
        </pc:spChg>
        <pc:spChg chg="add del mod">
          <ac:chgData name="Cynthia Enciso" userId="7915927f-c5cf-4e1f-876d-e79882ad52fa" providerId="ADAL" clId="{B8CE55CB-83A7-4AD6-9BA8-9E2E0D33CDDA}" dt="2021-11-24T20:18:23.105" v="9474" actId="478"/>
          <ac:spMkLst>
            <pc:docMk/>
            <pc:sldMk cId="1459519181" sldId="293"/>
            <ac:spMk id="21" creationId="{C34B6C6B-A35B-4633-8BFF-FB130DEFC804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2" creationId="{A4C180DC-15E6-4B95-A043-06BB910A681B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3" creationId="{7BA18EE3-6321-494B-AC10-E1CD7AA9AABF}"/>
          </ac:spMkLst>
        </pc:spChg>
        <pc:spChg chg="add del mod">
          <ac:chgData name="Cynthia Enciso" userId="7915927f-c5cf-4e1f-876d-e79882ad52fa" providerId="ADAL" clId="{B8CE55CB-83A7-4AD6-9BA8-9E2E0D33CDDA}" dt="2021-11-24T20:15:06.461" v="9304" actId="478"/>
          <ac:spMkLst>
            <pc:docMk/>
            <pc:sldMk cId="1459519181" sldId="293"/>
            <ac:spMk id="24" creationId="{995E51A1-A78D-456D-B818-BDA1FEAB3FCE}"/>
          </ac:spMkLst>
        </pc:spChg>
        <pc:spChg chg="add mod">
          <ac:chgData name="Cynthia Enciso" userId="7915927f-c5cf-4e1f-876d-e79882ad52fa" providerId="ADAL" clId="{B8CE55CB-83A7-4AD6-9BA8-9E2E0D33CDDA}" dt="2021-11-24T20:15:59.883" v="9327" actId="14100"/>
          <ac:spMkLst>
            <pc:docMk/>
            <pc:sldMk cId="1459519181" sldId="293"/>
            <ac:spMk id="25" creationId="{02E9FF4C-0339-4445-963B-1FE311840B56}"/>
          </ac:spMkLst>
        </pc:spChg>
        <pc:spChg chg="add del mod">
          <ac:chgData name="Cynthia Enciso" userId="7915927f-c5cf-4e1f-876d-e79882ad52fa" providerId="ADAL" clId="{B8CE55CB-83A7-4AD6-9BA8-9E2E0D33CDDA}" dt="2021-11-24T20:15:50.483" v="9324" actId="478"/>
          <ac:spMkLst>
            <pc:docMk/>
            <pc:sldMk cId="1459519181" sldId="293"/>
            <ac:spMk id="26" creationId="{70ECCB4C-3382-4542-B5A7-36ED0CD48EE1}"/>
          </ac:spMkLst>
        </pc:spChg>
        <pc:spChg chg="add mod">
          <ac:chgData name="Cynthia Enciso" userId="7915927f-c5cf-4e1f-876d-e79882ad52fa" providerId="ADAL" clId="{B8CE55CB-83A7-4AD6-9BA8-9E2E0D33CDDA}" dt="2021-11-24T20:16:09.265" v="9335" actId="20577"/>
          <ac:spMkLst>
            <pc:docMk/>
            <pc:sldMk cId="1459519181" sldId="293"/>
            <ac:spMk id="27" creationId="{0FCB0728-D636-4DE8-86A0-468EAC815D98}"/>
          </ac:spMkLst>
        </pc:spChg>
        <pc:spChg chg="add mod">
          <ac:chgData name="Cynthia Enciso" userId="7915927f-c5cf-4e1f-876d-e79882ad52fa" providerId="ADAL" clId="{B8CE55CB-83A7-4AD6-9BA8-9E2E0D33CDDA}" dt="2021-11-24T20:16:14.942" v="9342" actId="20577"/>
          <ac:spMkLst>
            <pc:docMk/>
            <pc:sldMk cId="1459519181" sldId="293"/>
            <ac:spMk id="28" creationId="{5F4A1334-96DD-4BFF-8499-37C4D8DEC34F}"/>
          </ac:spMkLst>
        </pc:spChg>
        <pc:spChg chg="add mod">
          <ac:chgData name="Cynthia Enciso" userId="7915927f-c5cf-4e1f-876d-e79882ad52fa" providerId="ADAL" clId="{B8CE55CB-83A7-4AD6-9BA8-9E2E0D33CDDA}" dt="2021-11-24T20:16:22.353" v="9350" actId="20577"/>
          <ac:spMkLst>
            <pc:docMk/>
            <pc:sldMk cId="1459519181" sldId="293"/>
            <ac:spMk id="29" creationId="{79FE3D4C-5898-4072-895D-BE3BA102205A}"/>
          </ac:spMkLst>
        </pc:spChg>
        <pc:picChg chg="mod">
          <ac:chgData name="Cynthia Enciso" userId="7915927f-c5cf-4e1f-876d-e79882ad52fa" providerId="ADAL" clId="{B8CE55CB-83A7-4AD6-9BA8-9E2E0D33CDDA}" dt="2021-11-24T20:15:28.526" v="9309" actId="1076"/>
          <ac:picMkLst>
            <pc:docMk/>
            <pc:sldMk cId="1459519181" sldId="293"/>
            <ac:picMk id="6" creationId="{24E7F366-B424-4EE8-AA1F-C49C3773778E}"/>
          </ac:picMkLst>
        </pc:picChg>
      </pc:sldChg>
      <pc:sldChg chg="addSp delSp modSp mod">
        <pc:chgData name="Cynthia Enciso" userId="7915927f-c5cf-4e1f-876d-e79882ad52fa" providerId="ADAL" clId="{B8CE55CB-83A7-4AD6-9BA8-9E2E0D33CDDA}" dt="2021-11-24T16:57:33.457" v="5541" actId="20577"/>
        <pc:sldMkLst>
          <pc:docMk/>
          <pc:sldMk cId="3640095723" sldId="302"/>
        </pc:sldMkLst>
        <pc:spChg chg="mod">
          <ac:chgData name="Cynthia Enciso" userId="7915927f-c5cf-4e1f-876d-e79882ad52fa" providerId="ADAL" clId="{B8CE55CB-83A7-4AD6-9BA8-9E2E0D33CDDA}" dt="2021-11-24T16:57:33.457" v="5541" actId="20577"/>
          <ac:spMkLst>
            <pc:docMk/>
            <pc:sldMk cId="3640095723" sldId="302"/>
            <ac:spMk id="3" creationId="{C0770AB4-CE02-4002-B6B4-522C8941855C}"/>
          </ac:spMkLst>
        </pc:spChg>
        <pc:spChg chg="add mod">
          <ac:chgData name="Cynthia Enciso" userId="7915927f-c5cf-4e1f-876d-e79882ad52fa" providerId="ADAL" clId="{B8CE55CB-83A7-4AD6-9BA8-9E2E0D33CDDA}" dt="2021-11-24T16:53:14.765" v="5454" actId="20577"/>
          <ac:spMkLst>
            <pc:docMk/>
            <pc:sldMk cId="3640095723" sldId="302"/>
            <ac:spMk id="6" creationId="{DE0B0A68-52CE-465E-B5A2-EF3C40253F16}"/>
          </ac:spMkLst>
        </pc:spChg>
        <pc:spChg chg="add del mod">
          <ac:chgData name="Cynthia Enciso" userId="7915927f-c5cf-4e1f-876d-e79882ad52fa" providerId="ADAL" clId="{B8CE55CB-83A7-4AD6-9BA8-9E2E0D33CDDA}" dt="2021-11-24T16:42:26.980" v="5294" actId="478"/>
          <ac:spMkLst>
            <pc:docMk/>
            <pc:sldMk cId="3640095723" sldId="302"/>
            <ac:spMk id="7" creationId="{BE946130-9D08-47F2-A22A-A5CCC1B5AF37}"/>
          </ac:spMkLst>
        </pc:spChg>
        <pc:spChg chg="add mod">
          <ac:chgData name="Cynthia Enciso" userId="7915927f-c5cf-4e1f-876d-e79882ad52fa" providerId="ADAL" clId="{B8CE55CB-83A7-4AD6-9BA8-9E2E0D33CDDA}" dt="2021-11-24T16:57:15.441" v="5496" actId="1076"/>
          <ac:spMkLst>
            <pc:docMk/>
            <pc:sldMk cId="3640095723" sldId="302"/>
            <ac:spMk id="8" creationId="{CDAC8C93-8DD9-4810-B660-537F50A2DF4D}"/>
          </ac:spMkLst>
        </pc:spChg>
      </pc:sldChg>
      <pc:sldChg chg="delSp mod">
        <pc:chgData name="Cynthia Enciso" userId="7915927f-c5cf-4e1f-876d-e79882ad52fa" providerId="ADAL" clId="{B8CE55CB-83A7-4AD6-9BA8-9E2E0D33CDDA}" dt="2021-11-24T20:21:08.484" v="9494" actId="478"/>
        <pc:sldMkLst>
          <pc:docMk/>
          <pc:sldMk cId="4160860567" sldId="303"/>
        </pc:sldMkLst>
        <pc:cxnChg chg="del">
          <ac:chgData name="Cynthia Enciso" userId="7915927f-c5cf-4e1f-876d-e79882ad52fa" providerId="ADAL" clId="{B8CE55CB-83A7-4AD6-9BA8-9E2E0D33CDDA}" dt="2021-11-24T20:21:08.484" v="9494" actId="478"/>
          <ac:cxnSpMkLst>
            <pc:docMk/>
            <pc:sldMk cId="4160860567" sldId="303"/>
            <ac:cxnSpMk id="32" creationId="{B90F1242-264D-44D3-A7C0-91A37BFCF2B3}"/>
          </ac:cxnSpMkLst>
        </pc:cxnChg>
      </pc:sldChg>
      <pc:sldChg chg="modSp add del mod modClrScheme chgLayout">
        <pc:chgData name="Cynthia Enciso" userId="7915927f-c5cf-4e1f-876d-e79882ad52fa" providerId="ADAL" clId="{B8CE55CB-83A7-4AD6-9BA8-9E2E0D33CDDA}" dt="2021-11-24T20:31:40.787" v="9497"/>
        <pc:sldMkLst>
          <pc:docMk/>
          <pc:sldMk cId="3687770948" sldId="304"/>
        </pc:sldMkLst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2" creationId="{76B00EC0-D62E-4C69-BFC0-A626DD919C48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3" creationId="{9054DC8C-E1BC-4FFF-BE52-CEBB2652B101}"/>
          </ac:spMkLst>
        </pc:spChg>
        <pc:spChg chg="mod ord">
          <ac:chgData name="Cynthia Enciso" userId="7915927f-c5cf-4e1f-876d-e79882ad52fa" providerId="ADAL" clId="{B8CE55CB-83A7-4AD6-9BA8-9E2E0D33CDDA}" dt="2021-11-23T16:51:14.288" v="25" actId="700"/>
          <ac:spMkLst>
            <pc:docMk/>
            <pc:sldMk cId="3687770948" sldId="304"/>
            <ac:spMk id="4" creationId="{D9D71CD0-E00B-4D1D-AC2C-859A6E64F84A}"/>
          </ac:spMkLst>
        </pc:spChg>
      </pc:sldChg>
      <pc:sldChg chg="addSp delSp modSp new mod ord modClrScheme chgLayout">
        <pc:chgData name="Cynthia Enciso" userId="7915927f-c5cf-4e1f-876d-e79882ad52fa" providerId="ADAL" clId="{B8CE55CB-83A7-4AD6-9BA8-9E2E0D33CDDA}" dt="2021-11-23T18:18:52.095" v="1716" actId="20577"/>
        <pc:sldMkLst>
          <pc:docMk/>
          <pc:sldMk cId="1518514001" sldId="305"/>
        </pc:sldMkLst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2" creationId="{058940AB-6D82-403D-A2CA-F30044A47C8D}"/>
          </ac:spMkLst>
        </pc:spChg>
        <pc:spChg chg="del 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3" creationId="{124319DF-6D0A-4004-89D8-A043576321F4}"/>
          </ac:spMkLst>
        </pc:spChg>
        <pc:spChg chg="mod ord">
          <ac:chgData name="Cynthia Enciso" userId="7915927f-c5cf-4e1f-876d-e79882ad52fa" providerId="ADAL" clId="{B8CE55CB-83A7-4AD6-9BA8-9E2E0D33CDDA}" dt="2021-11-23T16:51:00.420" v="5" actId="700"/>
          <ac:spMkLst>
            <pc:docMk/>
            <pc:sldMk cId="1518514001" sldId="305"/>
            <ac:spMk id="4" creationId="{684E1D07-EF7C-44B6-8EDB-6053B3D99E9F}"/>
          </ac:spMkLst>
        </pc:spChg>
        <pc:spChg chg="add mod ord">
          <ac:chgData name="Cynthia Enciso" userId="7915927f-c5cf-4e1f-876d-e79882ad52fa" providerId="ADAL" clId="{B8CE55CB-83A7-4AD6-9BA8-9E2E0D33CDDA}" dt="2021-11-23T16:51:02.932" v="15" actId="20577"/>
          <ac:spMkLst>
            <pc:docMk/>
            <pc:sldMk cId="1518514001" sldId="305"/>
            <ac:spMk id="5" creationId="{3699EB36-93AE-479D-B2D7-9F6BCB855E22}"/>
          </ac:spMkLst>
        </pc:spChg>
        <pc:spChg chg="add mod ord">
          <ac:chgData name="Cynthia Enciso" userId="7915927f-c5cf-4e1f-876d-e79882ad52fa" providerId="ADAL" clId="{B8CE55CB-83A7-4AD6-9BA8-9E2E0D33CDDA}" dt="2021-11-23T18:18:52.095" v="1716" actId="20577"/>
          <ac:spMkLst>
            <pc:docMk/>
            <pc:sldMk cId="1518514001" sldId="305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4T20:04:36.756" v="8867" actId="20577"/>
        <pc:sldMkLst>
          <pc:docMk/>
          <pc:sldMk cId="1378221510" sldId="306"/>
        </pc:sldMkLst>
        <pc:spChg chg="mod">
          <ac:chgData name="Cynthia Enciso" userId="7915927f-c5cf-4e1f-876d-e79882ad52fa" providerId="ADAL" clId="{B8CE55CB-83A7-4AD6-9BA8-9E2E0D33CDDA}" dt="2021-11-23T16:51:07.306" v="22" actId="20577"/>
          <ac:spMkLst>
            <pc:docMk/>
            <pc:sldMk cId="1378221510" sldId="306"/>
            <ac:spMk id="5" creationId="{3699EB36-93AE-479D-B2D7-9F6BCB855E22}"/>
          </ac:spMkLst>
        </pc:spChg>
        <pc:spChg chg="mod">
          <ac:chgData name="Cynthia Enciso" userId="7915927f-c5cf-4e1f-876d-e79882ad52fa" providerId="ADAL" clId="{B8CE55CB-83A7-4AD6-9BA8-9E2E0D33CDDA}" dt="2021-11-24T20:04:36.756" v="8867" actId="20577"/>
          <ac:spMkLst>
            <pc:docMk/>
            <pc:sldMk cId="1378221510" sldId="306"/>
            <ac:spMk id="6" creationId="{2213B9A5-1A81-458B-90AE-FA7D023CD64A}"/>
          </ac:spMkLst>
        </pc:spChg>
      </pc:sldChg>
      <pc:sldChg chg="modSp add mod ord">
        <pc:chgData name="Cynthia Enciso" userId="7915927f-c5cf-4e1f-876d-e79882ad52fa" providerId="ADAL" clId="{B8CE55CB-83A7-4AD6-9BA8-9E2E0D33CDDA}" dt="2021-11-23T17:12:16.375" v="210" actId="20577"/>
        <pc:sldMkLst>
          <pc:docMk/>
          <pc:sldMk cId="1530823930" sldId="307"/>
        </pc:sldMkLst>
        <pc:spChg chg="mod">
          <ac:chgData name="Cynthia Enciso" userId="7915927f-c5cf-4e1f-876d-e79882ad52fa" providerId="ADAL" clId="{B8CE55CB-83A7-4AD6-9BA8-9E2E0D33CDDA}" dt="2021-11-23T17:12:16.375" v="210" actId="20577"/>
          <ac:spMkLst>
            <pc:docMk/>
            <pc:sldMk cId="1530823930" sldId="307"/>
            <ac:spMk id="2" creationId="{9B197EDC-C968-4146-8EBD-666AE92291AA}"/>
          </ac:spMkLst>
        </pc:spChg>
      </pc:sldChg>
      <pc:sldChg chg="modSp new mod ord modNotesTx">
        <pc:chgData name="Cynthia Enciso" userId="7915927f-c5cf-4e1f-876d-e79882ad52fa" providerId="ADAL" clId="{B8CE55CB-83A7-4AD6-9BA8-9E2E0D33CDDA}" dt="2021-11-24T19:57:20.194" v="8628" actId="20577"/>
        <pc:sldMkLst>
          <pc:docMk/>
          <pc:sldMk cId="535795501" sldId="308"/>
        </pc:sldMkLst>
        <pc:spChg chg="mod">
          <ac:chgData name="Cynthia Enciso" userId="7915927f-c5cf-4e1f-876d-e79882ad52fa" providerId="ADAL" clId="{B8CE55CB-83A7-4AD6-9BA8-9E2E0D33CDDA}" dt="2021-11-23T17:44:01.719" v="650" actId="20577"/>
          <ac:spMkLst>
            <pc:docMk/>
            <pc:sldMk cId="535795501" sldId="308"/>
            <ac:spMk id="2" creationId="{9F5CCD75-9909-4BE7-9109-287C6E1CD801}"/>
          </ac:spMkLst>
        </pc:spChg>
        <pc:spChg chg="mod">
          <ac:chgData name="Cynthia Enciso" userId="7915927f-c5cf-4e1f-876d-e79882ad52fa" providerId="ADAL" clId="{B8CE55CB-83A7-4AD6-9BA8-9E2E0D33CDDA}" dt="2021-11-24T17:31:12.875" v="6072" actId="20577"/>
          <ac:spMkLst>
            <pc:docMk/>
            <pc:sldMk cId="535795501" sldId="308"/>
            <ac:spMk id="3" creationId="{F3601994-CF8B-4D02-B51B-48742118EBD1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3T18:06:42.204" v="1232" actId="1076"/>
        <pc:sldMkLst>
          <pc:docMk/>
          <pc:sldMk cId="3601137207" sldId="309"/>
        </pc:sldMkLst>
        <pc:spChg chg="mod">
          <ac:chgData name="Cynthia Enciso" userId="7915927f-c5cf-4e1f-876d-e79882ad52fa" providerId="ADAL" clId="{B8CE55CB-83A7-4AD6-9BA8-9E2E0D33CDDA}" dt="2021-11-23T18:04:26.754" v="1031" actId="20577"/>
          <ac:spMkLst>
            <pc:docMk/>
            <pc:sldMk cId="3601137207" sldId="309"/>
            <ac:spMk id="2" creationId="{662D3F6C-5E7C-45E3-A320-6B331013EAFB}"/>
          </ac:spMkLst>
        </pc:spChg>
        <pc:spChg chg="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5:33.283" v="1041" actId="14100"/>
          <ac:spMkLst>
            <pc:docMk/>
            <pc:sldMk cId="3601137207" sldId="309"/>
            <ac:spMk id="5" creationId="{34FEDE6D-D7B7-4DAB-A704-330DD3A3C4F5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6" creationId="{39ECAC73-BBE4-472E-AD18-2BFAAFECFC3A}"/>
          </ac:spMkLst>
        </pc:spChg>
        <pc:spChg chg="add del mod">
          <ac:chgData name="Cynthia Enciso" userId="7915927f-c5cf-4e1f-876d-e79882ad52fa" providerId="ADAL" clId="{B8CE55CB-83A7-4AD6-9BA8-9E2E0D33CDDA}" dt="2021-11-23T17:53:13.043" v="930" actId="478"/>
          <ac:spMkLst>
            <pc:docMk/>
            <pc:sldMk cId="3601137207" sldId="309"/>
            <ac:spMk id="7" creationId="{C759E188-F846-4E52-A87D-3E29BD1295C8}"/>
          </ac:spMkLst>
        </pc:spChg>
        <pc:spChg chg="add mod ord">
          <ac:chgData name="Cynthia Enciso" userId="7915927f-c5cf-4e1f-876d-e79882ad52fa" providerId="ADAL" clId="{B8CE55CB-83A7-4AD6-9BA8-9E2E0D33CDDA}" dt="2021-11-23T18:05:30.934" v="1040" actId="1076"/>
          <ac:spMkLst>
            <pc:docMk/>
            <pc:sldMk cId="3601137207" sldId="309"/>
            <ac:spMk id="8" creationId="{1ED038C0-EF70-46A0-AF3D-6283B795D907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9" creationId="{18537760-1AE3-4C2A-B453-9C075F113E8E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0" creationId="{3299246B-D58B-46B2-BC87-91285C48EE02}"/>
          </ac:spMkLst>
        </pc:spChg>
        <pc:spChg chg="add mod">
          <ac:chgData name="Cynthia Enciso" userId="7915927f-c5cf-4e1f-876d-e79882ad52fa" providerId="ADAL" clId="{B8CE55CB-83A7-4AD6-9BA8-9E2E0D33CDDA}" dt="2021-11-23T18:01:17.358" v="1016" actId="1076"/>
          <ac:spMkLst>
            <pc:docMk/>
            <pc:sldMk cId="3601137207" sldId="309"/>
            <ac:spMk id="11" creationId="{820998F1-3FA8-44F4-97A6-D327B68FF995}"/>
          </ac:spMkLst>
        </pc:spChg>
        <pc:spChg chg="add del">
          <ac:chgData name="Cynthia Enciso" userId="7915927f-c5cf-4e1f-876d-e79882ad52fa" providerId="ADAL" clId="{B8CE55CB-83A7-4AD6-9BA8-9E2E0D33CDDA}" dt="2021-11-23T18:04:13.902" v="1019" actId="478"/>
          <ac:spMkLst>
            <pc:docMk/>
            <pc:sldMk cId="3601137207" sldId="309"/>
            <ac:spMk id="13" creationId="{81D25602-0B35-45BB-BA5A-74ED0B803BCD}"/>
          </ac:spMkLst>
        </pc:spChg>
        <pc:spChg chg="add mod">
          <ac:chgData name="Cynthia Enciso" userId="7915927f-c5cf-4e1f-876d-e79882ad52fa" providerId="ADAL" clId="{B8CE55CB-83A7-4AD6-9BA8-9E2E0D33CDDA}" dt="2021-11-23T18:06:18.619" v="1211" actId="1076"/>
          <ac:spMkLst>
            <pc:docMk/>
            <pc:sldMk cId="3601137207" sldId="309"/>
            <ac:spMk id="14" creationId="{B6769A97-3767-400C-B8C8-BA96570249C8}"/>
          </ac:spMkLst>
        </pc:spChg>
        <pc:spChg chg="add mod">
          <ac:chgData name="Cynthia Enciso" userId="7915927f-c5cf-4e1f-876d-e79882ad52fa" providerId="ADAL" clId="{B8CE55CB-83A7-4AD6-9BA8-9E2E0D33CDDA}" dt="2021-11-23T18:06:42.204" v="1232" actId="1076"/>
          <ac:spMkLst>
            <pc:docMk/>
            <pc:sldMk cId="3601137207" sldId="309"/>
            <ac:spMk id="15" creationId="{A2170474-AA6F-461D-8E54-C81B49F5587A}"/>
          </ac:spMkLst>
        </pc:spChg>
      </pc:sldChg>
      <pc:sldChg chg="modSp add del mod">
        <pc:chgData name="Cynthia Enciso" userId="7915927f-c5cf-4e1f-876d-e79882ad52fa" providerId="ADAL" clId="{B8CE55CB-83A7-4AD6-9BA8-9E2E0D33CDDA}" dt="2021-11-23T18:06:19.725" v="1212" actId="47"/>
        <pc:sldMkLst>
          <pc:docMk/>
          <pc:sldMk cId="1579655798" sldId="310"/>
        </pc:sldMkLst>
        <pc:spChg chg="mod">
          <ac:chgData name="Cynthia Enciso" userId="7915927f-c5cf-4e1f-876d-e79882ad52fa" providerId="ADAL" clId="{B8CE55CB-83A7-4AD6-9BA8-9E2E0D33CDDA}" dt="2021-11-23T18:04:31.918" v="1038" actId="20577"/>
          <ac:spMkLst>
            <pc:docMk/>
            <pc:sldMk cId="1579655798" sldId="310"/>
            <ac:spMk id="2" creationId="{662D3F6C-5E7C-45E3-A320-6B331013EAFB}"/>
          </ac:spMkLst>
        </pc:spChg>
      </pc:sldChg>
      <pc:sldChg chg="addSp modSp add mod">
        <pc:chgData name="Cynthia Enciso" userId="7915927f-c5cf-4e1f-876d-e79882ad52fa" providerId="ADAL" clId="{B8CE55CB-83A7-4AD6-9BA8-9E2E0D33CDDA}" dt="2021-11-23T18:07:49.087" v="1383" actId="20577"/>
        <pc:sldMkLst>
          <pc:docMk/>
          <pc:sldMk cId="3375326279" sldId="310"/>
        </pc:sldMkLst>
        <pc:spChg chg="mod">
          <ac:chgData name="Cynthia Enciso" userId="7915927f-c5cf-4e1f-876d-e79882ad52fa" providerId="ADAL" clId="{B8CE55CB-83A7-4AD6-9BA8-9E2E0D33CDDA}" dt="2021-11-23T18:06:23.745" v="1215" actId="20577"/>
          <ac:spMkLst>
            <pc:docMk/>
            <pc:sldMk cId="3375326279" sldId="310"/>
            <ac:spMk id="2" creationId="{662D3F6C-5E7C-45E3-A320-6B331013EAFB}"/>
          </ac:spMkLst>
        </pc:spChg>
        <pc:spChg chg="mod">
          <ac:chgData name="Cynthia Enciso" userId="7915927f-c5cf-4e1f-876d-e79882ad52fa" providerId="ADAL" clId="{B8CE55CB-83A7-4AD6-9BA8-9E2E0D33CDDA}" dt="2021-11-23T18:07:23.661" v="1278" actId="20577"/>
          <ac:spMkLst>
            <pc:docMk/>
            <pc:sldMk cId="3375326279" sldId="310"/>
            <ac:spMk id="3" creationId="{4D922485-D796-49D6-AA8F-D916A4A23CDE}"/>
          </ac:spMkLst>
        </pc:spChg>
        <pc:spChg chg="add mod">
          <ac:chgData name="Cynthia Enciso" userId="7915927f-c5cf-4e1f-876d-e79882ad52fa" providerId="ADAL" clId="{B8CE55CB-83A7-4AD6-9BA8-9E2E0D33CDDA}" dt="2021-11-23T18:06:52.625" v="1244" actId="20577"/>
          <ac:spMkLst>
            <pc:docMk/>
            <pc:sldMk cId="3375326279" sldId="310"/>
            <ac:spMk id="12" creationId="{9C9D92B2-763F-47CD-B8E2-B42D9A0227B5}"/>
          </ac:spMkLst>
        </pc:spChg>
        <pc:spChg chg="mod">
          <ac:chgData name="Cynthia Enciso" userId="7915927f-c5cf-4e1f-876d-e79882ad52fa" providerId="ADAL" clId="{B8CE55CB-83A7-4AD6-9BA8-9E2E0D33CDDA}" dt="2021-11-23T18:07:49.087" v="1383" actId="20577"/>
          <ac:spMkLst>
            <pc:docMk/>
            <pc:sldMk cId="3375326279" sldId="310"/>
            <ac:spMk id="14" creationId="{B6769A97-3767-400C-B8C8-BA96570249C8}"/>
          </ac:spMkLst>
        </pc:spChg>
      </pc:sldChg>
      <pc:sldChg chg="addSp delSp modSp new mod modClrScheme chgLayout">
        <pc:chgData name="Cynthia Enciso" userId="7915927f-c5cf-4e1f-876d-e79882ad52fa" providerId="ADAL" clId="{B8CE55CB-83A7-4AD6-9BA8-9E2E0D33CDDA}" dt="2021-11-24T20:20:12.426" v="9478" actId="14100"/>
        <pc:sldMkLst>
          <pc:docMk/>
          <pc:sldMk cId="1296305485" sldId="311"/>
        </pc:sldMkLst>
        <pc:spChg chg="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2" creationId="{3617EA6A-B53C-4215-A9FA-55F45DDCE9CD}"/>
          </ac:spMkLst>
        </pc:spChg>
        <pc:spChg chg="del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3" creationId="{92482819-CEAD-4ED5-88FE-E5F9B4752354}"/>
          </ac:spMkLst>
        </pc:spChg>
        <pc:spChg chg="del mod ord">
          <ac:chgData name="Cynthia Enciso" userId="7915927f-c5cf-4e1f-876d-e79882ad52fa" providerId="ADAL" clId="{B8CE55CB-83A7-4AD6-9BA8-9E2E0D33CDDA}" dt="2021-11-23T18:17:51.142" v="1610" actId="700"/>
          <ac:spMkLst>
            <pc:docMk/>
            <pc:sldMk cId="1296305485" sldId="311"/>
            <ac:spMk id="4" creationId="{E62CCB92-A638-4129-9908-8751528844D8}"/>
          </ac:spMkLst>
        </pc:spChg>
        <pc:spChg chg="add mod ord">
          <ac:chgData name="Cynthia Enciso" userId="7915927f-c5cf-4e1f-876d-e79882ad52fa" providerId="ADAL" clId="{B8CE55CB-83A7-4AD6-9BA8-9E2E0D33CDDA}" dt="2021-11-24T20:20:12.426" v="9478" actId="14100"/>
          <ac:spMkLst>
            <pc:docMk/>
            <pc:sldMk cId="1296305485" sldId="311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0.220" v="9477" actId="478"/>
          <ac:picMkLst>
            <pc:docMk/>
            <pc:sldMk cId="1296305485" sldId="311"/>
            <ac:picMk id="4" creationId="{AA5DCA8D-34C6-4F9B-ADCB-741916793870}"/>
          </ac:picMkLst>
        </pc:picChg>
      </pc:sldChg>
      <pc:sldChg chg="addSp delSp modSp add mod ord modNotesTx">
        <pc:chgData name="Cynthia Enciso" userId="7915927f-c5cf-4e1f-876d-e79882ad52fa" providerId="ADAL" clId="{B8CE55CB-83A7-4AD6-9BA8-9E2E0D33CDDA}" dt="2021-11-24T20:20:19.505" v="9480" actId="14100"/>
        <pc:sldMkLst>
          <pc:docMk/>
          <pc:sldMk cId="1269217032" sldId="312"/>
        </pc:sldMkLst>
        <pc:spChg chg="mod">
          <ac:chgData name="Cynthia Enciso" userId="7915927f-c5cf-4e1f-876d-e79882ad52fa" providerId="ADAL" clId="{B8CE55CB-83A7-4AD6-9BA8-9E2E0D33CDDA}" dt="2021-11-24T20:20:19.505" v="9480" actId="14100"/>
          <ac:spMkLst>
            <pc:docMk/>
            <pc:sldMk cId="1269217032" sldId="312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16.868" v="9479" actId="478"/>
          <ac:picMkLst>
            <pc:docMk/>
            <pc:sldMk cId="1269217032" sldId="312"/>
            <ac:picMk id="4" creationId="{2A4FDC44-4CC2-4DDB-BD99-BF1F9C3EA28A}"/>
          </ac:picMkLst>
        </pc:picChg>
      </pc:sldChg>
      <pc:sldChg chg="addSp delSp modSp add mod modNotesTx">
        <pc:chgData name="Cynthia Enciso" userId="7915927f-c5cf-4e1f-876d-e79882ad52fa" providerId="ADAL" clId="{B8CE55CB-83A7-4AD6-9BA8-9E2E0D33CDDA}" dt="2021-11-24T20:20:26.411" v="9482" actId="14100"/>
        <pc:sldMkLst>
          <pc:docMk/>
          <pc:sldMk cId="4246513153" sldId="313"/>
        </pc:sldMkLst>
        <pc:spChg chg="mod">
          <ac:chgData name="Cynthia Enciso" userId="7915927f-c5cf-4e1f-876d-e79882ad52fa" providerId="ADAL" clId="{B8CE55CB-83A7-4AD6-9BA8-9E2E0D33CDDA}" dt="2021-11-24T20:20:26.411" v="9482" actId="14100"/>
          <ac:spMkLst>
            <pc:docMk/>
            <pc:sldMk cId="4246513153" sldId="313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20:20:23.584" v="9481" actId="478"/>
          <ac:picMkLst>
            <pc:docMk/>
            <pc:sldMk cId="4246513153" sldId="313"/>
            <ac:picMk id="4" creationId="{65EA9F9C-1C0E-4C5D-B448-D9587CEC98B5}"/>
          </ac:picMkLst>
        </pc:picChg>
      </pc:sldChg>
      <pc:sldChg chg="addSp delSp modSp add mod modClrScheme chgLayout modNotesTx">
        <pc:chgData name="Cynthia Enciso" userId="7915927f-c5cf-4e1f-876d-e79882ad52fa" providerId="ADAL" clId="{B8CE55CB-83A7-4AD6-9BA8-9E2E0D33CDDA}" dt="2021-11-24T20:20:39.004" v="9486" actId="14100"/>
        <pc:sldMkLst>
          <pc:docMk/>
          <pc:sldMk cId="3594925401" sldId="314"/>
        </pc:sldMkLst>
        <pc:spChg chg="mod ord">
          <ac:chgData name="Cynthia Enciso" userId="7915927f-c5cf-4e1f-876d-e79882ad52fa" providerId="ADAL" clId="{B8CE55CB-83A7-4AD6-9BA8-9E2E0D33CDDA}" dt="2021-11-24T19:37:07.082" v="7696" actId="26606"/>
          <ac:spMkLst>
            <pc:docMk/>
            <pc:sldMk cId="3594925401" sldId="314"/>
            <ac:spMk id="2" creationId="{3617EA6A-B53C-4215-A9FA-55F45DDCE9CD}"/>
          </ac:spMkLst>
        </pc:spChg>
        <pc:spChg chg="mod">
          <ac:chgData name="Cynthia Enciso" userId="7915927f-c5cf-4e1f-876d-e79882ad52fa" providerId="ADAL" clId="{B8CE55CB-83A7-4AD6-9BA8-9E2E0D33CDDA}" dt="2021-11-24T20:20:39.004" v="9486" actId="14100"/>
          <ac:spMkLst>
            <pc:docMk/>
            <pc:sldMk cId="3594925401" sldId="314"/>
            <ac:spMk id="5" creationId="{2EF7DEAC-2D3B-412C-9D62-831CB202307F}"/>
          </ac:spMkLst>
        </pc:spChg>
        <pc:picChg chg="add del mod">
          <ac:chgData name="Cynthia Enciso" userId="7915927f-c5cf-4e1f-876d-e79882ad52fa" providerId="ADAL" clId="{B8CE55CB-83A7-4AD6-9BA8-9E2E0D33CDDA}" dt="2021-11-24T19:41:21.527" v="7803" actId="478"/>
          <ac:picMkLst>
            <pc:docMk/>
            <pc:sldMk cId="3594925401" sldId="314"/>
            <ac:picMk id="4" creationId="{0F019DA3-1553-4E14-BE0B-A5FE1E8154B5}"/>
          </ac:picMkLst>
        </pc:picChg>
        <pc:picChg chg="add del mod">
          <ac:chgData name="Cynthia Enciso" userId="7915927f-c5cf-4e1f-876d-e79882ad52fa" providerId="ADAL" clId="{B8CE55CB-83A7-4AD6-9BA8-9E2E0D33CDDA}" dt="2021-11-24T20:20:35.772" v="9485" actId="21"/>
          <ac:picMkLst>
            <pc:docMk/>
            <pc:sldMk cId="3594925401" sldId="314"/>
            <ac:picMk id="7" creationId="{6438EBA5-2B5A-4A6E-AD47-0DD45F98094A}"/>
          </ac:picMkLst>
        </pc:picChg>
      </pc:sldChg>
      <pc:sldChg chg="addSp delSp modSp new mod ord">
        <pc:chgData name="Cynthia Enciso" userId="7915927f-c5cf-4e1f-876d-e79882ad52fa" providerId="ADAL" clId="{B8CE55CB-83A7-4AD6-9BA8-9E2E0D33CDDA}" dt="2021-11-23T18:54:34.319" v="2969" actId="20577"/>
        <pc:sldMkLst>
          <pc:docMk/>
          <pc:sldMk cId="71044076" sldId="315"/>
        </pc:sldMkLst>
        <pc:spChg chg="mod">
          <ac:chgData name="Cynthia Enciso" userId="7915927f-c5cf-4e1f-876d-e79882ad52fa" providerId="ADAL" clId="{B8CE55CB-83A7-4AD6-9BA8-9E2E0D33CDDA}" dt="2021-11-23T18:31:59.843" v="2395" actId="20577"/>
          <ac:spMkLst>
            <pc:docMk/>
            <pc:sldMk cId="71044076" sldId="315"/>
            <ac:spMk id="2" creationId="{A66DCBCE-3F54-488C-9F6E-8BF9697B9C21}"/>
          </ac:spMkLst>
        </pc:spChg>
        <pc:spChg chg="mod">
          <ac:chgData name="Cynthia Enciso" userId="7915927f-c5cf-4e1f-876d-e79882ad52fa" providerId="ADAL" clId="{B8CE55CB-83A7-4AD6-9BA8-9E2E0D33CDDA}" dt="2021-11-23T18:54:34.319" v="2969" actId="20577"/>
          <ac:spMkLst>
            <pc:docMk/>
            <pc:sldMk cId="71044076" sldId="315"/>
            <ac:spMk id="3" creationId="{2A91A05E-BB3A-4719-AA46-63B9A9A5A191}"/>
          </ac:spMkLst>
        </pc:spChg>
        <pc:spChg chg="add mod">
          <ac:chgData name="Cynthia Enciso" userId="7915927f-c5cf-4e1f-876d-e79882ad52fa" providerId="ADAL" clId="{B8CE55CB-83A7-4AD6-9BA8-9E2E0D33CDDA}" dt="2021-11-23T18:38:09.997" v="2923" actId="20577"/>
          <ac:spMkLst>
            <pc:docMk/>
            <pc:sldMk cId="71044076" sldId="315"/>
            <ac:spMk id="5" creationId="{E7073976-E18F-4640-8D3F-990DF0501DF1}"/>
          </ac:spMkLst>
        </pc:spChg>
        <pc:spChg chg="add mod">
          <ac:chgData name="Cynthia Enciso" userId="7915927f-c5cf-4e1f-876d-e79882ad52fa" providerId="ADAL" clId="{B8CE55CB-83A7-4AD6-9BA8-9E2E0D33CDDA}" dt="2021-11-23T18:36:16.171" v="2836" actId="164"/>
          <ac:spMkLst>
            <pc:docMk/>
            <pc:sldMk cId="71044076" sldId="315"/>
            <ac:spMk id="6" creationId="{23FA5468-E68C-4893-85DA-866F53B2729D}"/>
          </ac:spMkLst>
        </pc:spChg>
        <pc:spChg chg="add del mod">
          <ac:chgData name="Cynthia Enciso" userId="7915927f-c5cf-4e1f-876d-e79882ad52fa" providerId="ADAL" clId="{B8CE55CB-83A7-4AD6-9BA8-9E2E0D33CDDA}" dt="2021-11-23T18:34:24.464" v="2727"/>
          <ac:spMkLst>
            <pc:docMk/>
            <pc:sldMk cId="71044076" sldId="315"/>
            <ac:spMk id="7" creationId="{B63D1C50-73CF-40DB-B96E-C332B39D702C}"/>
          </ac:spMkLst>
        </pc:spChg>
        <pc:spChg chg="add mod">
          <ac:chgData name="Cynthia Enciso" userId="7915927f-c5cf-4e1f-876d-e79882ad52fa" providerId="ADAL" clId="{B8CE55CB-83A7-4AD6-9BA8-9E2E0D33CDDA}" dt="2021-11-23T18:38:53.592" v="2949" actId="1076"/>
          <ac:spMkLst>
            <pc:docMk/>
            <pc:sldMk cId="71044076" sldId="315"/>
            <ac:spMk id="8" creationId="{0327BFF9-CE4F-44F9-8F91-4B7EC34D32FE}"/>
          </ac:spMkLst>
        </pc:spChg>
        <pc:spChg chg="add mod">
          <ac:chgData name="Cynthia Enciso" userId="7915927f-c5cf-4e1f-876d-e79882ad52fa" providerId="ADAL" clId="{B8CE55CB-83A7-4AD6-9BA8-9E2E0D33CDDA}" dt="2021-11-23T18:38:45.385" v="2947" actId="1076"/>
          <ac:spMkLst>
            <pc:docMk/>
            <pc:sldMk cId="71044076" sldId="315"/>
            <ac:spMk id="9" creationId="{81F081E8-0444-407F-9EDF-FCE4B99D6949}"/>
          </ac:spMkLst>
        </pc:spChg>
        <pc:spChg chg="add mod ord">
          <ac:chgData name="Cynthia Enciso" userId="7915927f-c5cf-4e1f-876d-e79882ad52fa" providerId="ADAL" clId="{B8CE55CB-83A7-4AD6-9BA8-9E2E0D33CDDA}" dt="2021-11-23T18:38:38.120" v="2945" actId="1076"/>
          <ac:spMkLst>
            <pc:docMk/>
            <pc:sldMk cId="71044076" sldId="315"/>
            <ac:spMk id="11" creationId="{DE633999-F794-4132-8AE8-7844FD82AB3D}"/>
          </ac:spMkLst>
        </pc:spChg>
        <pc:spChg chg="add mod ord">
          <ac:chgData name="Cynthia Enciso" userId="7915927f-c5cf-4e1f-876d-e79882ad52fa" providerId="ADAL" clId="{B8CE55CB-83A7-4AD6-9BA8-9E2E0D33CDDA}" dt="2021-11-23T18:38:34.668" v="2944" actId="167"/>
          <ac:spMkLst>
            <pc:docMk/>
            <pc:sldMk cId="71044076" sldId="315"/>
            <ac:spMk id="12" creationId="{7724FC99-1CFE-4C60-995A-721C6A3889AF}"/>
          </ac:spMkLst>
        </pc:spChg>
        <pc:grpChg chg="add mod">
          <ac:chgData name="Cynthia Enciso" userId="7915927f-c5cf-4e1f-876d-e79882ad52fa" providerId="ADAL" clId="{B8CE55CB-83A7-4AD6-9BA8-9E2E0D33CDDA}" dt="2021-11-23T18:38:40.103" v="2946" actId="1076"/>
          <ac:grpSpMkLst>
            <pc:docMk/>
            <pc:sldMk cId="71044076" sldId="315"/>
            <ac:grpSpMk id="10" creationId="{46F25372-312D-4F1B-ABC3-24521EC466B0}"/>
          </ac:grpSpMkLst>
        </pc:grpChg>
      </pc:sldChg>
      <pc:sldChg chg="addSp modSp new mod ord">
        <pc:chgData name="Cynthia Enciso" userId="7915927f-c5cf-4e1f-876d-e79882ad52fa" providerId="ADAL" clId="{B8CE55CB-83A7-4AD6-9BA8-9E2E0D33CDDA}" dt="2021-11-24T16:22:08.021" v="4819" actId="20577"/>
        <pc:sldMkLst>
          <pc:docMk/>
          <pc:sldMk cId="419403888" sldId="316"/>
        </pc:sldMkLst>
        <pc:spChg chg="mod">
          <ac:chgData name="Cynthia Enciso" userId="7915927f-c5cf-4e1f-876d-e79882ad52fa" providerId="ADAL" clId="{B8CE55CB-83A7-4AD6-9BA8-9E2E0D33CDDA}" dt="2021-11-24T16:09:45.985" v="3934" actId="20577"/>
          <ac:spMkLst>
            <pc:docMk/>
            <pc:sldMk cId="419403888" sldId="316"/>
            <ac:spMk id="2" creationId="{7269C139-F2D9-47F9-9C95-A6CCEDE6FCEC}"/>
          </ac:spMkLst>
        </pc:spChg>
        <pc:spChg chg="mod">
          <ac:chgData name="Cynthia Enciso" userId="7915927f-c5cf-4e1f-876d-e79882ad52fa" providerId="ADAL" clId="{B8CE55CB-83A7-4AD6-9BA8-9E2E0D33CDDA}" dt="2021-11-24T16:22:08.021" v="4819" actId="20577"/>
          <ac:spMkLst>
            <pc:docMk/>
            <pc:sldMk cId="419403888" sldId="316"/>
            <ac:spMk id="3" creationId="{B47CF944-FCAF-4F9B-82A2-0A5FF5E24DD7}"/>
          </ac:spMkLst>
        </pc:spChg>
        <pc:spChg chg="add mod">
          <ac:chgData name="Cynthia Enciso" userId="7915927f-c5cf-4e1f-876d-e79882ad52fa" providerId="ADAL" clId="{B8CE55CB-83A7-4AD6-9BA8-9E2E0D33CDDA}" dt="2021-11-24T16:18:49.516" v="4720" actId="20577"/>
          <ac:spMkLst>
            <pc:docMk/>
            <pc:sldMk cId="419403888" sldId="316"/>
            <ac:spMk id="6" creationId="{DA7FBE41-9AE8-4D1A-8C7E-BADDC24635FE}"/>
          </ac:spMkLst>
        </pc:spChg>
      </pc:sldChg>
      <pc:sldChg chg="addSp delSp modSp new mod ord">
        <pc:chgData name="Cynthia Enciso" userId="7915927f-c5cf-4e1f-876d-e79882ad52fa" providerId="ADAL" clId="{B8CE55CB-83A7-4AD6-9BA8-9E2E0D33CDDA}" dt="2021-11-24T19:54:48.882" v="8503" actId="20577"/>
        <pc:sldMkLst>
          <pc:docMk/>
          <pc:sldMk cId="1633112052" sldId="317"/>
        </pc:sldMkLst>
        <pc:spChg chg="mod">
          <ac:chgData name="Cynthia Enciso" userId="7915927f-c5cf-4e1f-876d-e79882ad52fa" providerId="ADAL" clId="{B8CE55CB-83A7-4AD6-9BA8-9E2E0D33CDDA}" dt="2021-11-24T19:52:26.151" v="8384" actId="20577"/>
          <ac:spMkLst>
            <pc:docMk/>
            <pc:sldMk cId="1633112052" sldId="317"/>
            <ac:spMk id="2" creationId="{C74144F5-8DA6-4645-81F9-E7B448E52696}"/>
          </ac:spMkLst>
        </pc:spChg>
        <pc:spChg chg="del">
          <ac:chgData name="Cynthia Enciso" userId="7915927f-c5cf-4e1f-876d-e79882ad52fa" providerId="ADAL" clId="{B8CE55CB-83A7-4AD6-9BA8-9E2E0D33CDDA}" dt="2021-11-24T19:51:45.139" v="8351" actId="478"/>
          <ac:spMkLst>
            <pc:docMk/>
            <pc:sldMk cId="1633112052" sldId="317"/>
            <ac:spMk id="3" creationId="{2D002F5D-4E21-484B-A042-587D63F7779A}"/>
          </ac:spMkLst>
        </pc:spChg>
        <pc:spChg chg="add mod">
          <ac:chgData name="Cynthia Enciso" userId="7915927f-c5cf-4e1f-876d-e79882ad52fa" providerId="ADAL" clId="{B8CE55CB-83A7-4AD6-9BA8-9E2E0D33CDDA}" dt="2021-11-24T19:53:52.021" v="8428" actId="207"/>
          <ac:spMkLst>
            <pc:docMk/>
            <pc:sldMk cId="1633112052" sldId="317"/>
            <ac:spMk id="5" creationId="{BE9F4A8D-6E2A-4CED-A51C-729909045CCE}"/>
          </ac:spMkLst>
        </pc:spChg>
        <pc:spChg chg="add mod">
          <ac:chgData name="Cynthia Enciso" userId="7915927f-c5cf-4e1f-876d-e79882ad52fa" providerId="ADAL" clId="{B8CE55CB-83A7-4AD6-9BA8-9E2E0D33CDDA}" dt="2021-11-24T19:53:56.084" v="8429" actId="207"/>
          <ac:spMkLst>
            <pc:docMk/>
            <pc:sldMk cId="1633112052" sldId="317"/>
            <ac:spMk id="6" creationId="{63EB9603-DD7E-4EDC-813D-BBA69146CFC5}"/>
          </ac:spMkLst>
        </pc:spChg>
        <pc:spChg chg="add mod">
          <ac:chgData name="Cynthia Enciso" userId="7915927f-c5cf-4e1f-876d-e79882ad52fa" providerId="ADAL" clId="{B8CE55CB-83A7-4AD6-9BA8-9E2E0D33CDDA}" dt="2021-11-24T19:54:48.882" v="8503" actId="20577"/>
          <ac:spMkLst>
            <pc:docMk/>
            <pc:sldMk cId="1633112052" sldId="317"/>
            <ac:spMk id="7" creationId="{90D84490-7805-4B34-8A67-827AC154F03F}"/>
          </ac:spMkLst>
        </pc:spChg>
        <pc:spChg chg="add mod">
          <ac:chgData name="Cynthia Enciso" userId="7915927f-c5cf-4e1f-876d-e79882ad52fa" providerId="ADAL" clId="{B8CE55CB-83A7-4AD6-9BA8-9E2E0D33CDDA}" dt="2021-11-24T19:53:22.379" v="8418" actId="1076"/>
          <ac:spMkLst>
            <pc:docMk/>
            <pc:sldMk cId="1633112052" sldId="317"/>
            <ac:spMk id="8" creationId="{968B8A5D-77D8-4DC4-9F35-3AAEBCD5A5B3}"/>
          </ac:spMkLst>
        </pc:spChg>
        <pc:spChg chg="add mod">
          <ac:chgData name="Cynthia Enciso" userId="7915927f-c5cf-4e1f-876d-e79882ad52fa" providerId="ADAL" clId="{B8CE55CB-83A7-4AD6-9BA8-9E2E0D33CDDA}" dt="2021-11-24T19:53:24.931" v="8419" actId="1076"/>
          <ac:spMkLst>
            <pc:docMk/>
            <pc:sldMk cId="1633112052" sldId="317"/>
            <ac:spMk id="12" creationId="{36AFE2F4-4FB6-4E89-8B8C-1C086923499E}"/>
          </ac:spMkLst>
        </pc:spChg>
        <pc:spChg chg="add mod">
          <ac:chgData name="Cynthia Enciso" userId="7915927f-c5cf-4e1f-876d-e79882ad52fa" providerId="ADAL" clId="{B8CE55CB-83A7-4AD6-9BA8-9E2E0D33CDDA}" dt="2021-11-24T19:54:34.376" v="8491" actId="1076"/>
          <ac:spMkLst>
            <pc:docMk/>
            <pc:sldMk cId="1633112052" sldId="317"/>
            <ac:spMk id="21" creationId="{1AA698AF-D85B-4BBF-901C-F80A3FFA7D51}"/>
          </ac:spMkLst>
        </pc:spChg>
        <pc:cxnChg chg="add mod">
          <ac:chgData name="Cynthia Enciso" userId="7915927f-c5cf-4e1f-876d-e79882ad52fa" providerId="ADAL" clId="{B8CE55CB-83A7-4AD6-9BA8-9E2E0D33CDDA}" dt="2021-11-24T19:53:22.379" v="8418" actId="1076"/>
          <ac:cxnSpMkLst>
            <pc:docMk/>
            <pc:sldMk cId="1633112052" sldId="317"/>
            <ac:cxnSpMk id="10" creationId="{5FA87B4A-5C28-4918-AEE5-48281ABE6C47}"/>
          </ac:cxnSpMkLst>
        </pc:cxnChg>
        <pc:cxnChg chg="add mod">
          <ac:chgData name="Cynthia Enciso" userId="7915927f-c5cf-4e1f-876d-e79882ad52fa" providerId="ADAL" clId="{B8CE55CB-83A7-4AD6-9BA8-9E2E0D33CDDA}" dt="2021-11-24T19:53:24.931" v="8419" actId="1076"/>
          <ac:cxnSpMkLst>
            <pc:docMk/>
            <pc:sldMk cId="1633112052" sldId="317"/>
            <ac:cxnSpMk id="13" creationId="{0DE43488-2854-4E53-864B-49302F4490CC}"/>
          </ac:cxnSpMkLst>
        </pc:cxnChg>
        <pc:cxnChg chg="add mod">
          <ac:chgData name="Cynthia Enciso" userId="7915927f-c5cf-4e1f-876d-e79882ad52fa" providerId="ADAL" clId="{B8CE55CB-83A7-4AD6-9BA8-9E2E0D33CDDA}" dt="2021-11-24T19:53:37.632" v="8425" actId="1076"/>
          <ac:cxnSpMkLst>
            <pc:docMk/>
            <pc:sldMk cId="1633112052" sldId="317"/>
            <ac:cxnSpMk id="16" creationId="{3156C316-ADB4-480B-8D18-A762805870A8}"/>
          </ac:cxnSpMkLst>
        </pc:cxnChg>
        <pc:cxnChg chg="add mod">
          <ac:chgData name="Cynthia Enciso" userId="7915927f-c5cf-4e1f-876d-e79882ad52fa" providerId="ADAL" clId="{B8CE55CB-83A7-4AD6-9BA8-9E2E0D33CDDA}" dt="2021-11-24T19:53:41.029" v="8427" actId="1076"/>
          <ac:cxnSpMkLst>
            <pc:docMk/>
            <pc:sldMk cId="1633112052" sldId="317"/>
            <ac:cxnSpMk id="18" creationId="{EA39E476-6EA1-44C8-A9DA-8408C86C141D}"/>
          </ac:cxnSpMkLst>
        </pc:cxnChg>
        <pc:cxnChg chg="add mod">
          <ac:chgData name="Cynthia Enciso" userId="7915927f-c5cf-4e1f-876d-e79882ad52fa" providerId="ADAL" clId="{B8CE55CB-83A7-4AD6-9BA8-9E2E0D33CDDA}" dt="2021-11-24T19:54:12.137" v="8432" actId="1076"/>
          <ac:cxnSpMkLst>
            <pc:docMk/>
            <pc:sldMk cId="1633112052" sldId="317"/>
            <ac:cxnSpMk id="19" creationId="{2452F6ED-2EE0-4C6D-B346-05652164ADEA}"/>
          </ac:cxnSpMkLst>
        </pc:cxnChg>
        <pc:cxnChg chg="add mod">
          <ac:chgData name="Cynthia Enciso" userId="7915927f-c5cf-4e1f-876d-e79882ad52fa" providerId="ADAL" clId="{B8CE55CB-83A7-4AD6-9BA8-9E2E0D33CDDA}" dt="2021-11-24T19:54:15.852" v="8434" actId="1076"/>
          <ac:cxnSpMkLst>
            <pc:docMk/>
            <pc:sldMk cId="1633112052" sldId="317"/>
            <ac:cxnSpMk id="20" creationId="{59CEF6BD-7976-48DC-99C5-6FC5E210308E}"/>
          </ac:cxnSpMkLst>
        </pc:cxnChg>
      </pc:sldChg>
      <pc:sldMasterChg chg="delSldLayout">
        <pc:chgData name="Cynthia Enciso" userId="7915927f-c5cf-4e1f-876d-e79882ad52fa" providerId="ADAL" clId="{B8CE55CB-83A7-4AD6-9BA8-9E2E0D33CDDA}" dt="2021-11-24T20:31:21.475" v="9496" actId="2696"/>
        <pc:sldMasterMkLst>
          <pc:docMk/>
          <pc:sldMasterMk cId="1955545660" sldId="2147483706"/>
        </pc:sldMasterMkLst>
        <pc:sldLayoutChg chg="del">
          <pc:chgData name="Cynthia Enciso" userId="7915927f-c5cf-4e1f-876d-e79882ad52fa" providerId="ADAL" clId="{B8CE55CB-83A7-4AD6-9BA8-9E2E0D33CDDA}" dt="2021-11-24T20:31:21.475" v="9496" actId="2696"/>
          <pc:sldLayoutMkLst>
            <pc:docMk/>
            <pc:sldMasterMk cId="1955545660" sldId="2147483706"/>
            <pc:sldLayoutMk cId="3579428184" sldId="21474837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look in your current room or out the tinted window. Someone outside cannot look inside.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bold text to reveal what elements are associated with the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bold text to reveal what elements are associated with the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Pancake image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00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07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1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788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554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33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15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6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796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371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545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9" r:id="rId12"/>
    <p:sldLayoutId id="2147483720" r:id="rId13"/>
    <p:sldLayoutId id="214748372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27" y="1096138"/>
            <a:ext cx="6807148" cy="2543545"/>
          </a:xfrm>
        </p:spPr>
        <p:txBody>
          <a:bodyPr/>
          <a:lstStyle/>
          <a:p>
            <a:r>
              <a:rPr lang="en-US" dirty="0"/>
              <a:t>JavaScript Scope, the DOM, and ‘Complex’ Topics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077"/>
          </a:xfrm>
        </p:spPr>
        <p:txBody>
          <a:bodyPr>
            <a:normAutofit/>
          </a:bodyPr>
          <a:lstStyle/>
          <a:p>
            <a:r>
              <a:rPr lang="en-US" dirty="0"/>
              <a:t>Variables created inside a function or flow-control blocks are called </a:t>
            </a:r>
            <a:r>
              <a:rPr lang="en-US" b="1" dirty="0"/>
              <a:t>local</a:t>
            </a:r>
            <a:r>
              <a:rPr lang="en-US" dirty="0"/>
              <a:t> variables because they only exist inside that scope.</a:t>
            </a:r>
          </a:p>
          <a:p>
            <a:r>
              <a:rPr lang="en-US" dirty="0"/>
              <a:t>Function parameters are actually local variables created to hold passed-in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C8D6A-F1E1-46BE-9A8B-13663AEECEB3}"/>
              </a:ext>
            </a:extLst>
          </p:cNvPr>
          <p:cNvSpPr txBox="1"/>
          <p:nvPr/>
        </p:nvSpPr>
        <p:spPr>
          <a:xfrm>
            <a:off x="926662" y="4319838"/>
            <a:ext cx="4610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num1 + num2;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F5BFF-3F6E-46E0-B926-E0841E2F5683}"/>
              </a:ext>
            </a:extLst>
          </p:cNvPr>
          <p:cNvSpPr txBox="1"/>
          <p:nvPr/>
        </p:nvSpPr>
        <p:spPr>
          <a:xfrm>
            <a:off x="6541726" y="4286337"/>
            <a:ext cx="244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There are two local variables in the add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2B224-8456-41E2-9435-2F48D1B237C5}"/>
              </a:ext>
            </a:extLst>
          </p:cNvPr>
          <p:cNvCxnSpPr/>
          <p:nvPr/>
        </p:nvCxnSpPr>
        <p:spPr>
          <a:xfrm flipH="1">
            <a:off x="5814391" y="4830417"/>
            <a:ext cx="49695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A1AA-779A-4A8C-B06B-8CC0F82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D1CF-DC53-429D-9B75-1BCBC1A1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0323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pass data into a function, you are </a:t>
            </a:r>
            <a:r>
              <a:rPr lang="en-US" b="1" dirty="0"/>
              <a:t>copying </a:t>
            </a:r>
            <a:r>
              <a:rPr lang="en-US" dirty="0"/>
              <a:t>the values from the original variable and </a:t>
            </a:r>
            <a:r>
              <a:rPr lang="en-US" b="1" dirty="0"/>
              <a:t>giving the copy </a:t>
            </a:r>
            <a:r>
              <a:rPr lang="en-US" dirty="0"/>
              <a:t>to the parameter</a:t>
            </a:r>
          </a:p>
          <a:p>
            <a:r>
              <a:rPr lang="en-US" dirty="0"/>
              <a:t>This means within the function, you are </a:t>
            </a:r>
            <a:r>
              <a:rPr lang="en-US" b="1" dirty="0"/>
              <a:t>working with the copy </a:t>
            </a:r>
            <a:r>
              <a:rPr lang="en-US" dirty="0"/>
              <a:t>and are </a:t>
            </a:r>
            <a:r>
              <a:rPr lang="en-US" b="1" dirty="0"/>
              <a:t>not</a:t>
            </a:r>
            <a:r>
              <a:rPr lang="en-US" dirty="0"/>
              <a:t> affecting the original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32DF-4F61-4C13-9D57-585508BF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CF82-6724-46D0-9B84-4F2882B0912C}"/>
              </a:ext>
            </a:extLst>
          </p:cNvPr>
          <p:cNvSpPr txBox="1"/>
          <p:nvPr/>
        </p:nvSpPr>
        <p:spPr>
          <a:xfrm>
            <a:off x="1936789" y="3661464"/>
            <a:ext cx="57246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modify(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5;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prints 10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prints 5</a:t>
            </a:r>
          </a:p>
        </p:txBody>
      </p:sp>
    </p:spTree>
    <p:extLst>
      <p:ext uri="{BB962C8B-B14F-4D97-AF65-F5344CB8AC3E}">
        <p14:creationId xmlns:p14="http://schemas.microsoft.com/office/powerpoint/2010/main" val="28815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847372"/>
            <a:ext cx="8826500" cy="32375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DOM</a:t>
            </a:r>
          </a:p>
        </p:txBody>
      </p:sp>
    </p:spTree>
    <p:extLst>
      <p:ext uri="{BB962C8B-B14F-4D97-AF65-F5344CB8AC3E}">
        <p14:creationId xmlns:p14="http://schemas.microsoft.com/office/powerpoint/2010/main" val="34813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3396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Tree-like representation of HTML elements</a:t>
            </a:r>
          </a:p>
          <a:p>
            <a:r>
              <a:rPr lang="en-US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</a:p>
          <a:p>
            <a:pPr marL="1314450" lvl="2" indent="-457200"/>
            <a:r>
              <a:rPr lang="en-US" dirty="0"/>
              <a:t>Including elements and non-elements, like </a:t>
            </a:r>
            <a:r>
              <a:rPr lang="en-US" b="1" dirty="0"/>
              <a:t>text</a:t>
            </a:r>
            <a:r>
              <a:rPr lang="en-US" dirty="0"/>
              <a:t> and </a:t>
            </a:r>
            <a:r>
              <a:rPr lang="en-US" b="1" dirty="0"/>
              <a:t>comments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Browser uses the model to draw the nodes onto the browser window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F1A99-85A5-4056-99AB-99E6D63A073E}"/>
              </a:ext>
            </a:extLst>
          </p:cNvPr>
          <p:cNvGrpSpPr/>
          <p:nvPr/>
        </p:nvGrpSpPr>
        <p:grpSpPr>
          <a:xfrm>
            <a:off x="247879" y="4616067"/>
            <a:ext cx="8747393" cy="2112770"/>
            <a:chOff x="99152" y="4616067"/>
            <a:chExt cx="8747393" cy="211277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DD7883-FD1B-4ED6-8202-09381F312A96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C34759-E2E7-4651-B3C6-471DA7ECC2FC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7" name="Picture 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9E48AEB-BAF9-4AC2-9E11-8B40491B3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B94F1440-90AE-4F7C-BF9B-F54C79B10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013061D2-5A1A-4DA6-B42E-94C90BBB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837D16-0EFB-4828-A313-B83F8A3D1879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7415ADD-8168-49F0-8A4B-E6BC28914699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609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C536-F047-40FE-8897-BDCD982B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1426-8841-431A-B7E2-57D598C8D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are a datatype that can have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b="1" dirty="0"/>
              <a:t>Properties: </a:t>
            </a:r>
            <a:r>
              <a:rPr lang="en-US" dirty="0"/>
              <a:t>values that belong to the object</a:t>
            </a:r>
          </a:p>
          <a:p>
            <a:pPr lvl="1"/>
            <a:r>
              <a:rPr lang="en-US" b="1" dirty="0"/>
              <a:t>Methods:</a:t>
            </a:r>
            <a:r>
              <a:rPr lang="en-US" dirty="0"/>
              <a:t> functions that belong to the object</a:t>
            </a:r>
          </a:p>
          <a:p>
            <a:pPr marL="533400" lvl="1" indent="0">
              <a:buNone/>
            </a:pPr>
            <a:endParaRPr lang="en-US" b="1" dirty="0"/>
          </a:p>
          <a:p>
            <a:pPr marL="533400" lvl="1" indent="0">
              <a:buNone/>
            </a:pPr>
            <a:r>
              <a:rPr lang="en-US" dirty="0"/>
              <a:t>To use or access an object’s properties or methods, you use </a:t>
            </a:r>
            <a:r>
              <a:rPr lang="en-US" b="1" dirty="0"/>
              <a:t>dot notation: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2749-6939-4C03-B5C9-63BCE03746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99BC7-05F3-4503-AE91-1F10FA9079DB}"/>
              </a:ext>
            </a:extLst>
          </p:cNvPr>
          <p:cNvSpPr txBox="1"/>
          <p:nvPr/>
        </p:nvSpPr>
        <p:spPr>
          <a:xfrm>
            <a:off x="2564297" y="4863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object</a:t>
            </a:r>
            <a:r>
              <a:rPr lang="en-US" sz="3200" dirty="0" err="1">
                <a:solidFill>
                  <a:schemeClr val="accent5"/>
                </a:solidFill>
              </a:rPr>
              <a:t>.propertyName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object</a:t>
            </a:r>
            <a:r>
              <a:rPr lang="en-US" sz="3200" dirty="0" err="1">
                <a:solidFill>
                  <a:schemeClr val="accent5"/>
                </a:solidFill>
              </a:rPr>
              <a:t>.methodName</a:t>
            </a:r>
            <a:r>
              <a:rPr lang="en-US" sz="3200" dirty="0">
                <a:solidFill>
                  <a:schemeClr val="accent5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99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BA8-97C5-4416-96F2-194DEAA2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AFF8-4C90-485B-BB26-1232A798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represents the webpage</a:t>
            </a:r>
          </a:p>
          <a:p>
            <a:r>
              <a:rPr lang="en-US" dirty="0"/>
              <a:t>Using this object allows us to find elements within it</a:t>
            </a:r>
          </a:p>
          <a:p>
            <a:r>
              <a:rPr lang="en-US" dirty="0"/>
              <a:t>Its root element is the HTML element</a:t>
            </a:r>
          </a:p>
          <a:p>
            <a:pPr lvl="1"/>
            <a:r>
              <a:rPr lang="en-US" dirty="0"/>
              <a:t>Every other element is contained within the HTML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377C-56E3-469C-912E-8F69229B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8800" dirty="0"/>
              <a:t>Using JS to Manipulate the DOM</a:t>
            </a:r>
          </a:p>
        </p:txBody>
      </p:sp>
    </p:spTree>
    <p:extLst>
      <p:ext uri="{BB962C8B-B14F-4D97-AF65-F5344CB8AC3E}">
        <p14:creationId xmlns:p14="http://schemas.microsoft.com/office/powerpoint/2010/main" val="423379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3E4-77AF-4930-AD6C-1061FB3E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2EC-F478-4CA3-929F-F538B13A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19200"/>
            <a:ext cx="4222864" cy="5509637"/>
          </a:xfrm>
        </p:spPr>
        <p:txBody>
          <a:bodyPr>
            <a:normAutofit/>
          </a:bodyPr>
          <a:lstStyle/>
          <a:p>
            <a:r>
              <a:rPr lang="en-US" dirty="0" err="1"/>
              <a:t>getElementByAttribute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CSS Selectors in JS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08F64-3826-4BED-BF3C-8BB75802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D53C91-2446-49FC-95E7-02386140873F}"/>
              </a:ext>
            </a:extLst>
          </p:cNvPr>
          <p:cNvSpPr/>
          <p:nvPr/>
        </p:nvSpPr>
        <p:spPr>
          <a:xfrm>
            <a:off x="4004497" y="1565910"/>
            <a:ext cx="5139502" cy="4797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323E3F-76D5-40F6-84CA-575EEFB1EF72}"/>
              </a:ext>
            </a:extLst>
          </p:cNvPr>
          <p:cNvSpPr/>
          <p:nvPr/>
        </p:nvSpPr>
        <p:spPr>
          <a:xfrm>
            <a:off x="4907777" y="2194813"/>
            <a:ext cx="4091940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id=“</a:t>
            </a:r>
            <a:r>
              <a:rPr lang="en-US" dirty="0" err="1"/>
              <a:t>myPara</a:t>
            </a:r>
            <a:r>
              <a:rPr lang="en-US" dirty="0"/>
              <a:t>”&gt; paragraph one&lt;/p&gt;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8EA0B3-EFA4-4975-AF3B-07132B09EF89}"/>
              </a:ext>
            </a:extLst>
          </p:cNvPr>
          <p:cNvSpPr/>
          <p:nvPr/>
        </p:nvSpPr>
        <p:spPr>
          <a:xfrm>
            <a:off x="4907777" y="3505641"/>
            <a:ext cx="407665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&lt;p class=“red”&gt; paragraph two &lt;/p&gt;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66639-5125-403F-8B14-28626FEE1CFA}"/>
              </a:ext>
            </a:extLst>
          </p:cNvPr>
          <p:cNvSpPr/>
          <p:nvPr/>
        </p:nvSpPr>
        <p:spPr>
          <a:xfrm>
            <a:off x="4921136" y="4860338"/>
            <a:ext cx="4065221" cy="788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 class=“red”&gt; div one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E4F8-2D59-4683-8A82-1871D47437C2}"/>
              </a:ext>
            </a:extLst>
          </p:cNvPr>
          <p:cNvSpPr txBox="1"/>
          <p:nvPr/>
        </p:nvSpPr>
        <p:spPr>
          <a:xfrm>
            <a:off x="164984" y="196485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getElementById</a:t>
            </a:r>
            <a:r>
              <a:rPr lang="en-US" b="1" dirty="0"/>
              <a:t>(“</a:t>
            </a:r>
            <a:r>
              <a:rPr lang="en-US" b="1" dirty="0" err="1"/>
              <a:t>myPara</a:t>
            </a:r>
            <a:r>
              <a:rPr lang="en-US" b="1" dirty="0"/>
              <a:t>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D96F3-1BFB-420F-80D8-A5F8ADD20D4C}"/>
              </a:ext>
            </a:extLst>
          </p:cNvPr>
          <p:cNvSpPr txBox="1"/>
          <p:nvPr/>
        </p:nvSpPr>
        <p:spPr>
          <a:xfrm>
            <a:off x="164984" y="2485042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getElementsByTagName</a:t>
            </a:r>
            <a:r>
              <a:rPr lang="en-US" b="1" dirty="0"/>
              <a:t>(“p”)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38275-7DF0-48ED-9C03-479A7528D42B}"/>
              </a:ext>
            </a:extLst>
          </p:cNvPr>
          <p:cNvSpPr txBox="1"/>
          <p:nvPr/>
        </p:nvSpPr>
        <p:spPr>
          <a:xfrm>
            <a:off x="164984" y="301641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getElementsByClassName</a:t>
            </a:r>
            <a:r>
              <a:rPr lang="en-US" b="1" dirty="0"/>
              <a:t>(“red”)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52001-9E95-4331-885E-6846B81A6D5A}"/>
              </a:ext>
            </a:extLst>
          </p:cNvPr>
          <p:cNvSpPr txBox="1"/>
          <p:nvPr/>
        </p:nvSpPr>
        <p:spPr>
          <a:xfrm>
            <a:off x="157643" y="457268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</a:t>
            </a:r>
            <a:r>
              <a:rPr lang="en-US" b="1" dirty="0"/>
              <a:t>(“p”)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68993-266D-4D1C-95CE-2D1DB219B0C4}"/>
              </a:ext>
            </a:extLst>
          </p:cNvPr>
          <p:cNvSpPr txBox="1"/>
          <p:nvPr/>
        </p:nvSpPr>
        <p:spPr>
          <a:xfrm>
            <a:off x="164984" y="507000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querySelectorAll</a:t>
            </a:r>
            <a:r>
              <a:rPr lang="en-US" b="1" dirty="0"/>
              <a:t>(“p”)</a:t>
            </a:r>
          </a:p>
        </p:txBody>
      </p:sp>
    </p:spTree>
    <p:extLst>
      <p:ext uri="{BB962C8B-B14F-4D97-AF65-F5344CB8AC3E}">
        <p14:creationId xmlns:p14="http://schemas.microsoft.com/office/powerpoint/2010/main" val="28968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5F04-F9FE-48CA-B6E0-7D327FC9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By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508D-3096-4781-A6F5-4C2CA871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313"/>
            <a:ext cx="4572000" cy="5387523"/>
          </a:xfrm>
        </p:spPr>
        <p:txBody>
          <a:bodyPr/>
          <a:lstStyle/>
          <a:p>
            <a:r>
              <a:rPr lang="en-US" dirty="0"/>
              <a:t>If current element is div: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current element is second paragraph: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367E-E249-4B92-95AD-723980F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C916AC-12DA-4B05-8704-71CAE0AA09D6}"/>
              </a:ext>
            </a:extLst>
          </p:cNvPr>
          <p:cNvSpPr/>
          <p:nvPr/>
        </p:nvSpPr>
        <p:spPr>
          <a:xfrm>
            <a:off x="4095110" y="2068830"/>
            <a:ext cx="4748889" cy="366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div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0073B-3905-4C7B-A637-77909374E813}"/>
              </a:ext>
            </a:extLst>
          </p:cNvPr>
          <p:cNvSpPr/>
          <p:nvPr/>
        </p:nvSpPr>
        <p:spPr>
          <a:xfrm>
            <a:off x="6267400" y="2407920"/>
            <a:ext cx="217551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one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02C17-F1C2-483D-BCDF-3B03E93E6ADF}"/>
              </a:ext>
            </a:extLst>
          </p:cNvPr>
          <p:cNvSpPr/>
          <p:nvPr/>
        </p:nvSpPr>
        <p:spPr>
          <a:xfrm>
            <a:off x="6267400" y="3571360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two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19183-E185-4DE1-A222-AA59D0637F20}"/>
              </a:ext>
            </a:extLst>
          </p:cNvPr>
          <p:cNvSpPr/>
          <p:nvPr/>
        </p:nvSpPr>
        <p:spPr>
          <a:xfrm>
            <a:off x="6288330" y="4659437"/>
            <a:ext cx="2133649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 three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DD422-905D-4697-8616-38B8749E8E9D}"/>
              </a:ext>
            </a:extLst>
          </p:cNvPr>
          <p:cNvSpPr txBox="1"/>
          <p:nvPr/>
        </p:nvSpPr>
        <p:spPr>
          <a:xfrm>
            <a:off x="380010" y="192077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firstElementChild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308F5-E478-4A90-A1EB-448CD21383AE}"/>
              </a:ext>
            </a:extLst>
          </p:cNvPr>
          <p:cNvSpPr txBox="1"/>
          <p:nvPr/>
        </p:nvSpPr>
        <p:spPr>
          <a:xfrm>
            <a:off x="380010" y="251505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lastElementChild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2E862-8F03-414B-B913-0E4756E4193C}"/>
              </a:ext>
            </a:extLst>
          </p:cNvPr>
          <p:cNvSpPr txBox="1"/>
          <p:nvPr/>
        </p:nvSpPr>
        <p:spPr>
          <a:xfrm>
            <a:off x="380010" y="297907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A1174-0302-4ECA-A61D-BA97B71E83AF}"/>
              </a:ext>
            </a:extLst>
          </p:cNvPr>
          <p:cNvSpPr txBox="1"/>
          <p:nvPr/>
        </p:nvSpPr>
        <p:spPr>
          <a:xfrm>
            <a:off x="180993" y="4853953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previousElementSibling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7B309-7C45-4BAB-8955-3C4D0FCBBE31}"/>
              </a:ext>
            </a:extLst>
          </p:cNvPr>
          <p:cNvSpPr txBox="1"/>
          <p:nvPr/>
        </p:nvSpPr>
        <p:spPr>
          <a:xfrm>
            <a:off x="226890" y="5474728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nextElementSibling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r>
              <a:rPr lang="en-US" dirty="0"/>
              <a:t>The DOM</a:t>
            </a:r>
          </a:p>
          <a:p>
            <a:r>
              <a:rPr lang="en-US" dirty="0"/>
              <a:t>The Execution Stack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315-B295-42F3-904B-3A50958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A71-D96C-4D33-B84D-9872448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create new element</a:t>
            </a:r>
          </a:p>
          <a:p>
            <a:pPr lvl="1"/>
            <a:r>
              <a:rPr lang="en-US" dirty="0" err="1"/>
              <a:t>document.createElement</a:t>
            </a:r>
            <a:endParaRPr lang="en-US" dirty="0"/>
          </a:p>
          <a:p>
            <a:r>
              <a:rPr lang="en-US" dirty="0"/>
              <a:t>Step #2: add content to new element</a:t>
            </a:r>
          </a:p>
          <a:p>
            <a:pPr lvl="1"/>
            <a:r>
              <a:rPr lang="en-US" dirty="0" err="1"/>
              <a:t>element.innerHTML</a:t>
            </a:r>
            <a:endParaRPr lang="en-US" dirty="0"/>
          </a:p>
          <a:p>
            <a:pPr lvl="1"/>
            <a:r>
              <a:rPr lang="en-US" dirty="0" err="1"/>
              <a:t>element.textContent</a:t>
            </a:r>
            <a:r>
              <a:rPr lang="en-US" dirty="0"/>
              <a:t> </a:t>
            </a:r>
          </a:p>
          <a:p>
            <a:r>
              <a:rPr lang="en-US" dirty="0"/>
              <a:t>Step #3: add new element to DOM</a:t>
            </a:r>
          </a:p>
          <a:p>
            <a:pPr lvl="1"/>
            <a:r>
              <a:rPr lang="en-US" dirty="0" err="1"/>
              <a:t>parent.appendChild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7659-8D99-40A5-97A9-3BC89533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8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A16-807E-4405-9AEE-C1F25F60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Attributes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177-1948-4024-B855-EFE96063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11965"/>
            <a:ext cx="8383980" cy="5416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element.setAttribute</a:t>
            </a:r>
            <a:endParaRPr lang="en-US" dirty="0"/>
          </a:p>
          <a:p>
            <a:pPr lvl="1"/>
            <a:r>
              <a:rPr lang="en-US" dirty="0"/>
              <a:t>Has two parameters: the property and then value</a:t>
            </a:r>
          </a:p>
          <a:p>
            <a:pPr lvl="1"/>
            <a:r>
              <a:rPr lang="en-US" dirty="0"/>
              <a:t>Changing the style attribute specifically:</a:t>
            </a:r>
          </a:p>
          <a:p>
            <a:pPr lvl="2"/>
            <a:r>
              <a:rPr lang="en-US" dirty="0"/>
              <a:t>Overwrites previous style attribute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Element.propName</a:t>
            </a:r>
            <a:endParaRPr lang="en-US" dirty="0"/>
          </a:p>
          <a:p>
            <a:pPr lvl="2"/>
            <a:r>
              <a:rPr lang="en-US" dirty="0"/>
              <a:t>Can be used to change the one property of the style property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Element object properties:</a:t>
            </a:r>
          </a:p>
          <a:p>
            <a:pPr lvl="1"/>
            <a:r>
              <a:rPr lang="en-US" dirty="0"/>
              <a:t>https://www.w3schools.com/jsref/dom_obj_all.asp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A8F6C-D120-4CD4-985E-BFF9C83D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097185-B7F1-4823-AECD-9A7E666A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1" y="3070668"/>
            <a:ext cx="4651138" cy="71666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18B52EF-95D9-4E28-AE4B-63C1F17B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0" y="4712238"/>
            <a:ext cx="3059667" cy="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928" y="2481030"/>
            <a:ext cx="8826500" cy="189594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06896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C4A2-EEBB-47E6-9993-DE08BDF0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89D-CA24-49C3-80E3-D5E85577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Events: </a:t>
            </a:r>
            <a:r>
              <a:rPr lang="en-US" dirty="0"/>
              <a:t>something that occurs on an HTML element</a:t>
            </a:r>
          </a:p>
          <a:p>
            <a:r>
              <a:rPr lang="en-US" dirty="0"/>
              <a:t>How do I target an event?</a:t>
            </a:r>
          </a:p>
          <a:p>
            <a:pPr lvl="1"/>
            <a:r>
              <a:rPr lang="en-US" b="1" dirty="0"/>
              <a:t>Event Attributes: </a:t>
            </a:r>
            <a:endParaRPr lang="en-US" dirty="0"/>
          </a:p>
          <a:p>
            <a:pPr lvl="2"/>
            <a:r>
              <a:rPr lang="en-US" dirty="0"/>
              <a:t>Examples: onclick,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Limited to only one response to an event</a:t>
            </a:r>
          </a:p>
          <a:p>
            <a:pPr lvl="2"/>
            <a:r>
              <a:rPr lang="en-US" dirty="0"/>
              <a:t>You can edit these attributes </a:t>
            </a:r>
            <a:r>
              <a:rPr lang="en-US" b="1" dirty="0"/>
              <a:t>either via HTML or JS</a:t>
            </a:r>
          </a:p>
          <a:p>
            <a:pPr lvl="1"/>
            <a:r>
              <a:rPr lang="en-US" b="1" dirty="0"/>
              <a:t>Event Listener (recommended): </a:t>
            </a:r>
            <a:r>
              <a:rPr lang="en-US" dirty="0"/>
              <a:t>handler that listens for a specific event on an HTML element. Created with JS.</a:t>
            </a:r>
          </a:p>
          <a:p>
            <a:pPr lvl="2"/>
            <a:r>
              <a:rPr lang="en-US" dirty="0"/>
              <a:t>When event occurs, functionality is performed</a:t>
            </a:r>
          </a:p>
          <a:p>
            <a:pPr lvl="2"/>
            <a:r>
              <a:rPr lang="en-US" dirty="0"/>
              <a:t>You can attach multiple event listeners to one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8DF4-22C5-4224-BBFF-92935EC6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8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F04-13B5-466F-BBC3-687E0FEF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D91F-B36C-4E67-96AB-6F892F18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604418" cy="5136524"/>
          </a:xfrm>
        </p:spPr>
        <p:txBody>
          <a:bodyPr>
            <a:normAutofit/>
          </a:bodyPr>
          <a:lstStyle/>
          <a:p>
            <a:r>
              <a:rPr lang="en-US" dirty="0"/>
              <a:t>The submit event is triggered when a form is submitted</a:t>
            </a:r>
          </a:p>
          <a:p>
            <a:r>
              <a:rPr lang="en-US" dirty="0"/>
              <a:t>Its default behavior is to try to send the data to a location</a:t>
            </a:r>
          </a:p>
          <a:p>
            <a:r>
              <a:rPr lang="en-US" dirty="0"/>
              <a:t>Use </a:t>
            </a:r>
            <a:r>
              <a:rPr lang="en-US" dirty="0" err="1"/>
              <a:t>event.preventDefault</a:t>
            </a:r>
            <a:r>
              <a:rPr lang="en-US" dirty="0"/>
              <a:t>() to prevent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7966D-A430-482A-B387-F72C6E0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013995"/>
            <a:ext cx="8708541" cy="407089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</a:t>
            </a:r>
          </a:p>
          <a:p>
            <a:pPr algn="ctr"/>
            <a:r>
              <a:rPr lang="en-US" sz="6000" dirty="0"/>
              <a:t>Execution Stack</a:t>
            </a:r>
          </a:p>
        </p:txBody>
      </p:sp>
    </p:spTree>
    <p:extLst>
      <p:ext uri="{BB962C8B-B14F-4D97-AF65-F5344CB8AC3E}">
        <p14:creationId xmlns:p14="http://schemas.microsoft.com/office/powerpoint/2010/main" val="424651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EE80-50A7-4F75-BB12-CA1BD7B3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7FDB-BA47-41E7-A760-760C879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70" y="1372115"/>
            <a:ext cx="5660922" cy="535672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Execution context: </a:t>
            </a:r>
            <a:r>
              <a:rPr lang="en-US" dirty="0"/>
              <a:t>an environment where code is executed</a:t>
            </a:r>
            <a:endParaRPr lang="en-US" b="1" dirty="0"/>
          </a:p>
          <a:p>
            <a:r>
              <a:rPr lang="en-US" dirty="0"/>
              <a:t>When the JS engine is interpreting code, it creates </a:t>
            </a:r>
            <a:r>
              <a:rPr lang="en-US" b="1" dirty="0"/>
              <a:t>an execution stack </a:t>
            </a:r>
            <a:r>
              <a:rPr lang="en-US" dirty="0"/>
              <a:t>that keeps track of what code is currently running.</a:t>
            </a:r>
          </a:p>
          <a:p>
            <a:pPr lvl="1"/>
            <a:r>
              <a:rPr lang="en-US" dirty="0"/>
              <a:t>It is responsible for </a:t>
            </a:r>
            <a:r>
              <a:rPr lang="en-US" b="1" dirty="0"/>
              <a:t>keeping track of function calls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global execution context</a:t>
            </a:r>
            <a:r>
              <a:rPr lang="en-US" dirty="0"/>
              <a:t> starts first. It creates starting objects and this is where we start writing our code.</a:t>
            </a:r>
          </a:p>
          <a:p>
            <a:r>
              <a:rPr lang="en-US" dirty="0"/>
              <a:t>When a function is called, it’s own </a:t>
            </a:r>
            <a:r>
              <a:rPr lang="en-US" b="1" dirty="0"/>
              <a:t>execution context</a:t>
            </a:r>
            <a:r>
              <a:rPr lang="en-US" dirty="0"/>
              <a:t> is added to the top of the stack. </a:t>
            </a:r>
          </a:p>
          <a:p>
            <a:pPr lvl="1"/>
            <a:r>
              <a:rPr lang="en-US" dirty="0"/>
              <a:t>If that function invokes another function, the new function is added to the top of the stack, and if </a:t>
            </a:r>
            <a:r>
              <a:rPr lang="en-US" i="1" dirty="0"/>
              <a:t>that</a:t>
            </a:r>
            <a:r>
              <a:rPr lang="en-US" dirty="0"/>
              <a:t> function calls another function, then </a:t>
            </a:r>
            <a:r>
              <a:rPr lang="en-US" i="1" dirty="0"/>
              <a:t>that</a:t>
            </a:r>
            <a:r>
              <a:rPr lang="en-US" dirty="0"/>
              <a:t> function is added to the top, etc.</a:t>
            </a:r>
          </a:p>
          <a:p>
            <a:r>
              <a:rPr lang="en-US" dirty="0"/>
              <a:t>The topmost function is the code that is currently running. Once it finishes executing, it gets “popped” off the stack and the next function finishes executing,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7BF5-E14D-4B42-AAE9-BD0BD2D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0FC52-0FE8-42DB-A3C3-B6FCE79D770E}"/>
              </a:ext>
            </a:extLst>
          </p:cNvPr>
          <p:cNvSpPr/>
          <p:nvPr/>
        </p:nvSpPr>
        <p:spPr>
          <a:xfrm>
            <a:off x="6046579" y="1620078"/>
            <a:ext cx="2438400" cy="51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26588-8EA4-42EF-B2F5-B086390AC08F}"/>
              </a:ext>
            </a:extLst>
          </p:cNvPr>
          <p:cNvSpPr txBox="1"/>
          <p:nvPr/>
        </p:nvSpPr>
        <p:spPr>
          <a:xfrm>
            <a:off x="6250702" y="120632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FBDC-A67F-4170-A45D-21EF4D67B018}"/>
              </a:ext>
            </a:extLst>
          </p:cNvPr>
          <p:cNvSpPr/>
          <p:nvPr/>
        </p:nvSpPr>
        <p:spPr>
          <a:xfrm>
            <a:off x="6108364" y="5063056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first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D585C-322F-48AB-BA2E-EEFC0C46681B}"/>
              </a:ext>
            </a:extLst>
          </p:cNvPr>
          <p:cNvSpPr/>
          <p:nvPr/>
        </p:nvSpPr>
        <p:spPr>
          <a:xfrm>
            <a:off x="6084678" y="426547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second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15DA6-2F75-47A9-8509-D0A5DB389E9A}"/>
              </a:ext>
            </a:extLst>
          </p:cNvPr>
          <p:cNvSpPr/>
          <p:nvPr/>
        </p:nvSpPr>
        <p:spPr>
          <a:xfrm>
            <a:off x="6084678" y="347372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third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D92E-D73D-46CF-97E6-89E8C6DA0CB7}"/>
              </a:ext>
            </a:extLst>
          </p:cNvPr>
          <p:cNvSpPr/>
          <p:nvPr/>
        </p:nvSpPr>
        <p:spPr>
          <a:xfrm>
            <a:off x="6084678" y="2680803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fourth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30D62-451B-4DA4-8C74-B6240F13AD25}"/>
              </a:ext>
            </a:extLst>
          </p:cNvPr>
          <p:cNvSpPr/>
          <p:nvPr/>
        </p:nvSpPr>
        <p:spPr>
          <a:xfrm>
            <a:off x="6084679" y="5860641"/>
            <a:ext cx="2362200" cy="73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Execution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6A588-39C9-4E92-BFEA-EE34B99FA719}"/>
              </a:ext>
            </a:extLst>
          </p:cNvPr>
          <p:cNvSpPr txBox="1"/>
          <p:nvPr/>
        </p:nvSpPr>
        <p:spPr>
          <a:xfrm>
            <a:off x="6025336" y="170939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program…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C0550-DC16-40EC-AC83-2B2B5E8973B1}"/>
              </a:ext>
            </a:extLst>
          </p:cNvPr>
          <p:cNvSpPr txBox="1"/>
          <p:nvPr/>
        </p:nvSpPr>
        <p:spPr>
          <a:xfrm>
            <a:off x="6384541" y="1722271"/>
            <a:ext cx="17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first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99D1A-B5A1-4C60-98C7-CDD7F6B5EDA7}"/>
              </a:ext>
            </a:extLst>
          </p:cNvPr>
          <p:cNvSpPr txBox="1"/>
          <p:nvPr/>
        </p:nvSpPr>
        <p:spPr>
          <a:xfrm>
            <a:off x="6108364" y="1639761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calls second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8424-B825-4AB4-ABC0-967631424148}"/>
              </a:ext>
            </a:extLst>
          </p:cNvPr>
          <p:cNvSpPr txBox="1"/>
          <p:nvPr/>
        </p:nvSpPr>
        <p:spPr>
          <a:xfrm>
            <a:off x="6035219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calls third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B7B23-1316-4F0E-8355-7B21126910FF}"/>
              </a:ext>
            </a:extLst>
          </p:cNvPr>
          <p:cNvSpPr txBox="1"/>
          <p:nvPr/>
        </p:nvSpPr>
        <p:spPr>
          <a:xfrm>
            <a:off x="5999209" y="166816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calls fourth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081C4-31EF-4B95-B135-83878D4F5809}"/>
              </a:ext>
            </a:extLst>
          </p:cNvPr>
          <p:cNvSpPr txBox="1"/>
          <p:nvPr/>
        </p:nvSpPr>
        <p:spPr>
          <a:xfrm>
            <a:off x="6032130" y="1649094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 function finishes executing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44432-BB80-4783-B94A-5CF39471BF87}"/>
              </a:ext>
            </a:extLst>
          </p:cNvPr>
          <p:cNvSpPr txBox="1"/>
          <p:nvPr/>
        </p:nvSpPr>
        <p:spPr>
          <a:xfrm>
            <a:off x="6010887" y="1661313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function finishes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8A7F0-71E3-4D6C-A8CE-6B1C747C2707}"/>
              </a:ext>
            </a:extLst>
          </p:cNvPr>
          <p:cNvSpPr txBox="1"/>
          <p:nvPr/>
        </p:nvSpPr>
        <p:spPr>
          <a:xfrm>
            <a:off x="6010887" y="1667005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function finishes executing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0A55B-0FDC-4741-9737-03F2737C7C3A}"/>
              </a:ext>
            </a:extLst>
          </p:cNvPr>
          <p:cNvSpPr txBox="1"/>
          <p:nvPr/>
        </p:nvSpPr>
        <p:spPr>
          <a:xfrm>
            <a:off x="6084678" y="1659626"/>
            <a:ext cx="239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function finishes executing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5DAC6-DADB-4473-9D23-7E4CE1E402E0}"/>
              </a:ext>
            </a:extLst>
          </p:cNvPr>
          <p:cNvSpPr txBox="1"/>
          <p:nvPr/>
        </p:nvSpPr>
        <p:spPr>
          <a:xfrm>
            <a:off x="6067822" y="1713300"/>
            <a:ext cx="23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ends</a:t>
            </a:r>
          </a:p>
        </p:txBody>
      </p:sp>
    </p:spTree>
    <p:extLst>
      <p:ext uri="{BB962C8B-B14F-4D97-AF65-F5344CB8AC3E}">
        <p14:creationId xmlns:p14="http://schemas.microsoft.com/office/powerpoint/2010/main" val="6521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6" grpId="0"/>
      <p:bldP spid="6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1D07-EF7C-44B6-8EDB-6053B3D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99EB36-93AE-479D-B2D7-9F6BCB85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B9A5-1A81-458B-90AE-FA7D023C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scope? Global vs local?</a:t>
            </a:r>
          </a:p>
          <a:p>
            <a:r>
              <a:rPr lang="en-US" dirty="0"/>
              <a:t>What is a local variable?</a:t>
            </a:r>
          </a:p>
          <a:p>
            <a:r>
              <a:rPr lang="en-US" dirty="0"/>
              <a:t>What is pass by value?</a:t>
            </a:r>
          </a:p>
          <a:p>
            <a:r>
              <a:rPr lang="en-US" dirty="0"/>
              <a:t>What is the execution stack?</a:t>
            </a:r>
          </a:p>
          <a:p>
            <a:r>
              <a:rPr lang="en-US" dirty="0"/>
              <a:t>What is the DOM?</a:t>
            </a:r>
          </a:p>
          <a:p>
            <a:r>
              <a:rPr lang="en-US" dirty="0"/>
              <a:t>What are at least three ways I can select an HTML element with JavaScript?</a:t>
            </a:r>
          </a:p>
          <a:p>
            <a:r>
              <a:rPr lang="en-US" dirty="0"/>
              <a:t> What are events?</a:t>
            </a:r>
          </a:p>
          <a:p>
            <a:r>
              <a:rPr lang="en-US" dirty="0"/>
              <a:t> How do I use an event listener?</a:t>
            </a:r>
          </a:p>
          <a:p>
            <a:r>
              <a:rPr lang="en-US" dirty="0"/>
              <a:t>What a form is submitted, how can I prevent the default functionality from happening?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2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7EA6A-B53C-4215-A9FA-55F45DDC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7DEAC-2D3B-412C-9D62-831CB20230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500132"/>
            <a:ext cx="8826500" cy="358475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2963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D75-9909-4BE7-9109-287C6E1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994-CF8B-4D02-B51B-48742118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time you use the curly braces (and where they might be implied, like flow-control statements), you are creating a new </a:t>
            </a:r>
            <a:r>
              <a:rPr lang="en-US" b="1" dirty="0"/>
              <a:t>scope</a:t>
            </a:r>
          </a:p>
          <a:p>
            <a:r>
              <a:rPr lang="en-US" b="1" dirty="0"/>
              <a:t>Scope: </a:t>
            </a:r>
            <a:r>
              <a:rPr lang="en-US" dirty="0"/>
              <a:t>area in a program where data is accessible</a:t>
            </a:r>
          </a:p>
          <a:p>
            <a:pPr lvl="1"/>
            <a:r>
              <a:rPr lang="en-US" dirty="0"/>
              <a:t>If your code is </a:t>
            </a:r>
            <a:r>
              <a:rPr lang="en-US" b="1" dirty="0"/>
              <a:t>inside</a:t>
            </a:r>
            <a:r>
              <a:rPr lang="en-US" dirty="0"/>
              <a:t> of a scope, it can access any data in that scope</a:t>
            </a:r>
          </a:p>
          <a:p>
            <a:pPr lvl="1"/>
            <a:r>
              <a:rPr lang="en-US" dirty="0"/>
              <a:t>If a scope is nested </a:t>
            </a:r>
            <a:r>
              <a:rPr lang="en-US" b="1" dirty="0"/>
              <a:t>inside</a:t>
            </a:r>
            <a:r>
              <a:rPr lang="en-US" dirty="0"/>
              <a:t> of another scope, it can access any data in the outer scope</a:t>
            </a:r>
          </a:p>
          <a:p>
            <a:pPr lvl="1"/>
            <a:r>
              <a:rPr lang="en-US" dirty="0"/>
              <a:t>Outer scopes </a:t>
            </a:r>
            <a:r>
              <a:rPr lang="en-US" b="1" dirty="0"/>
              <a:t>cannot</a:t>
            </a:r>
            <a:r>
              <a:rPr lang="en-US" dirty="0"/>
              <a:t> see into inner scopes</a:t>
            </a:r>
          </a:p>
          <a:p>
            <a:r>
              <a:rPr lang="en-US" dirty="0"/>
              <a:t>For every program there is a </a:t>
            </a:r>
            <a:r>
              <a:rPr lang="en-US" b="1" dirty="0"/>
              <a:t>global scope </a:t>
            </a:r>
            <a:r>
              <a:rPr lang="en-US" dirty="0"/>
              <a:t>that all your code exists inside of</a:t>
            </a:r>
          </a:p>
          <a:p>
            <a:pPr lvl="1"/>
            <a:r>
              <a:rPr lang="en-US" dirty="0"/>
              <a:t>Any data created in global scope is available to any other scope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F91F4-2635-4EBF-87A6-5E40383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console.log(x);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Accessing a globally scoped variable from a nested scope: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170474-AA6F-461D-8E54-C81B49F5587A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works!</a:t>
            </a:r>
          </a:p>
        </p:txBody>
      </p:sp>
    </p:spTree>
    <p:extLst>
      <p:ext uri="{BB962C8B-B14F-4D97-AF65-F5344CB8AC3E}">
        <p14:creationId xmlns:p14="http://schemas.microsoft.com/office/powerpoint/2010/main" val="36011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3F6C-5E7C-45E3-A320-6B33101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EB7D-348D-469B-88A1-2B6DD04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EDE6D-D7B7-4DAB-A704-330DD3A3C4F5}"/>
              </a:ext>
            </a:extLst>
          </p:cNvPr>
          <p:cNvSpPr/>
          <p:nvPr/>
        </p:nvSpPr>
        <p:spPr>
          <a:xfrm>
            <a:off x="1570383" y="2750359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AC73-BBE4-472E-AD18-2BFAAFECFC3A}"/>
              </a:ext>
            </a:extLst>
          </p:cNvPr>
          <p:cNvSpPr txBox="1"/>
          <p:nvPr/>
        </p:nvSpPr>
        <p:spPr>
          <a:xfrm>
            <a:off x="7254147" y="179235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038C0-EF70-46A0-AF3D-6283B795D907}"/>
              </a:ext>
            </a:extLst>
          </p:cNvPr>
          <p:cNvSpPr/>
          <p:nvPr/>
        </p:nvSpPr>
        <p:spPr>
          <a:xfrm>
            <a:off x="1745974" y="3652816"/>
            <a:ext cx="3352800" cy="186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2485-D796-49D6-AA8F-D916A4A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732" y="3118975"/>
            <a:ext cx="3665216" cy="3090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let y =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console.log(y);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37760-1AE3-4C2A-B453-9C075F113E8E}"/>
              </a:ext>
            </a:extLst>
          </p:cNvPr>
          <p:cNvSpPr/>
          <p:nvPr/>
        </p:nvSpPr>
        <p:spPr>
          <a:xfrm>
            <a:off x="6648280" y="1755402"/>
            <a:ext cx="463826" cy="439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9246B-D58B-46B2-BC87-91285C48EE02}"/>
              </a:ext>
            </a:extLst>
          </p:cNvPr>
          <p:cNvSpPr/>
          <p:nvPr/>
        </p:nvSpPr>
        <p:spPr>
          <a:xfrm>
            <a:off x="6648280" y="2346076"/>
            <a:ext cx="463826" cy="439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998F1-3FA8-44F4-97A6-D327B68FF995}"/>
              </a:ext>
            </a:extLst>
          </p:cNvPr>
          <p:cNvSpPr txBox="1"/>
          <p:nvPr/>
        </p:nvSpPr>
        <p:spPr>
          <a:xfrm>
            <a:off x="7254147" y="238102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Inner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769A97-3767-400C-B8C8-BA96570249C8}"/>
              </a:ext>
            </a:extLst>
          </p:cNvPr>
          <p:cNvSpPr txBox="1">
            <a:spLocks/>
          </p:cNvSpPr>
          <p:nvPr/>
        </p:nvSpPr>
        <p:spPr>
          <a:xfrm>
            <a:off x="0" y="1523393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Trying to access a variable within a nested scope from the global scope: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9D92B2-763F-47CD-B8E2-B42D9A0227B5}"/>
              </a:ext>
            </a:extLst>
          </p:cNvPr>
          <p:cNvSpPr txBox="1">
            <a:spLocks/>
          </p:cNvSpPr>
          <p:nvPr/>
        </p:nvSpPr>
        <p:spPr>
          <a:xfrm>
            <a:off x="5142179" y="5683528"/>
            <a:ext cx="5961155" cy="107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// this 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doesn’t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work!</a:t>
            </a:r>
          </a:p>
        </p:txBody>
      </p:sp>
    </p:spTree>
    <p:extLst>
      <p:ext uri="{BB962C8B-B14F-4D97-AF65-F5344CB8AC3E}">
        <p14:creationId xmlns:p14="http://schemas.microsoft.com/office/powerpoint/2010/main" val="33753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78E-D0ED-4DE3-A35C-7DB6291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and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902F-B660-4014-BA00-4591645F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69050"/>
          </a:xfrm>
        </p:spPr>
        <p:txBody>
          <a:bodyPr>
            <a:normAutofit/>
          </a:bodyPr>
          <a:lstStyle/>
          <a:p>
            <a:r>
              <a:rPr lang="en-US" dirty="0"/>
              <a:t>The declaration of </a:t>
            </a:r>
            <a:r>
              <a:rPr lang="en-US" b="1" dirty="0"/>
              <a:t>var variables </a:t>
            </a:r>
            <a:r>
              <a:rPr lang="en-US" dirty="0"/>
              <a:t>and </a:t>
            </a:r>
            <a:r>
              <a:rPr lang="en-US" b="1" dirty="0"/>
              <a:t>function definitions</a:t>
            </a:r>
            <a:r>
              <a:rPr lang="en-US" dirty="0"/>
              <a:t> are 'moved' to the top of your code. </a:t>
            </a:r>
          </a:p>
          <a:p>
            <a:endParaRPr lang="en-US" dirty="0"/>
          </a:p>
          <a:p>
            <a:r>
              <a:rPr lang="en-US" dirty="0"/>
              <a:t>Variables declared with var are hoisted in one of two places:</a:t>
            </a:r>
          </a:p>
          <a:p>
            <a:pPr lvl="1"/>
            <a:r>
              <a:rPr lang="en-US" dirty="0"/>
              <a:t>When outside of a function, they are hoisted to the top of your code file</a:t>
            </a:r>
          </a:p>
          <a:p>
            <a:pPr lvl="1"/>
            <a:r>
              <a:rPr lang="en-US" dirty="0"/>
              <a:t>When inside of a function, they are hoisted to the beginning of that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48CC-B368-414E-9AB4-5D76A1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4C4-C23C-4475-9F74-4779A1F2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in Global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6E689-F3A3-41C4-B08D-CD816E498596}"/>
              </a:ext>
            </a:extLst>
          </p:cNvPr>
          <p:cNvSpPr/>
          <p:nvPr/>
        </p:nvSpPr>
        <p:spPr>
          <a:xfrm>
            <a:off x="2516303" y="1694548"/>
            <a:ext cx="4282062" cy="4974654"/>
          </a:xfrm>
          <a:prstGeom prst="rect">
            <a:avLst/>
          </a:prstGeom>
          <a:solidFill>
            <a:srgbClr val="FFC5C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78C52-5CD0-4FF5-B542-18D88D0994DD}"/>
              </a:ext>
            </a:extLst>
          </p:cNvPr>
          <p:cNvSpPr/>
          <p:nvPr/>
        </p:nvSpPr>
        <p:spPr>
          <a:xfrm>
            <a:off x="2895600" y="3701812"/>
            <a:ext cx="3352800" cy="1125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A2C1E-02EA-49E7-80DB-EDD724F0C86D}"/>
              </a:ext>
            </a:extLst>
          </p:cNvPr>
          <p:cNvSpPr txBox="1"/>
          <p:nvPr/>
        </p:nvSpPr>
        <p:spPr>
          <a:xfrm>
            <a:off x="3564242" y="1325216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F633343-F254-4D1B-9480-7AA5CD6873BE}"/>
              </a:ext>
            </a:extLst>
          </p:cNvPr>
          <p:cNvSpPr txBox="1">
            <a:spLocks/>
          </p:cNvSpPr>
          <p:nvPr/>
        </p:nvSpPr>
        <p:spPr>
          <a:xfrm>
            <a:off x="2994464" y="3535987"/>
            <a:ext cx="1879759" cy="1139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(true)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D00ACB-D723-448F-BAE1-3ED90593EB90}"/>
              </a:ext>
            </a:extLst>
          </p:cNvPr>
          <p:cNvSpPr txBox="1">
            <a:spLocks/>
          </p:cNvSpPr>
          <p:nvPr/>
        </p:nvSpPr>
        <p:spPr>
          <a:xfrm>
            <a:off x="3284652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= 5;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CB9ED86-AC02-4F14-B46A-E0740309976C}"/>
              </a:ext>
            </a:extLst>
          </p:cNvPr>
          <p:cNvSpPr txBox="1">
            <a:spLocks/>
          </p:cNvSpPr>
          <p:nvPr/>
        </p:nvSpPr>
        <p:spPr>
          <a:xfrm>
            <a:off x="2936240" y="1942225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y;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B4B2778-11DF-4AAD-B14C-1DD77AC10F15}"/>
              </a:ext>
            </a:extLst>
          </p:cNvPr>
          <p:cNvSpPr txBox="1">
            <a:spLocks/>
          </p:cNvSpPr>
          <p:nvPr/>
        </p:nvSpPr>
        <p:spPr>
          <a:xfrm>
            <a:off x="3743737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 = 5;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CDC6531-08B7-43F2-AA74-11E8693FE676}"/>
              </a:ext>
            </a:extLst>
          </p:cNvPr>
          <p:cNvSpPr txBox="1">
            <a:spLocks/>
          </p:cNvSpPr>
          <p:nvPr/>
        </p:nvSpPr>
        <p:spPr>
          <a:xfrm>
            <a:off x="3269258" y="4088784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8403208-1EA8-4087-AE06-E36F50AA08CC}"/>
              </a:ext>
            </a:extLst>
          </p:cNvPr>
          <p:cNvSpPr txBox="1">
            <a:spLocks/>
          </p:cNvSpPr>
          <p:nvPr/>
        </p:nvSpPr>
        <p:spPr>
          <a:xfrm>
            <a:off x="3994503" y="4105658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29748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3 -0.00509 L -0.03803 -0.00509 C -0.04046 -0.00718 -0.04289 -0.0088 -0.04532 -0.01111 C -0.04653 -0.01227 -0.0474 -0.01412 -0.04862 -0.01551 C -0.04966 -0.01667 -0.05087 -0.01736 -0.05191 -0.01852 C -0.05834 -0.025 -0.05226 -0.01944 -0.05851 -0.02662 C -0.06007 -0.02824 -0.06164 -0.0294 -0.06303 -0.03102 C -0.06372 -0.03194 -0.06407 -0.03333 -0.06476 -0.03403 C -0.07223 -0.04329 -0.06893 -0.0375 -0.07414 -0.04514 C -0.07518 -0.04653 -0.07622 -0.04792 -0.07691 -0.04954 C -0.07917 -0.05417 -0.08073 -0.05926 -0.08299 -0.06366 C -0.08577 -0.06921 -0.08629 -0.06991 -0.08855 -0.07708 C -0.08976 -0.08032 -0.09046 -0.08403 -0.09132 -0.0875 C -0.09046 -0.10069 -0.08976 -0.11412 -0.08855 -0.12731 C -0.08837 -0.13056 -0.08716 -0.1338 -0.08698 -0.13704 C -0.0849 -0.1625 -0.0882 -0.14514 -0.08473 -0.16806 C -0.0823 -0.1838 -0.07882 -0.19606 -0.07466 -0.21181 C -0.07362 -0.21597 -0.07257 -0.22014 -0.07136 -0.22431 C -0.06928 -0.23102 -0.06719 -0.23773 -0.06528 -0.24444 C -0.0632 -0.25139 -0.05521 -0.28287 -0.05191 -0.29028 C -0.05018 -0.29421 -0.04132 -0.30509 -0.03803 -0.3081 C -0.0375 -0.30856 -0.03698 -0.30903 -0.03629 -0.30949 C -0.03559 -0.30995 -0.03403 -0.31088 -0.03403 -0.31088 " pathEditMode="relative" ptsTypes="AAAAAAAAAAAAAAAAAAAAA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/>
      <p:bldP spid="37" grpId="0"/>
      <p:bldP spid="38" grpId="0"/>
      <p:bldP spid="38" grpId="1"/>
      <p:bldP spid="51" grpId="0"/>
      <p:bldP spid="52" grpId="0"/>
      <p:bldP spid="53" grpId="0"/>
      <p:bldP spid="53" grpId="1"/>
      <p:bldP spid="53" grpId="2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A4C4-C23C-4475-9F74-4779A1F2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in Function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6E689-F3A3-41C4-B08D-CD816E498596}"/>
              </a:ext>
            </a:extLst>
          </p:cNvPr>
          <p:cNvSpPr/>
          <p:nvPr/>
        </p:nvSpPr>
        <p:spPr>
          <a:xfrm>
            <a:off x="2516303" y="1694548"/>
            <a:ext cx="4282062" cy="4974654"/>
          </a:xfrm>
          <a:prstGeom prst="rect">
            <a:avLst/>
          </a:prstGeom>
          <a:solidFill>
            <a:srgbClr val="FFC5C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78C52-5CD0-4FF5-B542-18D88D0994DD}"/>
              </a:ext>
            </a:extLst>
          </p:cNvPr>
          <p:cNvSpPr/>
          <p:nvPr/>
        </p:nvSpPr>
        <p:spPr>
          <a:xfrm>
            <a:off x="2895600" y="2862469"/>
            <a:ext cx="3346174" cy="3091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A2C1E-02EA-49E7-80DB-EDD724F0C86D}"/>
              </a:ext>
            </a:extLst>
          </p:cNvPr>
          <p:cNvSpPr txBox="1"/>
          <p:nvPr/>
        </p:nvSpPr>
        <p:spPr>
          <a:xfrm>
            <a:off x="3564242" y="1325216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F633343-F254-4D1B-9480-7AA5CD6873BE}"/>
              </a:ext>
            </a:extLst>
          </p:cNvPr>
          <p:cNvSpPr txBox="1">
            <a:spLocks/>
          </p:cNvSpPr>
          <p:nvPr/>
        </p:nvSpPr>
        <p:spPr>
          <a:xfrm>
            <a:off x="2895601" y="2859328"/>
            <a:ext cx="3177208" cy="3091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A1F5D-AEE8-4A31-AC80-B7FF5848AB37}"/>
              </a:ext>
            </a:extLst>
          </p:cNvPr>
          <p:cNvSpPr/>
          <p:nvPr/>
        </p:nvSpPr>
        <p:spPr>
          <a:xfrm>
            <a:off x="3261561" y="3951884"/>
            <a:ext cx="2543400" cy="1507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0D07DB-18D9-4C0A-B327-08D1B16E2377}"/>
              </a:ext>
            </a:extLst>
          </p:cNvPr>
          <p:cNvSpPr txBox="1">
            <a:spLocks/>
          </p:cNvSpPr>
          <p:nvPr/>
        </p:nvSpPr>
        <p:spPr>
          <a:xfrm>
            <a:off x="3386709" y="3894058"/>
            <a:ext cx="1879759" cy="143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(true)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D00ACB-D723-448F-BAE1-3ED90593EB90}"/>
              </a:ext>
            </a:extLst>
          </p:cNvPr>
          <p:cNvSpPr txBox="1">
            <a:spLocks/>
          </p:cNvSpPr>
          <p:nvPr/>
        </p:nvSpPr>
        <p:spPr>
          <a:xfrm>
            <a:off x="3713707" y="4602556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 = 5;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69DB5A-12A6-42A8-994C-36AE6F8FFF63}"/>
              </a:ext>
            </a:extLst>
          </p:cNvPr>
          <p:cNvSpPr txBox="1">
            <a:spLocks/>
          </p:cNvSpPr>
          <p:nvPr/>
        </p:nvSpPr>
        <p:spPr>
          <a:xfrm>
            <a:off x="3680360" y="4599185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BCC1EF-09A0-4322-91B2-528E2F14326B}"/>
              </a:ext>
            </a:extLst>
          </p:cNvPr>
          <p:cNvSpPr txBox="1">
            <a:spLocks/>
          </p:cNvSpPr>
          <p:nvPr/>
        </p:nvSpPr>
        <p:spPr>
          <a:xfrm>
            <a:off x="4428816" y="4595814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 5;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638625-25CC-4EA1-B060-94CC720F73E8}"/>
              </a:ext>
            </a:extLst>
          </p:cNvPr>
          <p:cNvSpPr txBox="1">
            <a:spLocks/>
          </p:cNvSpPr>
          <p:nvPr/>
        </p:nvSpPr>
        <p:spPr>
          <a:xfrm>
            <a:off x="3067356" y="3329889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 y;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BCB2E3-41FA-4CB8-9970-63BA2E59B562}"/>
              </a:ext>
            </a:extLst>
          </p:cNvPr>
          <p:cNvSpPr txBox="1">
            <a:spLocks/>
          </p:cNvSpPr>
          <p:nvPr/>
        </p:nvSpPr>
        <p:spPr>
          <a:xfrm>
            <a:off x="4195274" y="4598913"/>
            <a:ext cx="1450491" cy="395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496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44444E-6 L -0.00104 0.00069 C -0.02726 -0.02107 -0.02066 -0.01135 -0.02882 -0.02616 C -0.02969 -0.02871 -0.03003 -0.03125 -0.0309 -0.03357 C -0.03212 -0.03612 -0.03437 -0.03889 -0.03507 -0.04121 C -0.03785 -0.04838 -0.03941 -0.05764 -0.04149 -0.06505 C -0.04236 -0.0676 -0.04271 -0.06991 -0.0434 -0.07246 C -0.04462 -0.07524 -0.04618 -0.07755 -0.04774 -0.0801 C -0.04844 -0.08241 -0.04896 -0.08496 -0.04965 -0.0875 C -0.05087 -0.08959 -0.0533 -0.09144 -0.05417 -0.09375 C -0.06562 -0.12524 -0.05451 -0.10718 -0.06476 -0.12246 C -0.06562 -0.13311 -0.06597 -0.14329 -0.06684 -0.15371 C -0.06892 -0.18496 -0.06875 -0.16436 -0.06875 -0.18727 " pathEditMode="relative" rAng="0" ptsTypes="AAAAAAAAAAA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37" grpId="0"/>
      <p:bldP spid="8" grpId="0" animBg="1"/>
      <p:bldP spid="9" grpId="0"/>
      <p:bldP spid="38" grpId="0"/>
      <p:bldP spid="38" grpId="1"/>
      <p:bldP spid="10" grpId="0"/>
      <p:bldP spid="10" grpId="1"/>
      <p:bldP spid="10" grpId="2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3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AFCB5283-B2C9-4D2A-8DAE-C88DC3672577}"/>
</file>

<file path=customXml/itemProps2.xml><?xml version="1.0" encoding="utf-8"?>
<ds:datastoreItem xmlns:ds="http://schemas.openxmlformats.org/officeDocument/2006/customXml" ds:itemID="{CCF85944-C9C5-4266-99EE-B9C8E8F14D1B}"/>
</file>

<file path=customXml/itemProps3.xml><?xml version="1.0" encoding="utf-8"?>
<ds:datastoreItem xmlns:ds="http://schemas.openxmlformats.org/officeDocument/2006/customXml" ds:itemID="{32E4CA55-CFFA-4C77-9410-502F3E3DA1A0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6936</TotalTime>
  <Words>1424</Words>
  <Application>Microsoft Office PowerPoint</Application>
  <PresentationFormat>On-screen Show (4:3)</PresentationFormat>
  <Paragraphs>282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2_Custom Design</vt:lpstr>
      <vt:lpstr>3_Custom Design</vt:lpstr>
      <vt:lpstr>JavaScript Scope, the DOM, and ‘Complex’ Topics</vt:lpstr>
      <vt:lpstr>Key Topics</vt:lpstr>
      <vt:lpstr>PowerPoint Presentation</vt:lpstr>
      <vt:lpstr>What is Scope?</vt:lpstr>
      <vt:lpstr>Scope Example #1</vt:lpstr>
      <vt:lpstr>Scope Example #2</vt:lpstr>
      <vt:lpstr>Hoisting and Var</vt:lpstr>
      <vt:lpstr>Hoisting in Global Scope</vt:lpstr>
      <vt:lpstr>Hoisting in Function Scope</vt:lpstr>
      <vt:lpstr>Local Variables</vt:lpstr>
      <vt:lpstr>Pass By Value</vt:lpstr>
      <vt:lpstr>PowerPoint Presentation</vt:lpstr>
      <vt:lpstr>The DOM</vt:lpstr>
      <vt:lpstr>HTML and DOM</vt:lpstr>
      <vt:lpstr>Objects</vt:lpstr>
      <vt:lpstr>The Document Object</vt:lpstr>
      <vt:lpstr>PowerPoint Presentation</vt:lpstr>
      <vt:lpstr>Selecting Elements</vt:lpstr>
      <vt:lpstr>Selecting Elements By Relationships</vt:lpstr>
      <vt:lpstr>Adding Elements</vt:lpstr>
      <vt:lpstr>Changing HTML Attributes in JS</vt:lpstr>
      <vt:lpstr>PowerPoint Presentation</vt:lpstr>
      <vt:lpstr>What are Events?</vt:lpstr>
      <vt:lpstr>Form Submission Event</vt:lpstr>
      <vt:lpstr>PowerPoint Presentation</vt:lpstr>
      <vt:lpstr>The Execution Stack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56</cp:revision>
  <cp:lastPrinted>2016-06-20T20:58:50Z</cp:lastPrinted>
  <dcterms:created xsi:type="dcterms:W3CDTF">2016-11-09T18:19:08Z</dcterms:created>
  <dcterms:modified xsi:type="dcterms:W3CDTF">2022-03-24T22:16:13Z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