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6.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7.xml" ContentType="application/vnd.openxmlformats-officedocument.presentationml.notesSlide+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1" r:id="rId1"/>
  </p:sldMasterIdLst>
  <p:notesMasterIdLst>
    <p:notesMasterId r:id="rId28"/>
  </p:notesMasterIdLst>
  <p:sldIdLst>
    <p:sldId id="256" r:id="rId2"/>
    <p:sldId id="285" r:id="rId3"/>
    <p:sldId id="287" r:id="rId4"/>
    <p:sldId id="262" r:id="rId5"/>
    <p:sldId id="291" r:id="rId6"/>
    <p:sldId id="259" r:id="rId7"/>
    <p:sldId id="273" r:id="rId8"/>
    <p:sldId id="276" r:id="rId9"/>
    <p:sldId id="277" r:id="rId10"/>
    <p:sldId id="278" r:id="rId11"/>
    <p:sldId id="288" r:id="rId12"/>
    <p:sldId id="264" r:id="rId13"/>
    <p:sldId id="280" r:id="rId14"/>
    <p:sldId id="263" r:id="rId15"/>
    <p:sldId id="279" r:id="rId16"/>
    <p:sldId id="292" r:id="rId17"/>
    <p:sldId id="266" r:id="rId18"/>
    <p:sldId id="289" r:id="rId19"/>
    <p:sldId id="265" r:id="rId20"/>
    <p:sldId id="282" r:id="rId21"/>
    <p:sldId id="294" r:id="rId22"/>
    <p:sldId id="293" r:id="rId23"/>
    <p:sldId id="290" r:id="rId24"/>
    <p:sldId id="261" r:id="rId25"/>
    <p:sldId id="286" r:id="rId26"/>
    <p:sldId id="267" r:id="rId27"/>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6A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7E063F-B374-416A-B6CD-2771D1A205D0}" v="1530" dt="2021-12-06T18:22:23.6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598" autoAdjust="0"/>
  </p:normalViewPr>
  <p:slideViewPr>
    <p:cSldViewPr snapToGrid="0">
      <p:cViewPr varScale="1">
        <p:scale>
          <a:sx n="64" d="100"/>
          <a:sy n="64" d="100"/>
        </p:scale>
        <p:origin x="1356" y="48"/>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4" d="100"/>
          <a:sy n="64" d="100"/>
        </p:scale>
        <p:origin x="3158" y="72"/>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ynthia Enciso" userId="7915927f-c5cf-4e1f-876d-e79882ad52fa" providerId="ADAL" clId="{2FE69DBB-3475-4F43-BB4D-629329706730}"/>
    <pc:docChg chg="custSel modSld sldOrd">
      <pc:chgData name="Cynthia Enciso" userId="7915927f-c5cf-4e1f-876d-e79882ad52fa" providerId="ADAL" clId="{2FE69DBB-3475-4F43-BB4D-629329706730}" dt="2021-05-10T20:32:36.733" v="147" actId="1076"/>
      <pc:docMkLst>
        <pc:docMk/>
      </pc:docMkLst>
      <pc:sldChg chg="addSp modSp mod">
        <pc:chgData name="Cynthia Enciso" userId="7915927f-c5cf-4e1f-876d-e79882ad52fa" providerId="ADAL" clId="{2FE69DBB-3475-4F43-BB4D-629329706730}" dt="2021-05-10T12:29:06.065" v="15" actId="20577"/>
        <pc:sldMkLst>
          <pc:docMk/>
          <pc:sldMk cId="0" sldId="259"/>
        </pc:sldMkLst>
        <pc:spChg chg="add mod">
          <ac:chgData name="Cynthia Enciso" userId="7915927f-c5cf-4e1f-876d-e79882ad52fa" providerId="ADAL" clId="{2FE69DBB-3475-4F43-BB4D-629329706730}" dt="2021-05-10T12:29:06.065" v="15" actId="20577"/>
          <ac:spMkLst>
            <pc:docMk/>
            <pc:sldMk cId="0" sldId="259"/>
            <ac:spMk id="2" creationId="{26EB0DEE-4C94-4538-890F-7A2A8BF0C588}"/>
          </ac:spMkLst>
        </pc:spChg>
      </pc:sldChg>
      <pc:sldChg chg="addSp modSp mod">
        <pc:chgData name="Cynthia Enciso" userId="7915927f-c5cf-4e1f-876d-e79882ad52fa" providerId="ADAL" clId="{2FE69DBB-3475-4F43-BB4D-629329706730}" dt="2021-05-10T14:10:53.604" v="112" actId="20577"/>
        <pc:sldMkLst>
          <pc:docMk/>
          <pc:sldMk cId="0" sldId="261"/>
        </pc:sldMkLst>
        <pc:spChg chg="add mod">
          <ac:chgData name="Cynthia Enciso" userId="7915927f-c5cf-4e1f-876d-e79882ad52fa" providerId="ADAL" clId="{2FE69DBB-3475-4F43-BB4D-629329706730}" dt="2021-05-10T14:10:53.604" v="112" actId="20577"/>
          <ac:spMkLst>
            <pc:docMk/>
            <pc:sldMk cId="0" sldId="261"/>
            <ac:spMk id="2" creationId="{6C9E1749-2886-4FEB-8877-30EFDBCD0049}"/>
          </ac:spMkLst>
        </pc:spChg>
      </pc:sldChg>
      <pc:sldChg chg="addSp modSp mod">
        <pc:chgData name="Cynthia Enciso" userId="7915927f-c5cf-4e1f-876d-e79882ad52fa" providerId="ADAL" clId="{2FE69DBB-3475-4F43-BB4D-629329706730}" dt="2021-05-10T13:13:35.640" v="73" actId="20577"/>
        <pc:sldMkLst>
          <pc:docMk/>
          <pc:sldMk cId="0" sldId="264"/>
        </pc:sldMkLst>
        <pc:spChg chg="add mod">
          <ac:chgData name="Cynthia Enciso" userId="7915927f-c5cf-4e1f-876d-e79882ad52fa" providerId="ADAL" clId="{2FE69DBB-3475-4F43-BB4D-629329706730}" dt="2021-05-10T13:13:35.640" v="73" actId="20577"/>
          <ac:spMkLst>
            <pc:docMk/>
            <pc:sldMk cId="0" sldId="264"/>
            <ac:spMk id="2" creationId="{AD9D27B1-751B-4BD9-9F3F-EE5A08DEBFC7}"/>
          </ac:spMkLst>
        </pc:spChg>
      </pc:sldChg>
      <pc:sldChg chg="ord">
        <pc:chgData name="Cynthia Enciso" userId="7915927f-c5cf-4e1f-876d-e79882ad52fa" providerId="ADAL" clId="{2FE69DBB-3475-4F43-BB4D-629329706730}" dt="2021-05-10T13:59:50.874" v="99"/>
        <pc:sldMkLst>
          <pc:docMk/>
          <pc:sldMk cId="0" sldId="266"/>
        </pc:sldMkLst>
      </pc:sldChg>
      <pc:sldChg chg="modSp">
        <pc:chgData name="Cynthia Enciso" userId="7915927f-c5cf-4e1f-876d-e79882ad52fa" providerId="ADAL" clId="{2FE69DBB-3475-4F43-BB4D-629329706730}" dt="2021-05-10T13:00:46.800" v="33" actId="20577"/>
        <pc:sldMkLst>
          <pc:docMk/>
          <pc:sldMk cId="2202868459" sldId="273"/>
        </pc:sldMkLst>
        <pc:spChg chg="mod">
          <ac:chgData name="Cynthia Enciso" userId="7915927f-c5cf-4e1f-876d-e79882ad52fa" providerId="ADAL" clId="{2FE69DBB-3475-4F43-BB4D-629329706730}" dt="2021-05-10T13:00:46.800" v="33" actId="20577"/>
          <ac:spMkLst>
            <pc:docMk/>
            <pc:sldMk cId="2202868459" sldId="273"/>
            <ac:spMk id="6" creationId="{7A312C36-F4D7-411E-A75D-DD61557F8CC4}"/>
          </ac:spMkLst>
        </pc:spChg>
      </pc:sldChg>
      <pc:sldChg chg="modSp">
        <pc:chgData name="Cynthia Enciso" userId="7915927f-c5cf-4e1f-876d-e79882ad52fa" providerId="ADAL" clId="{2FE69DBB-3475-4F43-BB4D-629329706730}" dt="2021-05-10T20:31:19.899" v="130" actId="20577"/>
        <pc:sldMkLst>
          <pc:docMk/>
          <pc:sldMk cId="191673792" sldId="277"/>
        </pc:sldMkLst>
        <pc:spChg chg="mod">
          <ac:chgData name="Cynthia Enciso" userId="7915927f-c5cf-4e1f-876d-e79882ad52fa" providerId="ADAL" clId="{2FE69DBB-3475-4F43-BB4D-629329706730}" dt="2021-05-10T20:31:19.899" v="130" actId="20577"/>
          <ac:spMkLst>
            <pc:docMk/>
            <pc:sldMk cId="191673792" sldId="277"/>
            <ac:spMk id="6" creationId="{7A312C36-F4D7-411E-A75D-DD61557F8CC4}"/>
          </ac:spMkLst>
        </pc:spChg>
      </pc:sldChg>
      <pc:sldChg chg="addSp modSp mod">
        <pc:chgData name="Cynthia Enciso" userId="7915927f-c5cf-4e1f-876d-e79882ad52fa" providerId="ADAL" clId="{2FE69DBB-3475-4F43-BB4D-629329706730}" dt="2021-05-10T20:32:36.733" v="147" actId="1076"/>
        <pc:sldMkLst>
          <pc:docMk/>
          <pc:sldMk cId="1101121298" sldId="278"/>
        </pc:sldMkLst>
        <pc:spChg chg="add mod">
          <ac:chgData name="Cynthia Enciso" userId="7915927f-c5cf-4e1f-876d-e79882ad52fa" providerId="ADAL" clId="{2FE69DBB-3475-4F43-BB4D-629329706730}" dt="2021-05-10T13:02:36.893" v="59" actId="20577"/>
          <ac:spMkLst>
            <pc:docMk/>
            <pc:sldMk cId="1101121298" sldId="278"/>
            <ac:spMk id="3" creationId="{E1A34F14-647E-4BBD-B16D-3622922181EA}"/>
          </ac:spMkLst>
        </pc:spChg>
        <pc:spChg chg="add mod">
          <ac:chgData name="Cynthia Enciso" userId="7915927f-c5cf-4e1f-876d-e79882ad52fa" providerId="ADAL" clId="{2FE69DBB-3475-4F43-BB4D-629329706730}" dt="2021-05-10T20:32:36.733" v="147" actId="1076"/>
          <ac:spMkLst>
            <pc:docMk/>
            <pc:sldMk cId="1101121298" sldId="278"/>
            <ac:spMk id="7" creationId="{D4A94988-B300-4135-9AAB-489602F35956}"/>
          </ac:spMkLst>
        </pc:spChg>
      </pc:sldChg>
      <pc:sldChg chg="addSp modSp mod">
        <pc:chgData name="Cynthia Enciso" userId="7915927f-c5cf-4e1f-876d-e79882ad52fa" providerId="ADAL" clId="{2FE69DBB-3475-4F43-BB4D-629329706730}" dt="2021-05-10T13:39:19.793" v="97" actId="20577"/>
        <pc:sldMkLst>
          <pc:docMk/>
          <pc:sldMk cId="2764387677" sldId="279"/>
        </pc:sldMkLst>
        <pc:spChg chg="add mod">
          <ac:chgData name="Cynthia Enciso" userId="7915927f-c5cf-4e1f-876d-e79882ad52fa" providerId="ADAL" clId="{2FE69DBB-3475-4F43-BB4D-629329706730}" dt="2021-05-10T13:39:19.793" v="97" actId="20577"/>
          <ac:spMkLst>
            <pc:docMk/>
            <pc:sldMk cId="2764387677" sldId="279"/>
            <ac:spMk id="3" creationId="{632307D8-4296-423C-8B32-EF599C36CC9F}"/>
          </ac:spMkLst>
        </pc:spChg>
      </pc:sldChg>
    </pc:docChg>
  </pc:docChgLst>
  <pc:docChgLst>
    <pc:chgData name="Cynthia Enciso" userId="7915927f-c5cf-4e1f-876d-e79882ad52fa" providerId="ADAL" clId="{437E063F-B374-416A-B6CD-2771D1A205D0}"/>
    <pc:docChg chg="undo custSel addSld delSld modSld sldOrd">
      <pc:chgData name="Cynthia Enciso" userId="7915927f-c5cf-4e1f-876d-e79882ad52fa" providerId="ADAL" clId="{437E063F-B374-416A-B6CD-2771D1A205D0}" dt="2021-12-06T18:37:59.471" v="4460" actId="20577"/>
      <pc:docMkLst>
        <pc:docMk/>
      </pc:docMkLst>
      <pc:sldChg chg="delSp mod">
        <pc:chgData name="Cynthia Enciso" userId="7915927f-c5cf-4e1f-876d-e79882ad52fa" providerId="ADAL" clId="{437E063F-B374-416A-B6CD-2771D1A205D0}" dt="2021-12-06T17:23:47.212" v="931" actId="478"/>
        <pc:sldMkLst>
          <pc:docMk/>
          <pc:sldMk cId="0" sldId="259"/>
        </pc:sldMkLst>
        <pc:spChg chg="del">
          <ac:chgData name="Cynthia Enciso" userId="7915927f-c5cf-4e1f-876d-e79882ad52fa" providerId="ADAL" clId="{437E063F-B374-416A-B6CD-2771D1A205D0}" dt="2021-12-06T17:23:47.212" v="931" actId="478"/>
          <ac:spMkLst>
            <pc:docMk/>
            <pc:sldMk cId="0" sldId="259"/>
            <ac:spMk id="2" creationId="{26EB0DEE-4C94-4538-890F-7A2A8BF0C588}"/>
          </ac:spMkLst>
        </pc:spChg>
      </pc:sldChg>
      <pc:sldChg chg="delSp mod">
        <pc:chgData name="Cynthia Enciso" userId="7915927f-c5cf-4e1f-876d-e79882ad52fa" providerId="ADAL" clId="{437E063F-B374-416A-B6CD-2771D1A205D0}" dt="2021-12-06T17:08:08.784" v="234" actId="478"/>
        <pc:sldMkLst>
          <pc:docMk/>
          <pc:sldMk cId="0" sldId="261"/>
        </pc:sldMkLst>
        <pc:spChg chg="del">
          <ac:chgData name="Cynthia Enciso" userId="7915927f-c5cf-4e1f-876d-e79882ad52fa" providerId="ADAL" clId="{437E063F-B374-416A-B6CD-2771D1A205D0}" dt="2021-12-06T17:08:08.784" v="234" actId="478"/>
          <ac:spMkLst>
            <pc:docMk/>
            <pc:sldMk cId="0" sldId="261"/>
            <ac:spMk id="2" creationId="{6C9E1749-2886-4FEB-8877-30EFDBCD0049}"/>
          </ac:spMkLst>
        </pc:spChg>
      </pc:sldChg>
      <pc:sldChg chg="addSp delSp modSp mod modAnim">
        <pc:chgData name="Cynthia Enciso" userId="7915927f-c5cf-4e1f-876d-e79882ad52fa" providerId="ADAL" clId="{437E063F-B374-416A-B6CD-2771D1A205D0}" dt="2021-12-06T17:27:18.588" v="1104" actId="113"/>
        <pc:sldMkLst>
          <pc:docMk/>
          <pc:sldMk cId="0" sldId="262"/>
        </pc:sldMkLst>
        <pc:spChg chg="del">
          <ac:chgData name="Cynthia Enciso" userId="7915927f-c5cf-4e1f-876d-e79882ad52fa" providerId="ADAL" clId="{437E063F-B374-416A-B6CD-2771D1A205D0}" dt="2021-12-06T16:50:33.191" v="1" actId="478"/>
          <ac:spMkLst>
            <pc:docMk/>
            <pc:sldMk cId="0" sldId="262"/>
            <ac:spMk id="2" creationId="{580BE462-FC31-431B-BF31-250F11E45F56}"/>
          </ac:spMkLst>
        </pc:spChg>
        <pc:spChg chg="add del mod">
          <ac:chgData name="Cynthia Enciso" userId="7915927f-c5cf-4e1f-876d-e79882ad52fa" providerId="ADAL" clId="{437E063F-B374-416A-B6CD-2771D1A205D0}" dt="2021-12-06T17:18:57.466" v="812" actId="21"/>
          <ac:spMkLst>
            <pc:docMk/>
            <pc:sldMk cId="0" sldId="262"/>
            <ac:spMk id="4" creationId="{6DD2EC09-A3CE-42A6-8C20-923A1B5E23C8}"/>
          </ac:spMkLst>
        </pc:spChg>
        <pc:spChg chg="add del mod">
          <ac:chgData name="Cynthia Enciso" userId="7915927f-c5cf-4e1f-876d-e79882ad52fa" providerId="ADAL" clId="{437E063F-B374-416A-B6CD-2771D1A205D0}" dt="2021-12-06T17:18:57.466" v="812" actId="21"/>
          <ac:spMkLst>
            <pc:docMk/>
            <pc:sldMk cId="0" sldId="262"/>
            <ac:spMk id="7" creationId="{CEB11AD9-57E8-4BE7-96FE-3C715B67FD88}"/>
          </ac:spMkLst>
        </pc:spChg>
        <pc:spChg chg="mod">
          <ac:chgData name="Cynthia Enciso" userId="7915927f-c5cf-4e1f-876d-e79882ad52fa" providerId="ADAL" clId="{437E063F-B374-416A-B6CD-2771D1A205D0}" dt="2021-12-06T17:27:18.588" v="1104" actId="113"/>
          <ac:spMkLst>
            <pc:docMk/>
            <pc:sldMk cId="0" sldId="262"/>
            <ac:spMk id="253" creationId="{00000000-0000-0000-0000-000000000000}"/>
          </ac:spMkLst>
        </pc:spChg>
      </pc:sldChg>
      <pc:sldChg chg="modSp mod modAnim">
        <pc:chgData name="Cynthia Enciso" userId="7915927f-c5cf-4e1f-876d-e79882ad52fa" providerId="ADAL" clId="{437E063F-B374-416A-B6CD-2771D1A205D0}" dt="2021-12-06T17:57:23.664" v="2324" actId="20577"/>
        <pc:sldMkLst>
          <pc:docMk/>
          <pc:sldMk cId="0" sldId="263"/>
        </pc:sldMkLst>
        <pc:spChg chg="mod">
          <ac:chgData name="Cynthia Enciso" userId="7915927f-c5cf-4e1f-876d-e79882ad52fa" providerId="ADAL" clId="{437E063F-B374-416A-B6CD-2771D1A205D0}" dt="2021-12-06T17:57:23.664" v="2324" actId="20577"/>
          <ac:spMkLst>
            <pc:docMk/>
            <pc:sldMk cId="0" sldId="263"/>
            <ac:spMk id="259" creationId="{00000000-0000-0000-0000-000000000000}"/>
          </ac:spMkLst>
        </pc:spChg>
        <pc:spChg chg="mod">
          <ac:chgData name="Cynthia Enciso" userId="7915927f-c5cf-4e1f-876d-e79882ad52fa" providerId="ADAL" clId="{437E063F-B374-416A-B6CD-2771D1A205D0}" dt="2021-12-06T17:46:19.843" v="1856" actId="20577"/>
          <ac:spMkLst>
            <pc:docMk/>
            <pc:sldMk cId="0" sldId="263"/>
            <ac:spMk id="260" creationId="{00000000-0000-0000-0000-000000000000}"/>
          </ac:spMkLst>
        </pc:spChg>
      </pc:sldChg>
      <pc:sldChg chg="delSp modSp mod modAnim">
        <pc:chgData name="Cynthia Enciso" userId="7915927f-c5cf-4e1f-876d-e79882ad52fa" providerId="ADAL" clId="{437E063F-B374-416A-B6CD-2771D1A205D0}" dt="2021-12-06T17:33:46.728" v="1463" actId="478"/>
        <pc:sldMkLst>
          <pc:docMk/>
          <pc:sldMk cId="0" sldId="264"/>
        </pc:sldMkLst>
        <pc:spChg chg="del">
          <ac:chgData name="Cynthia Enciso" userId="7915927f-c5cf-4e1f-876d-e79882ad52fa" providerId="ADAL" clId="{437E063F-B374-416A-B6CD-2771D1A205D0}" dt="2021-12-06T17:33:46.728" v="1463" actId="478"/>
          <ac:spMkLst>
            <pc:docMk/>
            <pc:sldMk cId="0" sldId="264"/>
            <ac:spMk id="2" creationId="{AD9D27B1-751B-4BD9-9F3F-EE5A08DEBFC7}"/>
          </ac:spMkLst>
        </pc:spChg>
        <pc:spChg chg="mod">
          <ac:chgData name="Cynthia Enciso" userId="7915927f-c5cf-4e1f-876d-e79882ad52fa" providerId="ADAL" clId="{437E063F-B374-416A-B6CD-2771D1A205D0}" dt="2021-12-06T17:33:36.694" v="1462" actId="5793"/>
          <ac:spMkLst>
            <pc:docMk/>
            <pc:sldMk cId="0" sldId="264"/>
            <ac:spMk id="267" creationId="{00000000-0000-0000-0000-000000000000}"/>
          </ac:spMkLst>
        </pc:spChg>
      </pc:sldChg>
      <pc:sldChg chg="addSp delSp modSp mod modAnim">
        <pc:chgData name="Cynthia Enciso" userId="7915927f-c5cf-4e1f-876d-e79882ad52fa" providerId="ADAL" clId="{437E063F-B374-416A-B6CD-2771D1A205D0}" dt="2021-12-06T18:13:04.203" v="2466" actId="255"/>
        <pc:sldMkLst>
          <pc:docMk/>
          <pc:sldMk cId="0" sldId="265"/>
        </pc:sldMkLst>
        <pc:spChg chg="del">
          <ac:chgData name="Cynthia Enciso" userId="7915927f-c5cf-4e1f-876d-e79882ad52fa" providerId="ADAL" clId="{437E063F-B374-416A-B6CD-2771D1A205D0}" dt="2021-12-06T17:55:13.929" v="2314" actId="478"/>
          <ac:spMkLst>
            <pc:docMk/>
            <pc:sldMk cId="0" sldId="265"/>
            <ac:spMk id="2" creationId="{1AECCF03-E4BB-47C4-A76F-758338B50F71}"/>
          </ac:spMkLst>
        </pc:spChg>
        <pc:spChg chg="add mod">
          <ac:chgData name="Cynthia Enciso" userId="7915927f-c5cf-4e1f-876d-e79882ad52fa" providerId="ADAL" clId="{437E063F-B374-416A-B6CD-2771D1A205D0}" dt="2021-12-06T18:05:25.827" v="2383" actId="207"/>
          <ac:spMkLst>
            <pc:docMk/>
            <pc:sldMk cId="0" sldId="265"/>
            <ac:spMk id="3" creationId="{9BA365C1-935E-417E-8FC4-94FA566BEF52}"/>
          </ac:spMkLst>
        </pc:spChg>
        <pc:spChg chg="add mod">
          <ac:chgData name="Cynthia Enciso" userId="7915927f-c5cf-4e1f-876d-e79882ad52fa" providerId="ADAL" clId="{437E063F-B374-416A-B6CD-2771D1A205D0}" dt="2021-12-06T18:08:11.654" v="2403" actId="1076"/>
          <ac:spMkLst>
            <pc:docMk/>
            <pc:sldMk cId="0" sldId="265"/>
            <ac:spMk id="7" creationId="{649F70A9-4D65-43AA-8C7F-AF07229291BB}"/>
          </ac:spMkLst>
        </pc:spChg>
        <pc:spChg chg="add mod">
          <ac:chgData name="Cynthia Enciso" userId="7915927f-c5cf-4e1f-876d-e79882ad52fa" providerId="ADAL" clId="{437E063F-B374-416A-B6CD-2771D1A205D0}" dt="2021-12-06T18:08:06.515" v="2402" actId="14100"/>
          <ac:spMkLst>
            <pc:docMk/>
            <pc:sldMk cId="0" sldId="265"/>
            <ac:spMk id="8" creationId="{98AD3CA7-06E5-4158-96EC-61673B071429}"/>
          </ac:spMkLst>
        </pc:spChg>
        <pc:spChg chg="add mod">
          <ac:chgData name="Cynthia Enciso" userId="7915927f-c5cf-4e1f-876d-e79882ad52fa" providerId="ADAL" clId="{437E063F-B374-416A-B6CD-2771D1A205D0}" dt="2021-12-06T18:10:50.943" v="2424" actId="1076"/>
          <ac:spMkLst>
            <pc:docMk/>
            <pc:sldMk cId="0" sldId="265"/>
            <ac:spMk id="9" creationId="{43A12268-84B1-4BD5-AB67-06261804ADFF}"/>
          </ac:spMkLst>
        </pc:spChg>
        <pc:spChg chg="mod">
          <ac:chgData name="Cynthia Enciso" userId="7915927f-c5cf-4e1f-876d-e79882ad52fa" providerId="ADAL" clId="{437E063F-B374-416A-B6CD-2771D1A205D0}" dt="2021-12-06T18:13:04.203" v="2466" actId="255"/>
          <ac:spMkLst>
            <pc:docMk/>
            <pc:sldMk cId="0" sldId="265"/>
            <ac:spMk id="274" creationId="{00000000-0000-0000-0000-000000000000}"/>
          </ac:spMkLst>
        </pc:spChg>
        <pc:spChg chg="mod">
          <ac:chgData name="Cynthia Enciso" userId="7915927f-c5cf-4e1f-876d-e79882ad52fa" providerId="ADAL" clId="{437E063F-B374-416A-B6CD-2771D1A205D0}" dt="2021-12-06T18:11:29.694" v="2443" actId="14100"/>
          <ac:spMkLst>
            <pc:docMk/>
            <pc:sldMk cId="0" sldId="265"/>
            <ac:spMk id="275" creationId="{00000000-0000-0000-0000-000000000000}"/>
          </ac:spMkLst>
        </pc:spChg>
      </pc:sldChg>
      <pc:sldChg chg="delSp modSp mod">
        <pc:chgData name="Cynthia Enciso" userId="7915927f-c5cf-4e1f-876d-e79882ad52fa" providerId="ADAL" clId="{437E063F-B374-416A-B6CD-2771D1A205D0}" dt="2021-12-06T18:37:59.471" v="4460" actId="20577"/>
        <pc:sldMkLst>
          <pc:docMk/>
          <pc:sldMk cId="0" sldId="266"/>
        </pc:sldMkLst>
        <pc:spChg chg="del">
          <ac:chgData name="Cynthia Enciso" userId="7915927f-c5cf-4e1f-876d-e79882ad52fa" providerId="ADAL" clId="{437E063F-B374-416A-B6CD-2771D1A205D0}" dt="2021-12-06T17:49:46.054" v="2086" actId="478"/>
          <ac:spMkLst>
            <pc:docMk/>
            <pc:sldMk cId="0" sldId="266"/>
            <ac:spMk id="6" creationId="{D550437C-4535-4AD8-9B2C-023C27EDA68F}"/>
          </ac:spMkLst>
        </pc:spChg>
        <pc:spChg chg="mod">
          <ac:chgData name="Cynthia Enciso" userId="7915927f-c5cf-4e1f-876d-e79882ad52fa" providerId="ADAL" clId="{437E063F-B374-416A-B6CD-2771D1A205D0}" dt="2021-12-06T18:37:59.471" v="4460" actId="20577"/>
          <ac:spMkLst>
            <pc:docMk/>
            <pc:sldMk cId="0" sldId="266"/>
            <ac:spMk id="280" creationId="{00000000-0000-0000-0000-000000000000}"/>
          </ac:spMkLst>
        </pc:spChg>
      </pc:sldChg>
      <pc:sldChg chg="delSp mod">
        <pc:chgData name="Cynthia Enciso" userId="7915927f-c5cf-4e1f-876d-e79882ad52fa" providerId="ADAL" clId="{437E063F-B374-416A-B6CD-2771D1A205D0}" dt="2021-12-06T17:48:07.303" v="1857" actId="478"/>
        <pc:sldMkLst>
          <pc:docMk/>
          <pc:sldMk cId="2764387677" sldId="279"/>
        </pc:sldMkLst>
        <pc:spChg chg="del">
          <ac:chgData name="Cynthia Enciso" userId="7915927f-c5cf-4e1f-876d-e79882ad52fa" providerId="ADAL" clId="{437E063F-B374-416A-B6CD-2771D1A205D0}" dt="2021-12-06T17:48:07.303" v="1857" actId="478"/>
          <ac:spMkLst>
            <pc:docMk/>
            <pc:sldMk cId="2764387677" sldId="279"/>
            <ac:spMk id="3" creationId="{632307D8-4296-423C-8B32-EF599C36CC9F}"/>
          </ac:spMkLst>
        </pc:spChg>
      </pc:sldChg>
      <pc:sldChg chg="addSp delSp modSp mod">
        <pc:chgData name="Cynthia Enciso" userId="7915927f-c5cf-4e1f-876d-e79882ad52fa" providerId="ADAL" clId="{437E063F-B374-416A-B6CD-2771D1A205D0}" dt="2021-12-06T18:26:58.443" v="3825" actId="20577"/>
        <pc:sldMkLst>
          <pc:docMk/>
          <pc:sldMk cId="2724939166" sldId="282"/>
        </pc:sldMkLst>
        <pc:spChg chg="mod">
          <ac:chgData name="Cynthia Enciso" userId="7915927f-c5cf-4e1f-876d-e79882ad52fa" providerId="ADAL" clId="{437E063F-B374-416A-B6CD-2771D1A205D0}" dt="2021-12-06T17:57:38.604" v="2344" actId="20577"/>
          <ac:spMkLst>
            <pc:docMk/>
            <pc:sldMk cId="2724939166" sldId="282"/>
            <ac:spMk id="2" creationId="{EB431C5B-618D-4DA7-BF58-F8A88700E29B}"/>
          </ac:spMkLst>
        </pc:spChg>
        <pc:spChg chg="mod">
          <ac:chgData name="Cynthia Enciso" userId="7915927f-c5cf-4e1f-876d-e79882ad52fa" providerId="ADAL" clId="{437E063F-B374-416A-B6CD-2771D1A205D0}" dt="2021-12-06T18:26:58.443" v="3825" actId="20577"/>
          <ac:spMkLst>
            <pc:docMk/>
            <pc:sldMk cId="2724939166" sldId="282"/>
            <ac:spMk id="3" creationId="{A99380E9-B142-4258-935C-EA35889C2D05}"/>
          </ac:spMkLst>
        </pc:spChg>
        <pc:spChg chg="mod">
          <ac:chgData name="Cynthia Enciso" userId="7915927f-c5cf-4e1f-876d-e79882ad52fa" providerId="ADAL" clId="{437E063F-B374-416A-B6CD-2771D1A205D0}" dt="2021-12-06T18:20:40.449" v="2972" actId="164"/>
          <ac:spMkLst>
            <pc:docMk/>
            <pc:sldMk cId="2724939166" sldId="282"/>
            <ac:spMk id="5" creationId="{36ABE9F0-1FE6-48EE-BE0D-7D02744210A0}"/>
          </ac:spMkLst>
        </pc:spChg>
        <pc:spChg chg="add del mod">
          <ac:chgData name="Cynthia Enciso" userId="7915927f-c5cf-4e1f-876d-e79882ad52fa" providerId="ADAL" clId="{437E063F-B374-416A-B6CD-2771D1A205D0}" dt="2021-12-06T18:20:35.636" v="2971" actId="478"/>
          <ac:spMkLst>
            <pc:docMk/>
            <pc:sldMk cId="2724939166" sldId="282"/>
            <ac:spMk id="14" creationId="{0CE55C33-6291-4005-A998-8763B9D6562F}"/>
          </ac:spMkLst>
        </pc:spChg>
        <pc:spChg chg="del mod">
          <ac:chgData name="Cynthia Enciso" userId="7915927f-c5cf-4e1f-876d-e79882ad52fa" providerId="ADAL" clId="{437E063F-B374-416A-B6CD-2771D1A205D0}" dt="2021-12-06T18:18:56.052" v="2849" actId="478"/>
          <ac:spMkLst>
            <pc:docMk/>
            <pc:sldMk cId="2724939166" sldId="282"/>
            <ac:spMk id="33" creationId="{3EDC9D56-44E2-49B7-915F-D4A9153D8F1A}"/>
          </ac:spMkLst>
        </pc:spChg>
        <pc:grpChg chg="add mod">
          <ac:chgData name="Cynthia Enciso" userId="7915927f-c5cf-4e1f-876d-e79882ad52fa" providerId="ADAL" clId="{437E063F-B374-416A-B6CD-2771D1A205D0}" dt="2021-12-06T18:20:40.449" v="2972" actId="164"/>
          <ac:grpSpMkLst>
            <pc:docMk/>
            <pc:sldMk cId="2724939166" sldId="282"/>
            <ac:grpSpMk id="8" creationId="{231EB48F-5E79-4ABC-83B7-96B56A6CE55D}"/>
          </ac:grpSpMkLst>
        </pc:grpChg>
        <pc:grpChg chg="add del mod">
          <ac:chgData name="Cynthia Enciso" userId="7915927f-c5cf-4e1f-876d-e79882ad52fa" providerId="ADAL" clId="{437E063F-B374-416A-B6CD-2771D1A205D0}" dt="2021-12-06T18:20:41.385" v="2973" actId="21"/>
          <ac:grpSpMkLst>
            <pc:docMk/>
            <pc:sldMk cId="2724939166" sldId="282"/>
            <ac:grpSpMk id="9" creationId="{1F03DA95-2700-471D-BC4F-DBA1A290D8B9}"/>
          </ac:grpSpMkLst>
        </pc:grpChg>
        <pc:inkChg chg="mod">
          <ac:chgData name="Cynthia Enciso" userId="7915927f-c5cf-4e1f-876d-e79882ad52fa" providerId="ADAL" clId="{437E063F-B374-416A-B6CD-2771D1A205D0}" dt="2021-12-06T18:17:33.102" v="2745" actId="164"/>
          <ac:inkMkLst>
            <pc:docMk/>
            <pc:sldMk cId="2724939166" sldId="282"/>
            <ac:inkMk id="6" creationId="{7FBF780D-D2FC-420B-A8CD-E04796CDCEEC}"/>
          </ac:inkMkLst>
        </pc:inkChg>
        <pc:inkChg chg="mod">
          <ac:chgData name="Cynthia Enciso" userId="7915927f-c5cf-4e1f-876d-e79882ad52fa" providerId="ADAL" clId="{437E063F-B374-416A-B6CD-2771D1A205D0}" dt="2021-12-06T18:17:33.102" v="2745" actId="164"/>
          <ac:inkMkLst>
            <pc:docMk/>
            <pc:sldMk cId="2724939166" sldId="282"/>
            <ac:inkMk id="16" creationId="{DE51D753-B6EF-4916-A241-56696920EDCA}"/>
          </ac:inkMkLst>
        </pc:inkChg>
        <pc:inkChg chg="mod">
          <ac:chgData name="Cynthia Enciso" userId="7915927f-c5cf-4e1f-876d-e79882ad52fa" providerId="ADAL" clId="{437E063F-B374-416A-B6CD-2771D1A205D0}" dt="2021-12-06T18:17:33.102" v="2745" actId="164"/>
          <ac:inkMkLst>
            <pc:docMk/>
            <pc:sldMk cId="2724939166" sldId="282"/>
            <ac:inkMk id="23" creationId="{52E3540A-B626-4430-A010-45F59B73DEA7}"/>
          </ac:inkMkLst>
        </pc:inkChg>
        <pc:inkChg chg="mod">
          <ac:chgData name="Cynthia Enciso" userId="7915927f-c5cf-4e1f-876d-e79882ad52fa" providerId="ADAL" clId="{437E063F-B374-416A-B6CD-2771D1A205D0}" dt="2021-12-06T18:17:33.102" v="2745" actId="164"/>
          <ac:inkMkLst>
            <pc:docMk/>
            <pc:sldMk cId="2724939166" sldId="282"/>
            <ac:inkMk id="24" creationId="{4BE7F14D-5A09-4F9E-A371-64C9421C9FD3}"/>
          </ac:inkMkLst>
        </pc:inkChg>
        <pc:inkChg chg="mod">
          <ac:chgData name="Cynthia Enciso" userId="7915927f-c5cf-4e1f-876d-e79882ad52fa" providerId="ADAL" clId="{437E063F-B374-416A-B6CD-2771D1A205D0}" dt="2021-12-06T18:17:33.102" v="2745" actId="164"/>
          <ac:inkMkLst>
            <pc:docMk/>
            <pc:sldMk cId="2724939166" sldId="282"/>
            <ac:inkMk id="25" creationId="{FED069E0-F928-4B12-A815-15636655473E}"/>
          </ac:inkMkLst>
        </pc:inkChg>
        <pc:inkChg chg="mod">
          <ac:chgData name="Cynthia Enciso" userId="7915927f-c5cf-4e1f-876d-e79882ad52fa" providerId="ADAL" clId="{437E063F-B374-416A-B6CD-2771D1A205D0}" dt="2021-12-06T18:17:33.102" v="2745" actId="164"/>
          <ac:inkMkLst>
            <pc:docMk/>
            <pc:sldMk cId="2724939166" sldId="282"/>
            <ac:inkMk id="26" creationId="{BC5102EE-8C78-44B0-A677-88453039FE75}"/>
          </ac:inkMkLst>
        </pc:inkChg>
      </pc:sldChg>
      <pc:sldChg chg="del">
        <pc:chgData name="Cynthia Enciso" userId="7915927f-c5cf-4e1f-876d-e79882ad52fa" providerId="ADAL" clId="{437E063F-B374-416A-B6CD-2771D1A205D0}" dt="2021-09-20T20:11:06.885" v="0" actId="47"/>
        <pc:sldMkLst>
          <pc:docMk/>
          <pc:sldMk cId="2228468871" sldId="283"/>
        </pc:sldMkLst>
      </pc:sldChg>
      <pc:sldChg chg="del">
        <pc:chgData name="Cynthia Enciso" userId="7915927f-c5cf-4e1f-876d-e79882ad52fa" providerId="ADAL" clId="{437E063F-B374-416A-B6CD-2771D1A205D0}" dt="2021-12-06T17:32:22.345" v="1441" actId="47"/>
        <pc:sldMkLst>
          <pc:docMk/>
          <pc:sldMk cId="3975096311" sldId="284"/>
        </pc:sldMkLst>
      </pc:sldChg>
      <pc:sldChg chg="addSp delSp modSp new mod ord modClrScheme chgLayout">
        <pc:chgData name="Cynthia Enciso" userId="7915927f-c5cf-4e1f-876d-e79882ad52fa" providerId="ADAL" clId="{437E063F-B374-416A-B6CD-2771D1A205D0}" dt="2021-12-06T18:21:31.739" v="3014" actId="20577"/>
        <pc:sldMkLst>
          <pc:docMk/>
          <pc:sldMk cId="3310620766" sldId="285"/>
        </pc:sldMkLst>
        <pc:spChg chg="del mod ord">
          <ac:chgData name="Cynthia Enciso" userId="7915927f-c5cf-4e1f-876d-e79882ad52fa" providerId="ADAL" clId="{437E063F-B374-416A-B6CD-2771D1A205D0}" dt="2021-12-06T17:04:12.607" v="5" actId="700"/>
          <ac:spMkLst>
            <pc:docMk/>
            <pc:sldMk cId="3310620766" sldId="285"/>
            <ac:spMk id="2" creationId="{BF011E02-3B18-46EC-B75D-B89A87E99DFB}"/>
          </ac:spMkLst>
        </pc:spChg>
        <pc:spChg chg="del mod ord">
          <ac:chgData name="Cynthia Enciso" userId="7915927f-c5cf-4e1f-876d-e79882ad52fa" providerId="ADAL" clId="{437E063F-B374-416A-B6CD-2771D1A205D0}" dt="2021-12-06T17:04:12.607" v="5" actId="700"/>
          <ac:spMkLst>
            <pc:docMk/>
            <pc:sldMk cId="3310620766" sldId="285"/>
            <ac:spMk id="3" creationId="{5BB329A6-956B-4365-B8D2-8A6365BB90BE}"/>
          </ac:spMkLst>
        </pc:spChg>
        <pc:spChg chg="mod ord">
          <ac:chgData name="Cynthia Enciso" userId="7915927f-c5cf-4e1f-876d-e79882ad52fa" providerId="ADAL" clId="{437E063F-B374-416A-B6CD-2771D1A205D0}" dt="2021-12-06T17:04:12.607" v="5" actId="700"/>
          <ac:spMkLst>
            <pc:docMk/>
            <pc:sldMk cId="3310620766" sldId="285"/>
            <ac:spMk id="4" creationId="{F2AB2A46-5DDF-464C-8442-5A8B512FE6CD}"/>
          </ac:spMkLst>
        </pc:spChg>
        <pc:spChg chg="add mod ord">
          <ac:chgData name="Cynthia Enciso" userId="7915927f-c5cf-4e1f-876d-e79882ad52fa" providerId="ADAL" clId="{437E063F-B374-416A-B6CD-2771D1A205D0}" dt="2021-12-06T17:04:16.822" v="19" actId="20577"/>
          <ac:spMkLst>
            <pc:docMk/>
            <pc:sldMk cId="3310620766" sldId="285"/>
            <ac:spMk id="5" creationId="{F0AA9027-4498-4713-8CAC-BD73E6D7C103}"/>
          </ac:spMkLst>
        </pc:spChg>
        <pc:spChg chg="add mod ord">
          <ac:chgData name="Cynthia Enciso" userId="7915927f-c5cf-4e1f-876d-e79882ad52fa" providerId="ADAL" clId="{437E063F-B374-416A-B6CD-2771D1A205D0}" dt="2021-12-06T18:21:31.739" v="3014" actId="20577"/>
          <ac:spMkLst>
            <pc:docMk/>
            <pc:sldMk cId="3310620766" sldId="285"/>
            <ac:spMk id="6" creationId="{96BA33C4-EFC6-4ED4-93C3-666B2968F418}"/>
          </ac:spMkLst>
        </pc:spChg>
      </pc:sldChg>
      <pc:sldChg chg="modSp new mod ord">
        <pc:chgData name="Cynthia Enciso" userId="7915927f-c5cf-4e1f-876d-e79882ad52fa" providerId="ADAL" clId="{437E063F-B374-416A-B6CD-2771D1A205D0}" dt="2021-12-06T18:32:06.773" v="3973" actId="20577"/>
        <pc:sldMkLst>
          <pc:docMk/>
          <pc:sldMk cId="3020230963" sldId="286"/>
        </pc:sldMkLst>
        <pc:spChg chg="mod">
          <ac:chgData name="Cynthia Enciso" userId="7915927f-c5cf-4e1f-876d-e79882ad52fa" providerId="ADAL" clId="{437E063F-B374-416A-B6CD-2771D1A205D0}" dt="2021-12-06T17:04:21.807" v="26" actId="20577"/>
          <ac:spMkLst>
            <pc:docMk/>
            <pc:sldMk cId="3020230963" sldId="286"/>
            <ac:spMk id="3" creationId="{3DF741C2-51B2-41EC-A33D-1ECC5922E4EC}"/>
          </ac:spMkLst>
        </pc:spChg>
        <pc:spChg chg="mod">
          <ac:chgData name="Cynthia Enciso" userId="7915927f-c5cf-4e1f-876d-e79882ad52fa" providerId="ADAL" clId="{437E063F-B374-416A-B6CD-2771D1A205D0}" dt="2021-12-06T18:32:06.773" v="3973" actId="20577"/>
          <ac:spMkLst>
            <pc:docMk/>
            <pc:sldMk cId="3020230963" sldId="286"/>
            <ac:spMk id="4" creationId="{8785ACC6-55DA-4756-AC5A-4473BED2D7F2}"/>
          </ac:spMkLst>
        </pc:spChg>
      </pc:sldChg>
      <pc:sldChg chg="addSp delSp modSp new mod ord modClrScheme chgLayout">
        <pc:chgData name="Cynthia Enciso" userId="7915927f-c5cf-4e1f-876d-e79882ad52fa" providerId="ADAL" clId="{437E063F-B374-416A-B6CD-2771D1A205D0}" dt="2021-12-06T17:06:43.075" v="172" actId="14100"/>
        <pc:sldMkLst>
          <pc:docMk/>
          <pc:sldMk cId="3307603197" sldId="287"/>
        </pc:sldMkLst>
        <pc:spChg chg="del">
          <ac:chgData name="Cynthia Enciso" userId="7915927f-c5cf-4e1f-876d-e79882ad52fa" providerId="ADAL" clId="{437E063F-B374-416A-B6CD-2771D1A205D0}" dt="2021-12-06T17:06:29.135" v="148" actId="700"/>
          <ac:spMkLst>
            <pc:docMk/>
            <pc:sldMk cId="3307603197" sldId="287"/>
            <ac:spMk id="2" creationId="{5A9D730A-40AE-428A-B27C-912EA339EDAA}"/>
          </ac:spMkLst>
        </pc:spChg>
        <pc:spChg chg="del mod ord">
          <ac:chgData name="Cynthia Enciso" userId="7915927f-c5cf-4e1f-876d-e79882ad52fa" providerId="ADAL" clId="{437E063F-B374-416A-B6CD-2771D1A205D0}" dt="2021-12-06T17:06:29.135" v="148" actId="700"/>
          <ac:spMkLst>
            <pc:docMk/>
            <pc:sldMk cId="3307603197" sldId="287"/>
            <ac:spMk id="3" creationId="{85852066-DF6B-4718-9A26-14B24A51F8E1}"/>
          </ac:spMkLst>
        </pc:spChg>
        <pc:spChg chg="mod ord">
          <ac:chgData name="Cynthia Enciso" userId="7915927f-c5cf-4e1f-876d-e79882ad52fa" providerId="ADAL" clId="{437E063F-B374-416A-B6CD-2771D1A205D0}" dt="2021-12-06T17:06:29.135" v="148" actId="700"/>
          <ac:spMkLst>
            <pc:docMk/>
            <pc:sldMk cId="3307603197" sldId="287"/>
            <ac:spMk id="4" creationId="{3627377B-0A55-4C10-BD5E-7869DE297383}"/>
          </ac:spMkLst>
        </pc:spChg>
        <pc:spChg chg="add mod ord">
          <ac:chgData name="Cynthia Enciso" userId="7915927f-c5cf-4e1f-876d-e79882ad52fa" providerId="ADAL" clId="{437E063F-B374-416A-B6CD-2771D1A205D0}" dt="2021-12-06T17:06:43.075" v="172" actId="14100"/>
          <ac:spMkLst>
            <pc:docMk/>
            <pc:sldMk cId="3307603197" sldId="287"/>
            <ac:spMk id="5" creationId="{9DB24D0D-B1B7-4C71-9CFC-D35542ACA075}"/>
          </ac:spMkLst>
        </pc:spChg>
      </pc:sldChg>
      <pc:sldChg chg="modSp add mod ord">
        <pc:chgData name="Cynthia Enciso" userId="7915927f-c5cf-4e1f-876d-e79882ad52fa" providerId="ADAL" clId="{437E063F-B374-416A-B6CD-2771D1A205D0}" dt="2021-12-06T17:06:53.410" v="187" actId="20577"/>
        <pc:sldMkLst>
          <pc:docMk/>
          <pc:sldMk cId="3067673872" sldId="288"/>
        </pc:sldMkLst>
        <pc:spChg chg="mod">
          <ac:chgData name="Cynthia Enciso" userId="7915927f-c5cf-4e1f-876d-e79882ad52fa" providerId="ADAL" clId="{437E063F-B374-416A-B6CD-2771D1A205D0}" dt="2021-12-06T17:06:53.410" v="187" actId="20577"/>
          <ac:spMkLst>
            <pc:docMk/>
            <pc:sldMk cId="3067673872" sldId="288"/>
            <ac:spMk id="5" creationId="{9DB24D0D-B1B7-4C71-9CFC-D35542ACA075}"/>
          </ac:spMkLst>
        </pc:spChg>
      </pc:sldChg>
      <pc:sldChg chg="modSp add mod">
        <pc:chgData name="Cynthia Enciso" userId="7915927f-c5cf-4e1f-876d-e79882ad52fa" providerId="ADAL" clId="{437E063F-B374-416A-B6CD-2771D1A205D0}" dt="2021-12-06T18:21:23.521" v="2996" actId="20577"/>
        <pc:sldMkLst>
          <pc:docMk/>
          <pc:sldMk cId="2406806423" sldId="289"/>
        </pc:sldMkLst>
        <pc:spChg chg="mod">
          <ac:chgData name="Cynthia Enciso" userId="7915927f-c5cf-4e1f-876d-e79882ad52fa" providerId="ADAL" clId="{437E063F-B374-416A-B6CD-2771D1A205D0}" dt="2021-12-06T18:21:23.521" v="2996" actId="20577"/>
          <ac:spMkLst>
            <pc:docMk/>
            <pc:sldMk cId="2406806423" sldId="289"/>
            <ac:spMk id="5" creationId="{9DB24D0D-B1B7-4C71-9CFC-D35542ACA075}"/>
          </ac:spMkLst>
        </pc:spChg>
      </pc:sldChg>
      <pc:sldChg chg="modSp add mod ord">
        <pc:chgData name="Cynthia Enciso" userId="7915927f-c5cf-4e1f-876d-e79882ad52fa" providerId="ADAL" clId="{437E063F-B374-416A-B6CD-2771D1A205D0}" dt="2021-12-06T17:08:02.703" v="233" actId="113"/>
        <pc:sldMkLst>
          <pc:docMk/>
          <pc:sldMk cId="974439235" sldId="290"/>
        </pc:sldMkLst>
        <pc:spChg chg="mod">
          <ac:chgData name="Cynthia Enciso" userId="7915927f-c5cf-4e1f-876d-e79882ad52fa" providerId="ADAL" clId="{437E063F-B374-416A-B6CD-2771D1A205D0}" dt="2021-12-06T17:08:02.703" v="233" actId="113"/>
          <ac:spMkLst>
            <pc:docMk/>
            <pc:sldMk cId="974439235" sldId="290"/>
            <ac:spMk id="5" creationId="{9DB24D0D-B1B7-4C71-9CFC-D35542ACA075}"/>
          </ac:spMkLst>
        </pc:spChg>
      </pc:sldChg>
      <pc:sldChg chg="add del">
        <pc:chgData name="Cynthia Enciso" userId="7915927f-c5cf-4e1f-876d-e79882ad52fa" providerId="ADAL" clId="{437E063F-B374-416A-B6CD-2771D1A205D0}" dt="2021-12-06T17:07:41.456" v="208"/>
        <pc:sldMkLst>
          <pc:docMk/>
          <pc:sldMk cId="3176893985" sldId="290"/>
        </pc:sldMkLst>
      </pc:sldChg>
      <pc:sldChg chg="addSp delSp modSp new mod">
        <pc:chgData name="Cynthia Enciso" userId="7915927f-c5cf-4e1f-876d-e79882ad52fa" providerId="ADAL" clId="{437E063F-B374-416A-B6CD-2771D1A205D0}" dt="2021-12-06T17:23:36.294" v="930" actId="20577"/>
        <pc:sldMkLst>
          <pc:docMk/>
          <pc:sldMk cId="2207433550" sldId="291"/>
        </pc:sldMkLst>
        <pc:spChg chg="mod">
          <ac:chgData name="Cynthia Enciso" userId="7915927f-c5cf-4e1f-876d-e79882ad52fa" providerId="ADAL" clId="{437E063F-B374-416A-B6CD-2771D1A205D0}" dt="2021-12-06T17:22:59.661" v="921" actId="20577"/>
          <ac:spMkLst>
            <pc:docMk/>
            <pc:sldMk cId="2207433550" sldId="291"/>
            <ac:spMk id="2" creationId="{BCAD76C2-800C-4B4A-AD2B-2E6767548A22}"/>
          </ac:spMkLst>
        </pc:spChg>
        <pc:spChg chg="mod">
          <ac:chgData name="Cynthia Enciso" userId="7915927f-c5cf-4e1f-876d-e79882ad52fa" providerId="ADAL" clId="{437E063F-B374-416A-B6CD-2771D1A205D0}" dt="2021-12-06T17:23:36.294" v="930" actId="20577"/>
          <ac:spMkLst>
            <pc:docMk/>
            <pc:sldMk cId="2207433550" sldId="291"/>
            <ac:spMk id="3" creationId="{0C4B703A-00D8-447B-9917-01A6A6015ED8}"/>
          </ac:spMkLst>
        </pc:spChg>
        <pc:spChg chg="add del mod">
          <ac:chgData name="Cynthia Enciso" userId="7915927f-c5cf-4e1f-876d-e79882ad52fa" providerId="ADAL" clId="{437E063F-B374-416A-B6CD-2771D1A205D0}" dt="2021-12-06T17:19:18.695" v="817" actId="478"/>
          <ac:spMkLst>
            <pc:docMk/>
            <pc:sldMk cId="2207433550" sldId="291"/>
            <ac:spMk id="5" creationId="{7B9B966C-091E-43FC-8E42-2A8832D9A582}"/>
          </ac:spMkLst>
        </pc:spChg>
        <pc:spChg chg="add mod">
          <ac:chgData name="Cynthia Enciso" userId="7915927f-c5cf-4e1f-876d-e79882ad52fa" providerId="ADAL" clId="{437E063F-B374-416A-B6CD-2771D1A205D0}" dt="2021-12-06T17:22:33.798" v="894" actId="207"/>
          <ac:spMkLst>
            <pc:docMk/>
            <pc:sldMk cId="2207433550" sldId="291"/>
            <ac:spMk id="6" creationId="{890C6CD5-6731-4FF3-B53E-B3EC0E7659F3}"/>
          </ac:spMkLst>
        </pc:spChg>
      </pc:sldChg>
      <pc:sldChg chg="modSp new mod ord">
        <pc:chgData name="Cynthia Enciso" userId="7915927f-c5cf-4e1f-876d-e79882ad52fa" providerId="ADAL" clId="{437E063F-B374-416A-B6CD-2771D1A205D0}" dt="2021-12-06T18:37:44.719" v="4444" actId="20577"/>
        <pc:sldMkLst>
          <pc:docMk/>
          <pc:sldMk cId="2100210552" sldId="292"/>
        </pc:sldMkLst>
        <pc:spChg chg="mod">
          <ac:chgData name="Cynthia Enciso" userId="7915927f-c5cf-4e1f-876d-e79882ad52fa" providerId="ADAL" clId="{437E063F-B374-416A-B6CD-2771D1A205D0}" dt="2021-12-06T17:48:55.966" v="1903" actId="20577"/>
          <ac:spMkLst>
            <pc:docMk/>
            <pc:sldMk cId="2100210552" sldId="292"/>
            <ac:spMk id="2" creationId="{89540A57-E75F-4E2F-8ADB-A638B0EF414D}"/>
          </ac:spMkLst>
        </pc:spChg>
        <pc:spChg chg="mod">
          <ac:chgData name="Cynthia Enciso" userId="7915927f-c5cf-4e1f-876d-e79882ad52fa" providerId="ADAL" clId="{437E063F-B374-416A-B6CD-2771D1A205D0}" dt="2021-12-06T18:37:44.719" v="4444" actId="20577"/>
          <ac:spMkLst>
            <pc:docMk/>
            <pc:sldMk cId="2100210552" sldId="292"/>
            <ac:spMk id="3" creationId="{B76FD52B-5D0F-405F-B959-E5B534E0EA48}"/>
          </ac:spMkLst>
        </pc:spChg>
      </pc:sldChg>
      <pc:sldChg chg="addSp delSp modSp new mod">
        <pc:chgData name="Cynthia Enciso" userId="7915927f-c5cf-4e1f-876d-e79882ad52fa" providerId="ADAL" clId="{437E063F-B374-416A-B6CD-2771D1A205D0}" dt="2021-12-06T18:31:15.227" v="3927" actId="20577"/>
        <pc:sldMkLst>
          <pc:docMk/>
          <pc:sldMk cId="1516776893" sldId="293"/>
        </pc:sldMkLst>
        <pc:spChg chg="mod">
          <ac:chgData name="Cynthia Enciso" userId="7915927f-c5cf-4e1f-876d-e79882ad52fa" providerId="ADAL" clId="{437E063F-B374-416A-B6CD-2771D1A205D0}" dt="2021-12-06T18:31:15.227" v="3927" actId="20577"/>
          <ac:spMkLst>
            <pc:docMk/>
            <pc:sldMk cId="1516776893" sldId="293"/>
            <ac:spMk id="2" creationId="{B4C8D2EF-3B23-4D51-B742-8F553E74521D}"/>
          </ac:spMkLst>
        </pc:spChg>
        <pc:spChg chg="mod">
          <ac:chgData name="Cynthia Enciso" userId="7915927f-c5cf-4e1f-876d-e79882ad52fa" providerId="ADAL" clId="{437E063F-B374-416A-B6CD-2771D1A205D0}" dt="2021-12-06T18:31:06.179" v="3910" actId="20577"/>
          <ac:spMkLst>
            <pc:docMk/>
            <pc:sldMk cId="1516776893" sldId="293"/>
            <ac:spMk id="3" creationId="{F823EF9F-43A8-4855-B7EC-B47B761277C0}"/>
          </ac:spMkLst>
        </pc:spChg>
        <pc:spChg chg="del mod topLvl">
          <ac:chgData name="Cynthia Enciso" userId="7915927f-c5cf-4e1f-876d-e79882ad52fa" providerId="ADAL" clId="{437E063F-B374-416A-B6CD-2771D1A205D0}" dt="2021-12-06T18:23:42.882" v="3268" actId="478"/>
          <ac:spMkLst>
            <pc:docMk/>
            <pc:sldMk cId="1516776893" sldId="293"/>
            <ac:spMk id="6" creationId="{FFF0BBE9-83BE-4B27-B9A1-92904D7E68AB}"/>
          </ac:spMkLst>
        </pc:spChg>
        <pc:grpChg chg="add del mod">
          <ac:chgData name="Cynthia Enciso" userId="7915927f-c5cf-4e1f-876d-e79882ad52fa" providerId="ADAL" clId="{437E063F-B374-416A-B6CD-2771D1A205D0}" dt="2021-12-06T18:23:42.882" v="3268" actId="478"/>
          <ac:grpSpMkLst>
            <pc:docMk/>
            <pc:sldMk cId="1516776893" sldId="293"/>
            <ac:grpSpMk id="5" creationId="{DA04B68F-6FCC-42EB-8C1E-2407C02AAE95}"/>
          </ac:grpSpMkLst>
        </pc:grpChg>
        <pc:grpChg chg="del mod topLvl">
          <ac:chgData name="Cynthia Enciso" userId="7915927f-c5cf-4e1f-876d-e79882ad52fa" providerId="ADAL" clId="{437E063F-B374-416A-B6CD-2771D1A205D0}" dt="2021-12-06T18:23:44.117" v="3269" actId="478"/>
          <ac:grpSpMkLst>
            <pc:docMk/>
            <pc:sldMk cId="1516776893" sldId="293"/>
            <ac:grpSpMk id="7" creationId="{E8859898-C61D-4904-8998-E764F1A5643E}"/>
          </ac:grpSpMkLst>
        </pc:grpChg>
        <pc:inkChg chg="mod">
          <ac:chgData name="Cynthia Enciso" userId="7915927f-c5cf-4e1f-876d-e79882ad52fa" providerId="ADAL" clId="{437E063F-B374-416A-B6CD-2771D1A205D0}" dt="2021-12-06T18:20:42.563" v="2974"/>
          <ac:inkMkLst>
            <pc:docMk/>
            <pc:sldMk cId="1516776893" sldId="293"/>
            <ac:inkMk id="8" creationId="{EBC397A4-8C08-4755-9BB4-AD11F1C7C65A}"/>
          </ac:inkMkLst>
        </pc:inkChg>
        <pc:inkChg chg="mod">
          <ac:chgData name="Cynthia Enciso" userId="7915927f-c5cf-4e1f-876d-e79882ad52fa" providerId="ADAL" clId="{437E063F-B374-416A-B6CD-2771D1A205D0}" dt="2021-12-06T18:20:42.563" v="2974"/>
          <ac:inkMkLst>
            <pc:docMk/>
            <pc:sldMk cId="1516776893" sldId="293"/>
            <ac:inkMk id="9" creationId="{5AEF28D4-92EE-4FDE-915C-2D984F998605}"/>
          </ac:inkMkLst>
        </pc:inkChg>
        <pc:inkChg chg="mod">
          <ac:chgData name="Cynthia Enciso" userId="7915927f-c5cf-4e1f-876d-e79882ad52fa" providerId="ADAL" clId="{437E063F-B374-416A-B6CD-2771D1A205D0}" dt="2021-12-06T18:20:42.563" v="2974"/>
          <ac:inkMkLst>
            <pc:docMk/>
            <pc:sldMk cId="1516776893" sldId="293"/>
            <ac:inkMk id="10" creationId="{0CE0447E-785C-4B70-AF74-CFDDD227B9CB}"/>
          </ac:inkMkLst>
        </pc:inkChg>
        <pc:inkChg chg="mod">
          <ac:chgData name="Cynthia Enciso" userId="7915927f-c5cf-4e1f-876d-e79882ad52fa" providerId="ADAL" clId="{437E063F-B374-416A-B6CD-2771D1A205D0}" dt="2021-12-06T18:20:42.563" v="2974"/>
          <ac:inkMkLst>
            <pc:docMk/>
            <pc:sldMk cId="1516776893" sldId="293"/>
            <ac:inkMk id="11" creationId="{60602AA4-32BE-456B-9FD5-07DFFFA5C797}"/>
          </ac:inkMkLst>
        </pc:inkChg>
        <pc:inkChg chg="mod">
          <ac:chgData name="Cynthia Enciso" userId="7915927f-c5cf-4e1f-876d-e79882ad52fa" providerId="ADAL" clId="{437E063F-B374-416A-B6CD-2771D1A205D0}" dt="2021-12-06T18:20:42.563" v="2974"/>
          <ac:inkMkLst>
            <pc:docMk/>
            <pc:sldMk cId="1516776893" sldId="293"/>
            <ac:inkMk id="12" creationId="{146F31AE-92B2-4CB5-BCD3-E2E8F989938A}"/>
          </ac:inkMkLst>
        </pc:inkChg>
        <pc:inkChg chg="mod">
          <ac:chgData name="Cynthia Enciso" userId="7915927f-c5cf-4e1f-876d-e79882ad52fa" providerId="ADAL" clId="{437E063F-B374-416A-B6CD-2771D1A205D0}" dt="2021-12-06T18:20:42.563" v="2974"/>
          <ac:inkMkLst>
            <pc:docMk/>
            <pc:sldMk cId="1516776893" sldId="293"/>
            <ac:inkMk id="13" creationId="{B76B44A6-B893-411E-80D3-04199635E2DE}"/>
          </ac:inkMkLst>
        </pc:inkChg>
      </pc:sldChg>
      <pc:sldChg chg="addSp delSp modSp new mod">
        <pc:chgData name="Cynthia Enciso" userId="7915927f-c5cf-4e1f-876d-e79882ad52fa" providerId="ADAL" clId="{437E063F-B374-416A-B6CD-2771D1A205D0}" dt="2021-12-06T18:23:27.131" v="3267" actId="1076"/>
        <pc:sldMkLst>
          <pc:docMk/>
          <pc:sldMk cId="4003118386" sldId="294"/>
        </pc:sldMkLst>
        <pc:spChg chg="mod">
          <ac:chgData name="Cynthia Enciso" userId="7915927f-c5cf-4e1f-876d-e79882ad52fa" providerId="ADAL" clId="{437E063F-B374-416A-B6CD-2771D1A205D0}" dt="2021-12-06T18:21:58.620" v="3034" actId="20577"/>
          <ac:spMkLst>
            <pc:docMk/>
            <pc:sldMk cId="4003118386" sldId="294"/>
            <ac:spMk id="2" creationId="{86D0DCFF-DCE3-42C1-A20E-8381A7BA39ED}"/>
          </ac:spMkLst>
        </pc:spChg>
        <pc:spChg chg="mod">
          <ac:chgData name="Cynthia Enciso" userId="7915927f-c5cf-4e1f-876d-e79882ad52fa" providerId="ADAL" clId="{437E063F-B374-416A-B6CD-2771D1A205D0}" dt="2021-12-06T18:23:27.131" v="3267" actId="1076"/>
          <ac:spMkLst>
            <pc:docMk/>
            <pc:sldMk cId="4003118386" sldId="294"/>
            <ac:spMk id="3" creationId="{821D6DCA-D00A-42FC-B2CA-0E53499D6C5E}"/>
          </ac:spMkLst>
        </pc:spChg>
        <pc:spChg chg="mod topLvl">
          <ac:chgData name="Cynthia Enciso" userId="7915927f-c5cf-4e1f-876d-e79882ad52fa" providerId="ADAL" clId="{437E063F-B374-416A-B6CD-2771D1A205D0}" dt="2021-12-06T18:23:17.311" v="3265" actId="1076"/>
          <ac:spMkLst>
            <pc:docMk/>
            <pc:sldMk cId="4003118386" sldId="294"/>
            <ac:spMk id="6" creationId="{40368ED7-A99D-4970-B0C8-04709E676FD8}"/>
          </ac:spMkLst>
        </pc:spChg>
        <pc:grpChg chg="add del mod">
          <ac:chgData name="Cynthia Enciso" userId="7915927f-c5cf-4e1f-876d-e79882ad52fa" providerId="ADAL" clId="{437E063F-B374-416A-B6CD-2771D1A205D0}" dt="2021-12-06T18:20:56.088" v="2978" actId="165"/>
          <ac:grpSpMkLst>
            <pc:docMk/>
            <pc:sldMk cId="4003118386" sldId="294"/>
            <ac:grpSpMk id="5" creationId="{45C69F8D-6BE2-47E0-9535-9D7FF3467628}"/>
          </ac:grpSpMkLst>
        </pc:grpChg>
        <pc:grpChg chg="mod topLvl">
          <ac:chgData name="Cynthia Enciso" userId="7915927f-c5cf-4e1f-876d-e79882ad52fa" providerId="ADAL" clId="{437E063F-B374-416A-B6CD-2771D1A205D0}" dt="2021-12-06T18:22:23.654" v="3103" actId="164"/>
          <ac:grpSpMkLst>
            <pc:docMk/>
            <pc:sldMk cId="4003118386" sldId="294"/>
            <ac:grpSpMk id="7" creationId="{CCFA3EE2-ADBA-47D1-800C-CFFB567768D7}"/>
          </ac:grpSpMkLst>
        </pc:grpChg>
        <pc:grpChg chg="add mod">
          <ac:chgData name="Cynthia Enciso" userId="7915927f-c5cf-4e1f-876d-e79882ad52fa" providerId="ADAL" clId="{437E063F-B374-416A-B6CD-2771D1A205D0}" dt="2021-12-06T18:23:22.991" v="3266" actId="1076"/>
          <ac:grpSpMkLst>
            <pc:docMk/>
            <pc:sldMk cId="4003118386" sldId="294"/>
            <ac:grpSpMk id="14" creationId="{796E0705-E483-4B2C-B454-831A452A906A}"/>
          </ac:grpSpMkLst>
        </pc:grpChg>
        <pc:inkChg chg="mod">
          <ac:chgData name="Cynthia Enciso" userId="7915927f-c5cf-4e1f-876d-e79882ad52fa" providerId="ADAL" clId="{437E063F-B374-416A-B6CD-2771D1A205D0}" dt="2021-12-06T18:20:56.088" v="2978" actId="165"/>
          <ac:inkMkLst>
            <pc:docMk/>
            <pc:sldMk cId="4003118386" sldId="294"/>
            <ac:inkMk id="8" creationId="{3D606EA2-C729-4CB0-85F9-2D4A11E50F0C}"/>
          </ac:inkMkLst>
        </pc:inkChg>
        <pc:inkChg chg="mod">
          <ac:chgData name="Cynthia Enciso" userId="7915927f-c5cf-4e1f-876d-e79882ad52fa" providerId="ADAL" clId="{437E063F-B374-416A-B6CD-2771D1A205D0}" dt="2021-12-06T18:20:56.088" v="2978" actId="165"/>
          <ac:inkMkLst>
            <pc:docMk/>
            <pc:sldMk cId="4003118386" sldId="294"/>
            <ac:inkMk id="9" creationId="{6721177A-A9D6-41CD-9BCD-C5AF1EB4E71C}"/>
          </ac:inkMkLst>
        </pc:inkChg>
        <pc:inkChg chg="mod">
          <ac:chgData name="Cynthia Enciso" userId="7915927f-c5cf-4e1f-876d-e79882ad52fa" providerId="ADAL" clId="{437E063F-B374-416A-B6CD-2771D1A205D0}" dt="2021-12-06T18:20:56.088" v="2978" actId="165"/>
          <ac:inkMkLst>
            <pc:docMk/>
            <pc:sldMk cId="4003118386" sldId="294"/>
            <ac:inkMk id="10" creationId="{AE2DC26B-F0EE-46D0-8324-216AC76DDF81}"/>
          </ac:inkMkLst>
        </pc:inkChg>
        <pc:inkChg chg="mod">
          <ac:chgData name="Cynthia Enciso" userId="7915927f-c5cf-4e1f-876d-e79882ad52fa" providerId="ADAL" clId="{437E063F-B374-416A-B6CD-2771D1A205D0}" dt="2021-12-06T18:20:56.088" v="2978" actId="165"/>
          <ac:inkMkLst>
            <pc:docMk/>
            <pc:sldMk cId="4003118386" sldId="294"/>
            <ac:inkMk id="11" creationId="{71115621-0E86-450C-A0E9-9A6AAD47B8A8}"/>
          </ac:inkMkLst>
        </pc:inkChg>
        <pc:inkChg chg="mod">
          <ac:chgData name="Cynthia Enciso" userId="7915927f-c5cf-4e1f-876d-e79882ad52fa" providerId="ADAL" clId="{437E063F-B374-416A-B6CD-2771D1A205D0}" dt="2021-12-06T18:20:56.088" v="2978" actId="165"/>
          <ac:inkMkLst>
            <pc:docMk/>
            <pc:sldMk cId="4003118386" sldId="294"/>
            <ac:inkMk id="12" creationId="{39CF0372-F6AD-4E73-AAFC-E9830A35CB65}"/>
          </ac:inkMkLst>
        </pc:inkChg>
        <pc:inkChg chg="mod">
          <ac:chgData name="Cynthia Enciso" userId="7915927f-c5cf-4e1f-876d-e79882ad52fa" providerId="ADAL" clId="{437E063F-B374-416A-B6CD-2771D1A205D0}" dt="2021-12-06T18:20:56.088" v="2978" actId="165"/>
          <ac:inkMkLst>
            <pc:docMk/>
            <pc:sldMk cId="4003118386" sldId="294"/>
            <ac:inkMk id="13" creationId="{8939C2F5-E07E-48DA-947D-254A35FF5902}"/>
          </ac:inkMkLst>
        </pc:inkChg>
      </pc:sldChg>
    </pc:docChg>
  </pc:docChgLst>
  <pc:docChgLst>
    <pc:chgData name="Cynthia Enciso" userId="7915927f-c5cf-4e1f-876d-e79882ad52fa" providerId="ADAL" clId="{F3B0982E-F8D7-4019-B0BD-51D870242FEB}"/>
    <pc:docChg chg="custSel modSld">
      <pc:chgData name="Cynthia Enciso" userId="7915927f-c5cf-4e1f-876d-e79882ad52fa" providerId="ADAL" clId="{F3B0982E-F8D7-4019-B0BD-51D870242FEB}" dt="2021-06-14T21:11:58.814" v="71" actId="1076"/>
      <pc:docMkLst>
        <pc:docMk/>
      </pc:docMkLst>
      <pc:sldChg chg="addSp delSp modSp mod">
        <pc:chgData name="Cynthia Enciso" userId="7915927f-c5cf-4e1f-876d-e79882ad52fa" providerId="ADAL" clId="{F3B0982E-F8D7-4019-B0BD-51D870242FEB}" dt="2021-06-14T20:35:59.225" v="45" actId="478"/>
        <pc:sldMkLst>
          <pc:docMk/>
          <pc:sldMk cId="0" sldId="263"/>
        </pc:sldMkLst>
        <pc:spChg chg="add del mod">
          <ac:chgData name="Cynthia Enciso" userId="7915927f-c5cf-4e1f-876d-e79882ad52fa" providerId="ADAL" clId="{F3B0982E-F8D7-4019-B0BD-51D870242FEB}" dt="2021-06-14T20:35:59.225" v="45" actId="478"/>
          <ac:spMkLst>
            <pc:docMk/>
            <pc:sldMk cId="0" sldId="263"/>
            <ac:spMk id="2" creationId="{11279063-726D-4DA2-AC29-13C80890C445}"/>
          </ac:spMkLst>
        </pc:spChg>
      </pc:sldChg>
      <pc:sldChg chg="modSp mod">
        <pc:chgData name="Cynthia Enciso" userId="7915927f-c5cf-4e1f-876d-e79882ad52fa" providerId="ADAL" clId="{F3B0982E-F8D7-4019-B0BD-51D870242FEB}" dt="2021-06-14T20:40:28.506" v="55" actId="20577"/>
        <pc:sldMkLst>
          <pc:docMk/>
          <pc:sldMk cId="0" sldId="264"/>
        </pc:sldMkLst>
        <pc:spChg chg="mod">
          <ac:chgData name="Cynthia Enciso" userId="7915927f-c5cf-4e1f-876d-e79882ad52fa" providerId="ADAL" clId="{F3B0982E-F8D7-4019-B0BD-51D870242FEB}" dt="2021-06-14T20:40:28.506" v="55" actId="20577"/>
          <ac:spMkLst>
            <pc:docMk/>
            <pc:sldMk cId="0" sldId="264"/>
            <ac:spMk id="2" creationId="{AD9D27B1-751B-4BD9-9F3F-EE5A08DEBFC7}"/>
          </ac:spMkLst>
        </pc:spChg>
      </pc:sldChg>
      <pc:sldChg chg="addSp modSp mod">
        <pc:chgData name="Cynthia Enciso" userId="7915927f-c5cf-4e1f-876d-e79882ad52fa" providerId="ADAL" clId="{F3B0982E-F8D7-4019-B0BD-51D870242FEB}" dt="2021-06-14T20:40:55.618" v="70" actId="20577"/>
        <pc:sldMkLst>
          <pc:docMk/>
          <pc:sldMk cId="0" sldId="265"/>
        </pc:sldMkLst>
        <pc:spChg chg="add mod">
          <ac:chgData name="Cynthia Enciso" userId="7915927f-c5cf-4e1f-876d-e79882ad52fa" providerId="ADAL" clId="{F3B0982E-F8D7-4019-B0BD-51D870242FEB}" dt="2021-06-14T20:40:55.618" v="70" actId="20577"/>
          <ac:spMkLst>
            <pc:docMk/>
            <pc:sldMk cId="0" sldId="265"/>
            <ac:spMk id="2" creationId="{1AECCF03-E4BB-47C4-A76F-758338B50F71}"/>
          </ac:spMkLst>
        </pc:spChg>
      </pc:sldChg>
      <pc:sldChg chg="modSp mod">
        <pc:chgData name="Cynthia Enciso" userId="7915927f-c5cf-4e1f-876d-e79882ad52fa" providerId="ADAL" clId="{F3B0982E-F8D7-4019-B0BD-51D870242FEB}" dt="2021-06-14T21:11:58.814" v="71" actId="1076"/>
        <pc:sldMkLst>
          <pc:docMk/>
          <pc:sldMk cId="54639374" sldId="276"/>
        </pc:sldMkLst>
        <pc:grpChg chg="mod">
          <ac:chgData name="Cynthia Enciso" userId="7915927f-c5cf-4e1f-876d-e79882ad52fa" providerId="ADAL" clId="{F3B0982E-F8D7-4019-B0BD-51D870242FEB}" dt="2021-06-14T21:11:58.814" v="71" actId="1076"/>
          <ac:grpSpMkLst>
            <pc:docMk/>
            <pc:sldMk cId="54639374" sldId="276"/>
            <ac:grpSpMk id="23" creationId="{5BCE7D65-1CF4-4668-9B9D-57E720FBC490}"/>
          </ac:grpSpMkLst>
        </pc:grpChg>
      </pc:sldChg>
      <pc:sldChg chg="delSp mod">
        <pc:chgData name="Cynthia Enciso" userId="7915927f-c5cf-4e1f-876d-e79882ad52fa" providerId="ADAL" clId="{F3B0982E-F8D7-4019-B0BD-51D870242FEB}" dt="2021-06-14T20:20:06.900" v="0" actId="478"/>
        <pc:sldMkLst>
          <pc:docMk/>
          <pc:sldMk cId="1101121298" sldId="278"/>
        </pc:sldMkLst>
        <pc:spChg chg="del">
          <ac:chgData name="Cynthia Enciso" userId="7915927f-c5cf-4e1f-876d-e79882ad52fa" providerId="ADAL" clId="{F3B0982E-F8D7-4019-B0BD-51D870242FEB}" dt="2021-06-14T20:20:06.900" v="0" actId="478"/>
          <ac:spMkLst>
            <pc:docMk/>
            <pc:sldMk cId="1101121298" sldId="278"/>
            <ac:spMk id="7" creationId="{D4A94988-B300-4135-9AAB-489602F35956}"/>
          </ac:spMkLst>
        </pc:spChg>
      </pc:sldChg>
    </pc:docChg>
  </pc:docChgLst>
  <pc:docChgLst>
    <pc:chgData name="Cynthia Enciso" userId="7915927f-c5cf-4e1f-876d-e79882ad52fa" providerId="ADAL" clId="{79310FB5-EF7A-4DBF-9454-209B552EC24D}"/>
    <pc:docChg chg="undo custSel addSld modSld">
      <pc:chgData name="Cynthia Enciso" userId="7915927f-c5cf-4e1f-876d-e79882ad52fa" providerId="ADAL" clId="{79310FB5-EF7A-4DBF-9454-209B552EC24D}" dt="2021-08-09T22:20:39.577" v="1032" actId="20577"/>
      <pc:docMkLst>
        <pc:docMk/>
      </pc:docMkLst>
      <pc:sldChg chg="modSp modAnim">
        <pc:chgData name="Cynthia Enciso" userId="7915927f-c5cf-4e1f-876d-e79882ad52fa" providerId="ADAL" clId="{79310FB5-EF7A-4DBF-9454-209B552EC24D}" dt="2021-08-09T21:25:43.025" v="459" actId="20577"/>
        <pc:sldMkLst>
          <pc:docMk/>
          <pc:sldMk cId="0" sldId="259"/>
        </pc:sldMkLst>
        <pc:spChg chg="mod">
          <ac:chgData name="Cynthia Enciso" userId="7915927f-c5cf-4e1f-876d-e79882ad52fa" providerId="ADAL" clId="{79310FB5-EF7A-4DBF-9454-209B552EC24D}" dt="2021-08-09T21:25:43.025" v="459" actId="20577"/>
          <ac:spMkLst>
            <pc:docMk/>
            <pc:sldMk cId="0" sldId="259"/>
            <ac:spMk id="232" creationId="{00000000-0000-0000-0000-000000000000}"/>
          </ac:spMkLst>
        </pc:spChg>
      </pc:sldChg>
      <pc:sldChg chg="addSp modSp mod">
        <pc:chgData name="Cynthia Enciso" userId="7915927f-c5cf-4e1f-876d-e79882ad52fa" providerId="ADAL" clId="{79310FB5-EF7A-4DBF-9454-209B552EC24D}" dt="2021-08-09T20:12:52.463" v="10" actId="20577"/>
        <pc:sldMkLst>
          <pc:docMk/>
          <pc:sldMk cId="0" sldId="262"/>
        </pc:sldMkLst>
        <pc:spChg chg="add mod">
          <ac:chgData name="Cynthia Enciso" userId="7915927f-c5cf-4e1f-876d-e79882ad52fa" providerId="ADAL" clId="{79310FB5-EF7A-4DBF-9454-209B552EC24D}" dt="2021-08-09T20:12:52.463" v="10" actId="20577"/>
          <ac:spMkLst>
            <pc:docMk/>
            <pc:sldMk cId="0" sldId="262"/>
            <ac:spMk id="2" creationId="{580BE462-FC31-431B-BF31-250F11E45F56}"/>
          </ac:spMkLst>
        </pc:spChg>
        <pc:spChg chg="mod">
          <ac:chgData name="Cynthia Enciso" userId="7915927f-c5cf-4e1f-876d-e79882ad52fa" providerId="ADAL" clId="{79310FB5-EF7A-4DBF-9454-209B552EC24D}" dt="2021-08-09T20:10:50.806" v="0" actId="113"/>
          <ac:spMkLst>
            <pc:docMk/>
            <pc:sldMk cId="0" sldId="262"/>
            <ac:spMk id="253" creationId="{00000000-0000-0000-0000-000000000000}"/>
          </ac:spMkLst>
        </pc:spChg>
      </pc:sldChg>
      <pc:sldChg chg="addSp modSp mod">
        <pc:chgData name="Cynthia Enciso" userId="7915927f-c5cf-4e1f-876d-e79882ad52fa" providerId="ADAL" clId="{79310FB5-EF7A-4DBF-9454-209B552EC24D}" dt="2021-08-09T20:30:30.869" v="72" actId="1076"/>
        <pc:sldMkLst>
          <pc:docMk/>
          <pc:sldMk cId="0" sldId="266"/>
        </pc:sldMkLst>
        <pc:spChg chg="add mod">
          <ac:chgData name="Cynthia Enciso" userId="7915927f-c5cf-4e1f-876d-e79882ad52fa" providerId="ADAL" clId="{79310FB5-EF7A-4DBF-9454-209B552EC24D}" dt="2021-08-09T20:30:30.869" v="72" actId="1076"/>
          <ac:spMkLst>
            <pc:docMk/>
            <pc:sldMk cId="0" sldId="266"/>
            <ac:spMk id="6" creationId="{D550437C-4535-4AD8-9B2C-023C27EDA68F}"/>
          </ac:spMkLst>
        </pc:spChg>
      </pc:sldChg>
      <pc:sldChg chg="addSp delSp modSp mod delAnim modAnim">
        <pc:chgData name="Cynthia Enciso" userId="7915927f-c5cf-4e1f-876d-e79882ad52fa" providerId="ADAL" clId="{79310FB5-EF7A-4DBF-9454-209B552EC24D}" dt="2021-08-09T22:16:45.881" v="697" actId="21"/>
        <pc:sldMkLst>
          <pc:docMk/>
          <pc:sldMk cId="1101121298" sldId="278"/>
        </pc:sldMkLst>
        <pc:spChg chg="del">
          <ac:chgData name="Cynthia Enciso" userId="7915927f-c5cf-4e1f-876d-e79882ad52fa" providerId="ADAL" clId="{79310FB5-EF7A-4DBF-9454-209B552EC24D}" dt="2021-08-09T21:31:23.836" v="460" actId="478"/>
          <ac:spMkLst>
            <pc:docMk/>
            <pc:sldMk cId="1101121298" sldId="278"/>
            <ac:spMk id="3" creationId="{E1A34F14-647E-4BBD-B16D-3622922181EA}"/>
          </ac:spMkLst>
        </pc:spChg>
        <pc:spChg chg="add del mod">
          <ac:chgData name="Cynthia Enciso" userId="7915927f-c5cf-4e1f-876d-e79882ad52fa" providerId="ADAL" clId="{79310FB5-EF7A-4DBF-9454-209B552EC24D}" dt="2021-08-09T22:16:45.881" v="697" actId="21"/>
          <ac:spMkLst>
            <pc:docMk/>
            <pc:sldMk cId="1101121298" sldId="278"/>
            <ac:spMk id="11" creationId="{A3ECC40F-7219-41F8-9F05-A7156C1E47F0}"/>
          </ac:spMkLst>
        </pc:spChg>
      </pc:sldChg>
      <pc:sldChg chg="modSp new mod">
        <pc:chgData name="Cynthia Enciso" userId="7915927f-c5cf-4e1f-876d-e79882ad52fa" providerId="ADAL" clId="{79310FB5-EF7A-4DBF-9454-209B552EC24D}" dt="2021-08-09T20:50:12.085" v="458" actId="14100"/>
        <pc:sldMkLst>
          <pc:docMk/>
          <pc:sldMk cId="2228468871" sldId="283"/>
        </pc:sldMkLst>
        <pc:spChg chg="mod">
          <ac:chgData name="Cynthia Enciso" userId="7915927f-c5cf-4e1f-876d-e79882ad52fa" providerId="ADAL" clId="{79310FB5-EF7A-4DBF-9454-209B552EC24D}" dt="2021-08-09T20:48:28.510" v="95" actId="20577"/>
          <ac:spMkLst>
            <pc:docMk/>
            <pc:sldMk cId="2228468871" sldId="283"/>
            <ac:spMk id="2" creationId="{DAF651BC-8190-43D2-8DC6-D0B81C471205}"/>
          </ac:spMkLst>
        </pc:spChg>
        <pc:spChg chg="mod">
          <ac:chgData name="Cynthia Enciso" userId="7915927f-c5cf-4e1f-876d-e79882ad52fa" providerId="ADAL" clId="{79310FB5-EF7A-4DBF-9454-209B552EC24D}" dt="2021-08-09T20:50:12.085" v="458" actId="14100"/>
          <ac:spMkLst>
            <pc:docMk/>
            <pc:sldMk cId="2228468871" sldId="283"/>
            <ac:spMk id="3" creationId="{5FDBFCE3-3D88-4246-98DB-047EDC2EF3EA}"/>
          </ac:spMkLst>
        </pc:spChg>
      </pc:sldChg>
      <pc:sldChg chg="addSp delSp modSp new mod modAnim">
        <pc:chgData name="Cynthia Enciso" userId="7915927f-c5cf-4e1f-876d-e79882ad52fa" providerId="ADAL" clId="{79310FB5-EF7A-4DBF-9454-209B552EC24D}" dt="2021-08-09T22:20:39.577" v="1032" actId="20577"/>
        <pc:sldMkLst>
          <pc:docMk/>
          <pc:sldMk cId="3975096311" sldId="284"/>
        </pc:sldMkLst>
        <pc:spChg chg="mod">
          <ac:chgData name="Cynthia Enciso" userId="7915927f-c5cf-4e1f-876d-e79882ad52fa" providerId="ADAL" clId="{79310FB5-EF7A-4DBF-9454-209B552EC24D}" dt="2021-08-09T22:14:52.341" v="494" actId="20577"/>
          <ac:spMkLst>
            <pc:docMk/>
            <pc:sldMk cId="3975096311" sldId="284"/>
            <ac:spMk id="2" creationId="{5E9BC4D3-AEE1-4152-9045-CBA6F41CCE5A}"/>
          </ac:spMkLst>
        </pc:spChg>
        <pc:spChg chg="mod">
          <ac:chgData name="Cynthia Enciso" userId="7915927f-c5cf-4e1f-876d-e79882ad52fa" providerId="ADAL" clId="{79310FB5-EF7A-4DBF-9454-209B552EC24D}" dt="2021-08-09T22:17:31.958" v="789" actId="255"/>
          <ac:spMkLst>
            <pc:docMk/>
            <pc:sldMk cId="3975096311" sldId="284"/>
            <ac:spMk id="3" creationId="{667025CE-137C-464E-8E37-71F027DECF0F}"/>
          </ac:spMkLst>
        </pc:spChg>
        <pc:spChg chg="add del">
          <ac:chgData name="Cynthia Enciso" userId="7915927f-c5cf-4e1f-876d-e79882ad52fa" providerId="ADAL" clId="{79310FB5-EF7A-4DBF-9454-209B552EC24D}" dt="2021-08-09T22:16:41.591" v="695" actId="22"/>
          <ac:spMkLst>
            <pc:docMk/>
            <pc:sldMk cId="3975096311" sldId="284"/>
            <ac:spMk id="6" creationId="{493A2E66-A4CD-498C-8AAF-327B6821A2E2}"/>
          </ac:spMkLst>
        </pc:spChg>
        <pc:spChg chg="add mod">
          <ac:chgData name="Cynthia Enciso" userId="7915927f-c5cf-4e1f-876d-e79882ad52fa" providerId="ADAL" clId="{79310FB5-EF7A-4DBF-9454-209B552EC24D}" dt="2021-08-09T22:20:39.577" v="1032" actId="20577"/>
          <ac:spMkLst>
            <pc:docMk/>
            <pc:sldMk cId="3975096311" sldId="284"/>
            <ac:spMk id="7" creationId="{00BD7CB5-82EB-4640-9DDF-84BC073D3EC5}"/>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4:53.655"/>
    </inkml:context>
    <inkml:brush xml:id="br0">
      <inkml:brushProperty name="width" value="0.05" units="cm"/>
      <inkml:brushProperty name="height" value="0.05" units="cm"/>
      <inkml:brushProperty name="color" value="#FF4E00"/>
      <inkml:brushProperty name="ignorePressure" value="1"/>
      <inkml:brushProperty name="inkEffects" value="rainbow"/>
      <inkml:brushProperty name="anchorX" value="-5772.02686"/>
      <inkml:brushProperty name="anchorY" value="-10605.84375"/>
      <inkml:brushProperty name="scaleFactor" value="0.5"/>
    </inkml:brush>
  </inkml:definitions>
  <inkml:trace contextRef="#ctx0" brushRef="#br0">0 1,'0'0,"0"0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37.131"/>
    </inkml:context>
    <inkml:brush xml:id="br0">
      <inkml:brushProperty name="width" value="0.05" units="cm"/>
      <inkml:brushProperty name="height" value="0.05" units="cm"/>
      <inkml:brushProperty name="color" value="#F6630D"/>
      <inkml:brushProperty name="ignorePressure" value="1"/>
    </inkml:brush>
  </inkml:definitions>
  <inkml:trace contextRef="#ctx0" brushRef="#br0">130 590,'4'83,"5"0,3-1,10 31,2 17,-21-115,-1-9,-1-1,0 1,-1 0,1 0,-1 1,0 4,0-10</inkml:trace>
  <inkml:trace contextRef="#ctx0" brushRef="#br0" timeOffset="451">0 890,'23'-3,"-3"-1,-1-1,1 0,-1-2,0 0,0-1,-1-1,0-1,-1 0,0-1,-1-1,0-1,0 0,3-5,-16 13,-1 2</inkml:trace>
  <inkml:trace contextRef="#ctx0" brushRef="#br0" timeOffset="1152.08">416 759,'-10'-1,"-1"2,0-1,1 1,-1 1,1 0,-1 0,-1 2,8-3,0 1,0 0,1 0,-1 0,0 1,1-1,0 1,0 0,0 0,0 0,0 0,0 0,1 1,0-1,-1 1,1 0,1 0,-1 0,0 2,-1 2,1 1,0 0,0 0,1 0,1 0,-1 0,1 1,1-1,0 0,0 0,1 0,2 6,-4-12,1 0,0 0,-1-1,2 1,-1-1,0 1,0-1,1 1,-1-1,1 0,0 0,0 0,-1 0,1 0,1 0,-1 0,0-1,0 1,1-1,-1 1,1-1,-1 0,1 0,-1 0,1 0,0-1,0 1,-1-1,1 1,0-1,0 0,-1 0,1-1,0 1,0 0,-1-1,1 0,0 1,-1-1,1 0,0 0,1-2,1 1,0-1,-1 0,1 0,-1-1,1 1,-1-1,-1 0,1 0,0 0,-1 0,0-1,0 0,0 1,-1-1,1 0,-1 0,-1 0,1-1,-1 1,1 0,-1-1,-1 1,1-4,0 0,-1 1,1-1,-2 0,1 1,-1-1,0 0,-1 1,0-1,-1 1,1 0,-2 0,1 0,-1 0,-4-6,-3 2,9 11</inkml:trace>
  <inkml:trace contextRef="#ctx0" brushRef="#br0" timeOffset="1963.52">733 469,'0'0,"-6"1,0-1,0 2,0-1,-1 1,2 0,-1 0,0 0,0 1,1 0,-1 0,1 0,0 1,0 0,0 0,1 0,-3 3,5-5,0 0,1 0,-1-1,1 1,-1 0,1 0,0 0,0 1,0-1,0 0,0 0,0 1,1-1,-1 0,1 1,-1-1,1 1,0-1,0 0,0 1,0-1,1 1,-1-1,1 0,-1 1,1-1,0 0,0 0,0 1,0-1,0 0,0 0,1 0,-1 0,1 0,0-1,-1 1,1 0,0-1,0 1,0-1,0 0,0 1,10 4,-1 0,1 0,0-1,0-1,5 2,-6-3,-1 0,0 1,0 0,0 1,0 0,-1 1,7 5,-14-9,1 0,-1 1,0 0,0 0,0-1,0 1,0 0,-1 1,1-1,-1 0,0 0,0 1,0-1,-1 0,1 1,-1-1,0 1,0-1,0 1,0-1,0 0,-1 1,0-1,1 1,-1-1,-1 0,1 1,0 1,-1-1,0 1,0-1,0 0,0 0,-1 0,1 0,-1 0,0 0,0 0,-1-1,1 0,-1 0,1 0,-1 0,-3 1,5-2,0-1,-1 0,1 0,0-1,-1 1,1 0,-1-1,1 0,0 1,-1-1,1 0,-1 0,1-1,-1 1,1 0,-1-1,1 1,0-1,-1 0,1 0,0 0,-1 0,1 0,0-1,0 1,0-1,0 1,0-1,1 0,-1 1,0-1,1-1,-8-8,2 2</inkml:trace>
  <inkml:trace contextRef="#ctx0" brushRef="#br0" timeOffset="2629.1">951 492,'0'-2,"0"1,0-1,0 1,0 0,0-1,-1 1,1 0,-1-1,1 1,-1 0,1 0,-1-1,0 1,0 0,0 0,1 0,-1 0,0 0,0 0,-1 0,1 0,0 1,0-1,0 0,0 1,-1-1,1 0,0 1,-1 0,1-1,0 1,-1 0,1 0,0-1,-1 1,1 0,0 0,-1 1,1-1,-2 0,-1 1,0-1,1 1,-1-1,0 1,0 0,0 1,1-1,-1 1,0-1,1 1,0 0,-1 0,-2 3,2 1,-1 0,1 0,0 1,1-1,0 1,0 0,0 0,1 0,0 1,0-1,0 1,1-1,1 1,-1-1,1 1,0-1,2 7,-2-9,1 0,0 0,0 1,1-1,0 0,-1 0,2 0,-1-1,1 1,-1 0,4 3,-3-5,-1 0,1-1,-1 1,1-1,0 0,0 0,0 0,0 0,0-1,0 1,1-1,-1 0,0 0,1 0,-1 0,1-1,-1 1,3-1,-3 0,0 1,0-1,0-1,0 1,0 0,1-1,-1 1,0-1,0 0,0 0,-1 0,1-1,0 1,0 0,-1-1,1 0,-1 0,1 0,-1 0,0 0,1 0,0-2,-1 0,1-1,-1 1,1-1,-1 0,-1 1,1-1,-1 0,1 0,-1 0,-1 0,1 0,-1 0,0-2,0-2,0 0,-1 0,0 1,-1-1,0 1,0-1,-1 1,-1-2,2 5,0 0,0 1,-1-1,1 1,-1 0,0 0,0 0,0 0,-1 1,0-1,1 1,-1 0,-1-1,-3 0</inkml:trace>
  <inkml:trace contextRef="#ctx0" brushRef="#br0" timeOffset="3214.06">969 1,'2'26,"1"-1,1 1,1-1,6 17,2 10,11 60,49 194,-73-306</inkml:trace>
  <inkml:trace contextRef="#ctx0" brushRef="#br0" timeOffset="3818.72">1137 356,'3'3,"0"0,0 0,0 1,-1-1,1 1,-1 0,1-1,-1 1,0 3,6 7,14 18,0-1,2-1,2-2,3 3,-27-64,-6-68,1 51,2-1,2-3,1 42,-1 9</inkml:trace>
  <inkml:trace contextRef="#ctx0" brushRef="#br0" timeOffset="4549.29">1385 328,'0'0,"0"0,25 3,-20-3,-1-1,1-1,0 1,-1-1,1 0,-1 0,1 0,-1 0,0-1,0 0,0 1,0-2,-1 1,1 0,-1-1,0 0,1-1,-1 3,-1-1,0 1,0-1,-1 0,1 0,-1 1,1-1,-1 0,0 0,0 0,0-1,-1 1,1 0,-1 0,1 0,-1 0,0-1,0 1,-1 0,1 0,-1 0,1-1,-1 1,0 0,0 0,-2-2,3 4,-1 0,1 0,-1 0,0 0,0 0,0 0,1 0,-1 0,0 1,0-1,0 0,0 1,0-1,0 0,0 1,-1-1,1 1,0 0,0-1,0 1,0 0,-1 0,1 0,0 0,0 0,0 0,-1 0,1 0,0 0,0 1,0-1,0 0,-1 1,1-1,0 1,0-1,0 1,0 0,0-1,0 1,0 0,0 0,1-1,-1 1,0 0,0 0,1 0,-6 5,1-1,1 1,-1-1,1 2,0-1,0 0,0 3,0 0,1 0,0 1,0-1,1 1,0 0,1 0,0 0,1 0,0 0,0 0,1 0,1 0,-1-1,2 1,0 2,-2-8,1 1,-1-1,1 0,0 0,0 1,1-2,-1 1,1 0,0 0,0-1,0 1,1-1,-1 0,1 0,-1-1,1 1,0-1,0 1,0-1,1 0,-1-1,0 1,1-1,-1 0,1 0,-1 0,1-1,-1 1,1-1,0 0,-1-1,1 1,1-1,1 0,0-1,1 1,-1-1,0-1,0 1,0-1,2-2,-3 1</inkml:trace>
  <inkml:trace contextRef="#ctx0" brushRef="#br0" timeOffset="5528.07">660 1043,'0'0,"0"0,5 22,23 85,30 134,-57-238</inkml:trace>
  <inkml:trace contextRef="#ctx0" brushRef="#br0" timeOffset="5864">607 1340,'0'0,"0"0,0 0,0 0,0 0,4-1,3-2,4-2,6-3,3-3,4-3,0-2,1-3,-6 3,-4 4</inkml:trace>
  <inkml:trace contextRef="#ctx0" brushRef="#br0" timeOffset="6954.1">817 1026,'1'15,"1"0,0 0,1 0,5 12,3 19,28 149,-39-215,0 0,1 0,0 0,2 0,1 0,3-10,-6 23,1 0,8-33,-10 38,1-1,0 1,0 0,0-1,1 1,-1 0,0 0,1 0,-1 0,1 0,0 0,0 0,1-1,-2 3,0 0,0-1,0 1,-1 0,1 0,0 0,0 0,0 0,0 1,0-1,-1 0,1 0,0 0,0 1,0-1,-1 0,1 1,0-1,0 1,-1-1,1 1,0-1,-1 1,1 0,-1-1,1 1,-1 0,1-1,0 2,19 25,-14-18,-1-2,1 0,-1 0,1-1,1 0,0 0,-1 0,2-1,6 5,-11-9,-1 0,0 0,1 0,0 0,-1-1,1 1,-1-1,1 1,0-1,-1 0,1 0,0 0,0 0,-1 0,1-1,-1 1,1-1,0 0,-1 0,1 0,-1 0,1 0,-1-1,0 1,0-1,0 1,1-1,-1 0,-1 0,1 0,0 0,4-5,-1 0,0 0,0 0,-1-1,0 0,0 1,-1-1,0-1,-1 1,0 0,0-1,0 1,-1-1,0-2,-1 6,1 0,-1-1,0 1,-1 0,1 0,-1 0,0 0,0 0,-1 0,1 0,-1 0,0 1,-1-1,1 0,-1 1,0 0,0 0,0 0,0 0,-1 0,1 0,-1 1,0 0,-3-2,6 4,0 1,-1-1,1 0,0 1,0-1,-1 1,1 0,0-1,-1 1,1 0,0 0,-1 0,1 0,-1 0,1 0,0 0,-1 0,1 1,0-1,-1 0,1 1,0-1,0 1,-1-1,1 1,0 0,0 0,0 0,0-1,0 1,0 0,0 0,0 0,0 0,1 1,-1-1,0 0,0 0,1 0,-1 1,1-1,-1 0,1 0,0 1,0 0,-3 5,1 0,0 1,0 0,1-1,0 1,1 0,0 3,0-4,1 0,-1 0,2-1,-1 1,1 0,0-1,0 0,1 1,0-1,0 0,0 0,1-1,0 1,0-1,0 0,1 0,0 0,0 0,0-1,3 2,-3-3,0 0,0 0,0-1,1 1,-1-1,0-1,1 1,0-1,-1 0,1 0,0-1,-1 1,1-1,0-1,0 1,-1-1,1 0,0 0,-1 0,1-1,-1 0,0 0,1-1,1-1,-1 1,-3 0</inkml:trace>
  <inkml:trace contextRef="#ctx0" brushRef="#br0" timeOffset="7845.81">997 1728,'2'4,"0"-1,-1 0,1 1,-1-1,1 1,-1-1,-1 1,1 1,4 11,32 69,-20-47,-1 0,-2 1,7 35,-20-72,-1-1</inkml:trace>
  <inkml:trace contextRef="#ctx0" brushRef="#br0" timeOffset="8312.79">984 1756,'1'-5,"0"1,0-1,0 1,1-1,-1 1,1 0,0-1,0 1,1 0,-1 0,1 0,0 1,2-3,44-44,-47 49,0-1,0 0,0 1,0-1,0 1,0 0,0-1,1 1,-1 0,0 0,1 1,-1-1,1 0,-1 1,1-1,-1 1,1 0,-1 0,1 0,2 1,-3-1,-1 1,1 0,0 0,0 0,-1 0,1 0,-1 1,1-1,-1 0,1 1,-1-1,0 1,0 0,1-1,-1 1,0 0,-1 0,1 0,0-1,0 1,-1 0,1 0,-1 0,0 0,0 0,0 2,1 8,0 0,-2-1,1 1,-2 0,0 0,0-1,-1 1,0-1,-1 1,0-1,-1 0,0-1,-1 1,0-1,-1 0,0-1,0 1,-2 0,-2-2,9-7</inkml:trace>
  <inkml:trace contextRef="#ctx0" brushRef="#br0" timeOffset="8963.34">1228 1640,'2'17,"0"-1,1 0,1 0,1 0,0-1,1 1,1-1,0-1,1 1,8 11,-19-33,0 0,0 1,0-1,1-1,0 1,0 0,1-5,-8-56,9 68,-1-3,-2-65,3 63,0 1,1-1,-1 1,1 0,0 0,0-1,0 1,1 0,-1 0,1 0,0 0,0 1,1-1,0-1,-1 4,-1 0,1 0,-1 0,1 0,0 0,-1 0,1 1,0-1,0 1,-1-1,1 1,0 0,0 0,0-1,0 1,-1 1,1-1,0 0,0 0,1 1,4 0</inkml:trace>
  <inkml:trace contextRef="#ctx0" brushRef="#br0" timeOffset="9582">1504 1532,'0'0,"-24"-13,21 12,1 0,0 1,0-1,0 1,-1 0,1 0,0-1,0 1,-1 1,1-1,0 0,0 1,-1-1,1 1,0-1,0 1,0 0,0 0,0 0,0 0,0 1,0-1,1 0,-1 1,0-1,1 1,-1 0,1-1,-1 1,1 0,0 0,0 0,0 0,0 0,0 0,0 0,1 0,-1 1,1-1,-1 0,1 0,0 2,-1 3,0-1,1 1,0 0,1-1,-1 1,1-1,0 1,1-1,-1 0,1 1,1-1,-1 0,1 0,1 2,-2-5,0 0,0 0,0-1,0 0,1 1,-1-1,1 0,-1 0,1 0,0 0,-1 0,1-1,0 1,0-1,0 0,0 0,1 0,-1 0,0-1,0 1,1-1,-1 0,0 0,0 0,1 0,0-1,-1 0,-1 1,0-1,1 0,-1-1,0 1,0 0,0-1,0 1,0-1,0 1,0-1,0 0,-1 0,1 0,0 0,-1 0,0 0,0-1,1 1,-1 0,-1-1,1 1,0-1,-1 1,1-1,-1 1,1-1,-1 1,0-1,0 1,-1-1,1 1,-1-3,0-3,0 1,0 0,-1 0,0-1,0 1,-1 0,1 1,-2-1,1 0,-1 1,0 0,0 0,-1 0,0 0,0 1,0 0,-1-1,-1 1</inkml:trace>
  <inkml:trace contextRef="#ctx0" brushRef="#br0" timeOffset="10391.51">1507 1199,'3'4,"-1"1,1-1,-1 0,0 1,0-1,0 1,0 2,6 14,55 97,-38-74,-1 1,-2 1,8 31,-32-87,0-1,1 0,0 0,1 0,0 0,0 0,2 0,-1 0,3-10,-3 15,1-1,0 1,0-1,0 1,0 0,1 0,0 0,1 0,-1 0,1 1,0 0,0 0,1 0,0 0,-1 0,2 1,-1 0,6-3,-10 6,1 0,-1 0,1 0,0 0,-1 1,1-1,0 1,0-1,-1 1,1 0,0 0,0 0,0 0,-1 0,1 0,0 0,0 0,0 1,-1-1,1 1,0-1,-1 1,1 0,0 0,-1 0,1 0,-1 0,1 0,-1 0,0 0,1 0,-1 1,0-1,0 1,0-1,0 1,0-1,0 1,0-1,-1 1,1 0,-1 0,1 1,1 3,0 0,-1 0,0 0,0 0,-1 0,1 0,-1 0,-1 0,1 0,-1 0,0 0,-1 4,-2-1,1-1,-1 1,-1-1,1 0,-2 0,1-1,-3 3,5-6,0 0,-1 0,0-1,0 1,0-1,0 1,-1-1,0-1,1 1,-1-1,0 1,0-1,-1 0,-9-3,11-1</inkml:trace>
  <inkml:trace contextRef="#ctx0" brushRef="#br0" timeOffset="11193.96">1834 973,'6'31,"5"21,1 3,15 42,-22-82,1-1,0 0,1 0,0 0,1-1,1 0,0 0,8 8,-14-18,0 0,0 0,0 0,0-1,1 1,-1-1,1 0,-1 0,1 0,0 0,0-1,0 1,0-1,0 0,0 0,0-1,0 1,0-1,0 0,0 0,0 0,3-1,-2-1,1 1,0-1,-1-1,1 1,-1-1,1 0,-1 0,0 0,0-1,-1 0,1 0,-1 0,0 0,0-1,1-1,3-5,0-1,0 0,-1-1,-1 1,0-2,0 1,0-7,-4 15,0-1,0 0,-1 0,0 0,0 0,-1 1,1-1,-1-1,-1 1,1 1,-1-1,0 0,0 0,-1 0,0 0,0 1,0-1,-3-5,4 10,0-1,0 0,0 0,0 1,0-1,-1 1,1-1,0 1,-1 0,1-1,-1 1,0 0,1 0,-1 0,0 0,1 0,-1 0,0 1,0-1,0 1,0-1,0 1,0 0,0-1,0 1,0 0,0 0,0 1,0-1,1 0,-1 1,0-1,0 1,-2 0,2 1,-1-1,1 1,0 0,0 0,0 0,0 1,0-1,0 0,0 1,1-1,-1 1,1 0,0-1,0 1,0 0,0 0,0 0,0-1,1 1,0 0,-1 0,1 3,0 4,1 1,0-1,1 1,0-1,0 0,1 0,1 0,0 0,0 0,0-1,1 0,1 0,0 0,0 0,-3-6,-1 1,1-1,-1 0,1-1,0 1,0 0,1-1,-1 1,0-1,1 0,-1 0,1-1,0 1,-1-1,1 0,0 0,0 0,0 0,0 0,0-1,0 0,0 0,0 0,0 0,0-1,0 0,0 1,0-1,0-1,-1 1,1-1,0 1,-1-1,1 0,-1 0,3-3,7-4</inkml:trace>
  <inkml:trace contextRef="#ctx0" brushRef="#br0" timeOffset="12145.76">2204 1031,'0'0,"11"20,81 125,-101-167,2-1,0 0,0-8,5 20,1 1,0-1,0 1,1-1,0 0,1 0,0 1,2-8,-3 17,0 0,0 0,0 0,1 0,-1 0,0 0,1 0,-1 0,0 0,1 0,-1 0,1 0,-1 0,1 1,0-1,-1 0,1 0,0 1,0-1,-1 0,1 1,0-1,0 1,0-1,0 1,0-1,0 1,0 0,0-1,0 1,0 0,0 0,0 0,0 0,0 0,0 0,0 0,0 0,0 0,0 0,0 0,0 1,0-1,0 1,0-1,-1 0,1 1,0-1,0 1,0 0,0-1,-1 1,1 0,0-1,0 1,6 5,-1 0,1 0,-1 0,0 1,4 6,9 18,12 27,-21-41,-18-42,1 1,1-1,1 0,0-15,4 33,0 0,1 0,0 0,0 0,1 0,0 0,0 0,0 0,1 0,0 1,1-1,-1 1,1-1,0 1,1 0,-1 0,1 0,1 1,0-1,-4 4,0 1,0 0,1 0,-1 0,1 0,-1 0,1 0,-1 0,1 0,0 0,-1 1,1-1,0 1,-1-1,1 1,0 0,0 0,0-1,-1 1,1 1,0-1,0 0,1 0,0 2,0-1,0 0,-1 1,1-1,0 1,-1 0,1 0,-1 0,1 0,-1 0,0 1,2 2,5 7,-1 1,0 1,-1-1,-1 1,0 1,2 4,-4-8,1 0,0 0,0 0,1-1,1 1,4 4,-3-7</inkml:trace>
  <inkml:trace contextRef="#ctx0" brushRef="#br0" timeOffset="13245.82">2681 844,'3'-1,"0"0,0 0,0 0,0 0,0-1,0 1,0-1,-1 0,1 0,2-2,-1 1,9-6,0-1,0-1,-1 0,0-1,-1 0,0-1,-7 8</inkml:trace>
  <inkml:trace contextRef="#ctx0" brushRef="#br0" timeOffset="14058.99">3130 550,'-2'-2,"-1"0,0 0,1 1,-1-1,0 1,1 0,-1 0,0 0,0 0,0 0,0 1,0 0,0-1,0 1,0 0,0 0,0 0,0 1,0-1,0 1,0 0,0 0,0 0,0 0,1 0,-3 1,-2 1,0 1,1 0,-1 0,1 0,0 0,0 1,0 0,0 1,1-1,0 1,2 0,0-1,0 1,1 0,0 0,0 0,1 0,-1 0,1 0,0 0,1 0,0 1,0-1,0 0,1 0,0 1,0-1,0 0,1 0,0 0,1 2,-1-4,-1 0,1 0,0 0,1 0,-1 0,1-1,-1 1,1-1,0 0,0 1,1-1,-1-1,3 2,-4-2,1-1,0 1,0-1,0 0,0 0,0 0,0-1,0 1,0-1,0 0,0 1,0-1,0-1,0 1,0 0,0-1,1 1,-1-1,-1 0,2-1,0 0,0 0,0 0,0 0,0-1,0 0,-1 0,1 0,-1 0,0 0,0-1,0 0,-1 1,1-1,-1 0,0 0,0 0,0 0,-1-1,1 1,-1-1,0 1,0-1,-1 1,1-1,-1 1,0-3,0 0,0 0,0 0,0 0,-1 0,0 0,-1 1,1-1,-1 0,-1 1,1 0,-1-1,0 1,0 0,-1 0,0 1,0-1,-2-1,-21-13,21 17</inkml:trace>
  <inkml:trace contextRef="#ctx0" brushRef="#br0" timeOffset="15305.78">3178 507,'0'0,"0"0,9 23,8 11,2-1,18 26,-42-69,1 0,0-1,1 0,0 1,0-1,0-8,0 3,-1-1,2-1,0 0,1 1,0-1,2-8,-1 20,1 1,-1-1,1 1,0 0,0-1,1 1,0 0,0 0,0 0,0 0,1 0,0 0,0 1,0-1,1 1,-1 0,1 0,0 0,3-2,-5 5,0-1,0 1,0 0,0 0,1 0,-1 0,0 0,1 1,-1-1,0 0,1 1,-1 0,1 0,-1 0,1 0,-1 0,0 0,1 0,-1 1,1-1,1 2,0 0,0 0,-1 0,1 0,-1 1,1-1,-1 1,0 0,0 0,0 0,0 0,-1 1,1 0,6 9,-1 1,-1 1,0-1,-1 1,-1 0,1 4,2 14,-5-19,0 0,2 0,2 7,-7-21,1 1,-1-1,0 0,0 1,0-1,1 1,-1-1,0 0,0 1,1-1,-1 0,0 1,0-1,1 0,-1 0,0 1,1-1,-1 0,1 0,-1 0,0 1,1-1,-1 0,0 0,1 0,-1 0,1 0,-1 0,1 0,-1 0,0 0,1 0,-1 0,1 0,-1 0,0 0,1 0,15-13,9-22,-13 14,-1-1,-1 0,-1-1,-1 0,3-14,-9 29,0-1,0 1,-1-1,0 0,0 1,-1-1,0 0,-1 0,0 1,0-1,-1 0,0 1,-1 0,0-1,0 1,0 0,-2-1,4 7,-1 0,1 0,0 0,-1 0,1 0,-1 0,0 1,1-1,-1 1,0-1,0 1,0 0,0-1,0 1,0 0,0 1,-1-1,1 0,0 1,-1-1,1 1,0-1,-1 1,1 0,0 0,-1 0,0 1,1-1,0 1,0 0,0 0,0 0,0 0,0 0,0 1,0-1,1 0,-1 1,1 0,-1-1,1 1,-1 0,1 0,0-1,0 1,0 0,0 0,0 0,1 0,-1 1,0-1,1 0,0 0,-1 0,1 0,0 1,0 0,0 5,1 0,0 0,0 0,0 0,1 0,0 0,1 0,0-1,0 1,0-1,1 0,0 0,1 0,-1 0,1-1,1 0,-1 0,1 0,0-1,0 0,6 4,-6-5,-1 0,1-1,0 1,0-1,0-1,0 1,1-1,-1 0,1 0,-1-1,1 0,-1 0,1-1,0 1,0-2,-1 1,1-1,0 0,-1 0,1 0,-1-1,1 0,-1-1,0 1,0-1,3-2,-1-1,-3 1</inkml:trace>
  <inkml:trace contextRef="#ctx0" brushRef="#br0" timeOffset="16628.06">1902 1806,'-23'-16,"19"13,1 0,0 1,-1 0,1 0,-1-1,1 2,-1-1,0 0,0 1,-2 0,1-1,-1 1,1 1,-1-1,0 1,1 0,-1 0,0 1,1-1,-1 1,1 1,-1-1,1 1,0 0,-1 0,1 0,0 1,0 0,0 0,-3 3,5-3,0-1,0 1,0 0,1 0,-1 1,1-1,0 1,0-1,0 1,0-1,1 1,0 0,-1 0,1 0,1 0,-1 0,0 0,1 0,0 0,0 0,0 0,1 0,-1 0,1 0,0 0,0 0,0 0,1 0,0 0,1 2,0 0,0 0,1 0,0 0,0-1,1 1,-1-1,1 0,1-1,-1 1,0-1,1 0,0 0,0-1,0 0,0 0,6 2,-9-4,0 0,0 0,0 0,0-1,1 1,-1-1,0 0,0 0,0 0,1 0,-1 0,0-1,0 1,0-1,0 0,1 0,-1 0,-1 0,1-1,0 1,0-1,0 0,-1 0,1 0,-1 0,1 0,-1 0,0-1,0 1,0-1,0 1,-1-1,1 0,-1 0,1 0,-1 0,0 0,0-2,1-1,0 0,-1 0,0 0,-1-1,1 1,-1 0,0 0,-1-1,1 1,-1 0,-1 0,1 0,-1 0,0 0,0 0,-1 1,0-1,-2-3,10 14,0 0,0 0,0-1,0 0,1 0,0 0,0 0,2 0,11 8,-7-4</inkml:trace>
  <inkml:trace contextRef="#ctx0" brushRef="#br0" timeOffset="17113.97">2029 1721,'16'18,"-1"2,0 0,-2 0,11 22,8 12,-5-14,-15-24,-1 1,0 0,-2 1,0 0,1 5,-9-22,-1 0</inkml:trace>
  <inkml:trace contextRef="#ctx0" brushRef="#br0" timeOffset="17555.62">2027 1696,'15'-28,"-10"23,0 1,0-1,1 1,-1 0,1 1,0-1,0 1,0 0,0 1,1 0,-1 0,1 0,-1 0,1 1,6 0,-9 1,-1 0,1 0,-1 0,0 0,1 1,-1 0,0-1,0 1,1 0,-1 1,0-1,0 1,0-1,0 1,0 0,-1 0,1 0,-1 0,1 1,-1-1,0 1,0-1,0 1,0 0,0 0,0 0,-1 0,0 0,1 0,-1 0,0 1,0 1,0 2,0 1,0-1,-1 0,0 0,0 0,0 1,-1-1,0 0,-1 0,0 0,0 2,0-4,1-1,-1 1,0-1,0 0,0 1,-1-1,1 0,-1 0,0 0,0-1,-1 1,1-1,-1 0,0 0,1 0,-1 0,-2 0,2-1</inkml:trace>
  <inkml:trace contextRef="#ctx0" brushRef="#br0" timeOffset="18073.76">2303 1603,'11'21,"36"73,-18-31,3-2,29 39,-49-85,-9-13,-6-11,0 4</inkml:trace>
  <inkml:trace contextRef="#ctx0" brushRef="#br0" timeOffset="18526.82">2288 1582,'-8'-27,"8"22,1 1,-1-1,1 1,0-1,1 1,-1-1,1 1,0 0,0 0,0 0,1 0,-1 0,1 0,0 1,0-1,0 1,1 0,-1 0,1 0,-1 0,1 1,0-1,0 1,4-1,-4 0,0 1,0 0,0 0,0 0,1 1,-1-1,0 1,1 0,0 1,-1-1,1 1,-1-1,1 1,0 1,-1-1,1 1,-1 0,1 0,-1 0,1 0,-1 1,0 0,1 0,1 1,-4-1,0 0,0-1,-1 1,1 0,-1 0,0 0,1 0,-1 0,0 0,0 0,0 0,0 1,-1-1,1 0,0 1,-1-1,0 0,0 1,1-1,-1 3,-1 1,1-1,-1 0,0 0,0 0,0 0,-1-1,0 1,-1 2,0 0,0-1,0 0,-1 0,0 0,0 0,0-1,-1 0,0 0,0 0,0 0,-1-1,1 1,-6 1,7-4</inkml:trace>
  <inkml:trace contextRef="#ctx0" brushRef="#br0" timeOffset="19126">2539 1421,'8'20,"1"-1,1-1,1 1,0-2,9 11,3 6,-16-24,-16-21,-15-23,18 22,0 0,1-1,1 1,0-1,1 0,0 0,1 0,0-5,2 12,-1 1,1 0,1 0,-1 0,1 0,0-1,0 1,0 0,1 0,-1 0,1 1,1-1,-1 0,1 1,-1-1,1 1,1 0,-1 0,0 0,1 1,0-1,2-1,1 0</inkml:trace>
  <inkml:trace contextRef="#ctx0" brushRef="#br0" timeOffset="19758.27">2871 1288,'-24'-19,"21"17,0 1,0-1,0 1,0 0,0 1,0-1,0 0,0 1,0 0,0-1,0 1,-1 0,1 1,0-1,0 1,0-1,0 1,0 0,0 0,0 0,0 1,0-1,1 1,-3 0,1 2,-1-1,1 1,0 0,0 1,1-1,-1 0,1 1,0 0,0 0,1 0,-1 0,1 0,-1 4,1-3,0-1,1 1,0 0,0 0,0-1,1 1,0 0,0 0,0 0,1 0,0 0,0-1,1 2,-1-4,0 0,0 0,0 0,1 0,-1-1,1 1,0-1,0 1,0-1,0 0,0 1,0-1,1 0,-1 0,1-1,-1 1,1 0,0-1,-1 0,1 1,0-1,0 0,0-1,2 1,-3 0,1-1,-1 1,1-1,-1 0,1 1,-1-2,1 1,-1 0,1 0,-1-1,1 1,-1-1,1 0,-1 0,0 0,0 0,1 0,-1 0,0 0,0-1,0 1,0-1,0 0,0 0,-1 1,1-1,-1 0,1 0,-1-1,0 1,0 0,0 0,0-1,0 1,0 0,0-1,-1 1,1-2,0-3,0 0,0 0,-1 1,1-1,-2 0,1 0,-1 0,0 0,0 0,-1 0,0 1,0-1,-2-3,2 6,0 0,0 0,0 0,-1 1,0-1,0 0,0 1,0 0,0 0,-1 0,0 0,0 0,-4-2</inkml:trace>
  <inkml:trace contextRef="#ctx0" brushRef="#br0" timeOffset="20558.58">3003 1177,'-2'-1,"-1"0,1 0,0 0,-1 0,1 1,0 0,-1-1,1 1,-1 0,1 0,-1 0,-1 0,2 1,0-1,0 0,-1 1,1-1,0 1,0 0,0 0,0 0,0 0,0 0,0 0,1 0,-1 1,0-1,1 1,-1-1,1 1,-1 0,1-1,0 1,-1 1,0 1,0 0,1 0,-1 1,1-1,0 0,0 0,0 1,1-1,0 0,0 1,0 0,0 2,0 0,1 0,0-1,1 1,-1 0,1-1,0 1,1-1,0 0,0 0,0 0,1 0,-1 0,4 3,-6-8,0 1,0-1,0 0,0 0,0-1,0 1,0 0,0 0,0 0,0-1,0 1,1 0,-1-1,0 1,1-1,-1 0,0 1,1-1,-1 0,0 0,1 0,-1 0,0 0,1 0,-1 0,0 0,1 0,-1-1,0 1,1-1,-1 1,0-1,0 1,1-1,-1 0,0 0,0 1,0-1,0 0,0 0,0 0,0 0,0 0,-1 0,1-1,0 1,-1 0,1 0,0 0,-1-1,3-4,0-1,-1 1,1-1,-2 1,1-1,-1 0,0 0,0 0,0-2,-2-2,0-1,0 1,-1 0,0 0,-1 1,0-1,-1 0,-2-3,11 19,-1 0,1 0,0-1,0 0,1 0,-1 0,1-1,0 0,1 1,1 1,60 29,-62-32</inkml:trace>
  <inkml:trace contextRef="#ctx0" brushRef="#br0" timeOffset="21109.03">3259 1023,'-4'1,"0"-1,0 1,0 0,0 0,1 0,-1 1,0 0,1-1,-1 1,1 0,-1 1,1-1,0 0,0 1,0 0,0 0,1 0,-1 0,1 0,-1 0,1 1,0-1,1 1,-2 1,1 0,-1 0,1 1,0-1,1 0,-1 1,1-1,0 1,0-1,1 1,0 0,0-1,0 1,1 0,-1-1,1 1,1-1,-1 1,0-3,1 0,-1 0,0-1,1 1,-1 0,1-1,0 0,0 1,0-1,0 0,0 0,0 0,1 0,-1 0,1-1,-1 1,1-1,0 0,-1 0,1 1,0-2,0 1,0 0,0-1,0 1,0-1,0 0,0 0,0 0,0 0,0-1,-1 1,1-1,0 1,0-1,2-1,2-1,1 1,-1-2,0 1,0-1,0 0,0-1,-1 1,0-1,0-1,0 1,0-1,-1 0,1-1,0-3</inkml:trace>
  <inkml:trace contextRef="#ctx0" brushRef="#br0" timeOffset="21823.76">3315 834,'1'5,"1"-1,-1 1,1-1,0 1,0-1,1 0,-1 0,1 0,0 0,7 11,5 14,-1-2,0-1,2 0,1-1,1 0,1-2,2 1,-23-65,1 38,0-78,1 75,0 0,1 0,0 0,0 0,1 1,0-1,0 0,0 1,1-1,-1 1,1 0,1-2,-2 6,-1 0,0 0,1-1,-1 1,1 0,0 0,-1 0,1 1,0-1,-1 0,1 1,0-1,0 1,0-1,0 1,0 0,-1 0,1 0,0 0,0 0,0 0,0 0,0 1,0-1,-1 1,1-1,0 1,0 0,-1 0,1 0,0 0,0 0,10 6,-1 0,0 1,0 0,3 4,-4-4,54 43,-58-47</inkml:trace>
  <inkml:trace contextRef="#ctx0" brushRef="#br0" timeOffset="22703.27">2993 1723,'-1'-1,"-1"-1,0 1,1-1,-1 1,0-1,1 1,-1 0,0 0,0 0,0 0,0 0,0 1,0-1,-1 1,1-1,0 1,0-1,0 1,0 0,-1 0,1 0,0 1,0-1,0 0,-1 1,1 0,0-1,0 1,0 0,0 0,0 0,0 0,0 1,-1 0,-1 1,1 0,0-1,1 1,-1 1,0-1,1 0,0 0,0 1,0 0,0-1,0 1,1 0,0 0,-1 0,1 0,1 1,-1 1,0 1,1-1,0 0,1 1,-1-1,1 0,1 1,-1-1,1 0,0 0,0 0,1 0,0 0,0-1,0 1,0-1,1 0,0 0,0 0,1 0,-2-2,0 0,1-1,-1 1,0-1,1 0,-1 0,1 0,0 0,-1-1,1 1,0-1,0 0,0 0,0-1,0 1,0-1,0 0,1 0,-1 0,0-1,0 1,0-1,0 0,0 0,0 0,-1-1,1 0,0 1,-1-1,1 0,1-2,1 0,0-1,0 1,-1-1,1 0,-1-1,0 1,-1-1,4-5,-3 2</inkml:trace>
  <inkml:trace contextRef="#ctx0" brushRef="#br0" timeOffset="23370">3221 1628,'0'0,"-29"5,24-3,1 0,0 1,0 0,0-1,0 1,1 1,-1-1,1 1,0-1,0 1,0 0,0 0,1 0,0 0,-1 1,2-1,-1 1,0-1,1 1,0 0,0-1,0 5,0-5,1 0,-1 1,1-1,0 0,0 1,0-1,1 0,0 1,0-1,0 0,0 0,1 0,-1 0,1 0,0 0,0 0,1 0,-1-1,1 1,0-1,0 0,0 0,0 0,0 0,2 1,-2-3,-1 1,1-1,0 1,0-1,0 0,0 0,0 0,0-1,0 1,0-1,0 0,0 0,1 0,-1 0,0 0,0-1,0 1,0-1,0 0,0 0,0 0,0 0,0 0,-1-1,1 1,0-1,-1 0,1 0,-1 0,0 0,2-2,0 0,-1 1,0-1,0 0,0 0,0-1,-1 1,0 0,0-1,0 1,0-1,-1 0,1 0,-1 1,-1-1,1 0,-1 0,1 0,-2 0,1-4,-2 0,0 1,0 1,-1-1,0 0,0 0,-1 1,-3-5,5 8,-1 0,1 1,-1-1,0 1,0-1,0 1,-1 0,1 0,-1 0,0 1,0-1,1 1,-1 0,-4-1,5 2</inkml:trace>
  <inkml:trace contextRef="#ctx0" brushRef="#br0" timeOffset="24184.72">3333 1542,'2'5,"-1"-1,1 1,1-1,-1 0,1 0,-1 0,1 0,0 0,4 3,2 4,-3-1,1-2,0 1,0-1,1 0,0 0,9 6,-15-13,-1 1,1-1,0 0,0 0,0 0,0-1,0 1,0 0,0-1,0 1,0-1,0 0,0 0,0 0,0 0,0 0,1 0,-1 0,0-1,0 1,0-1,0 1,0-1,0 0,0 0,0 0,-1 0,1 0,0 0,-1-1,1 1,0 0,-1-1,1 0,-1 1,0-1,0 0,0 1,1-2,3-5,-1 1,0-1,-1 0,0 0,0 0,-1 0,1-1,-2 1,1-1,-1 1,-1-8,1 8,-1 1,0-1,-1 1,0 0,0 0,-1-1,1 1,-1 0,-1 0,0 1,0-1,0 0,-1 1,0-1,16 23,0-1,1 0,1-1,0 0,1-1,1-1,0 0,3 1,-17-13,-1 1,0 0,0-1,0 0,0 1,1-1,-1 1,0-1,0 0,1 0,-1 0,0 0,1 0,-1 0,0 0,0 0,1-1,-1 1,0 0,0-1,1 1,2-2</inkml:trace>
  <inkml:trace contextRef="#ctx0" brushRef="#br0" timeOffset="24674.09">3520 1242,'11'24,"7"9,3-1,0 0,2-2,1-1,2 0,19 15,-44-43</inkml:trace>
  <inkml:trace contextRef="#ctx0" brushRef="#br0" timeOffset="25279.97">3860 1275,'-2'-3,"0"1,0-1,-1 1,1 0,-1 0,0-1,0 2,0-1,0 0,0 1,0-1,0 1,0 0,-1 0,1 0,0 0,-1 1,1-1,0 1,-1 0,1 0,-1 0,1 1,0-1,-1 1,1 0,0 0,-1 0,1 0,0 0,0 1,0-1,0 1,0 0,0 0,1 0,-1 0,1 1,-1-1,0 2,1-2,-1 1,1 0,0 0,0 0,0 0,0 0,0 0,1 1,0-1,-1 0,1 1,1-1,-1 1,0 0,1-1,0 1,-1-1,2 1,-1 0,0-1,1 1,-1 0,1-1,0 1,0-1,1 0,-1 1,1-1,-1 0,1 0,0 0,0 0,1 0,-1 0,1 0,-1-1,3 2,-3-2,0 0,0 0,0 0,1-1,-1 1,0-1,1 0,-1 1,1-1,-1 0,1-1,-1 1,1 0,0-1,-1 1,1-1,0 0,0 0,-1 0,1 0,0-1,-1 1,1-1,0 1,-1-1,1 0,-1 0,3-1,-1-1,-1 0,0 1,1-1,-1 0,0-1,0 1,-1 0,1-1,-1 0,0 1,0-1,0 0,0 0,0 0,-1-1,0 1,0-2,3-13,-1 2</inkml:trace>
  <inkml:trace contextRef="#ctx0" brushRef="#br0" timeOffset="25691.18">3716 1099,'19'22,"49"62,65 60,-131-142</inkml:trace>
  <inkml:trace contextRef="#ctx0" brushRef="#br0" timeOffset="26786.92">3373 1887,'15'22,"35"40,-30-39,-1 1,-1 0,13 25,-32-57,1 0,-1 0,2 0,-1-1,1 1,2-6,-3 9,2-5,0 0,0 0,1 0,1 0,-1 1,4-6,-5 12,-1-1,1 1,0 0,0 0,0 0,1 0,-1 0,1 0,-1 1,1-1,0 1,0 0,0 0,1 0,-1 0,0 0,1 1,-1-1,2 1,-3 0,0 1,-1 0,1 0,0-1,-1 1,1 0,0 1,-1-1,1 0,0 0,-1 1,1-1,-1 1,1-1,-1 1,1 0,-1 0,1 0,-1 0,1 0,-1 0,1 1,0 0,0 1,0 0,0-1,0 1,-1 0,1 0,-1 1,0-1,0 0,0 0,0 2,1 4,0 0,-2 1,1-1,-1 0,0 1,-1-1,-1 10,0-13,0 1,-1 0,1-1,-1 1,-1-1,1 0,-1 0,0 0,0 0,-3 1,5-4,0-1,1 0,-1 0,0 0,-1-1,1 1,0 0,0-1,-1 0,1 1,-1-1,1 0,-1 0,1 0,-1-1,0 1,1-1,-1 1,0-1,0 0,1 0,-1 0,0 0,0-1,1 1,-1-1,0 1,0-1,-2-2,2 0</inkml:trace>
  <inkml:trace contextRef="#ctx0" brushRef="#br0" timeOffset="27549.06">3736 1953,'7'-6,"5"-5,1 0,-2-1,1 0,-2-1,5-7,-12 16,0-1,-1 1,0 0,0-1,-1 1,1-1,-1 0,0 1,0-1,0 0,-1 0,0 1,0-1,0 0,0 0,-1 0,0 1,0-1,0 0,-1 1,0-3,1 5,0 0,0 0,1 0,-2 0,1 0,0 0,0 0,0 1,-1-1,1 0,-1 1,0-1,1 1,-1 0,0-1,0 1,0 0,0 0,0 0,1 1,0 0,1 0,-1 0,0 0,0 0,1 0,-1 0,0 0,1 0,-1 0,0 0,1 0,-1 0,0 1,1-1,-1 0,0 1,1-1,-1 0,1 1,-1-1,0 1,0 1,0-1,0 0,0 1,0 0,0-1,0 1,0 0,1-1,-1 1,1 0,-1 0,1-1,0 1,-2 7,2-1,-1 1,1 0,0-1,1 1,0-1,1 1,0-1,0 0,0 0,1 1,0-1,1-1,0 1,0-1,1 1,5 5,-8-9,1-1,0 0,0 0,0 0,0 0,0 0,1-1,0 0,-1 1,1-1,0 0,0-1,0 1,0-1,0 0,0 0,0 0,1 0,-1-1,0 0,0 0,1 0,-1 0,0-1,0 1,1-1,-1 0,0 0,0-1,0 1,0-1,-1 0,1 0,0-1,-1 1,1-1,22-16,-25 18,1 0,-1 0,1 0,-1-1,1 1,-1 0,0-1,0 1,0-1,0 0,0 1,0-1,0 0,-1 1,1-2,-1 3,-1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4:26.190"/>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1 537,'7'18,"159"379,-154-372,18 45,-29-68</inkml:trace>
  <inkml:trace contextRef="#ctx0" brushRef="#br0" timeOffset="439.28">18 881,'3'0,"0"0,0 0,0-1,0 0,-1 0,1 1,0-1,0-1,-1 1,2-1,4-1,18-8,0 0,-1-1,8-7,-21 12,0-1,-1 0,-1 0,1-1,-1-1,-1 0,9-10,-14 13,-2 3</inkml:trace>
  <inkml:trace contextRef="#ctx0" brushRef="#br0" timeOffset="1184.53">232 399,'6'29,"88"324,-47-188,-50-187,1 0,0 1,2-1,2-21,-1 24,-1 12,0-15,0 0,2 0,1 0,0 1,2-1,0 1,4-7,-9 28,0 0,1-1,-1 1,0 0,0-1,0 1,1-1,-1 1,0 0,0 0,1-1,-1 1,0 0,1-1,-1 1,0 0,1 0,-1 0,1-1,-1 1,0 0,1 0,-1 0,1 0,-1 0,0 0,1 0,-1 0,1 0,-1 0,1 0,-1 0,0 0,1 0,-1 0,1 0,-1 0,0 1,1-1,-1 0,0 0,1 0,-1 1,0-1,1 0,-1 1,0-1,1 0,-1 0,0 1,0-1,1 1,-1-1,17 23,-14-20,30 51,15 21,-43-68,1 0,0 0,0-1,1 1,-1-1,2-1,-1 1,3 0,-8-5,0 0,0 0,0 0,0 0,0-1,0 1,0-1,0 1,0-1,1 0,-1 0,0 0,0 0,1 0,4-2</inkml:trace>
  <inkml:trace contextRef="#ctx0" brushRef="#br0" timeOffset="1511.74">657 574,'0'0,"0"0,1 1,1 3,2 4,2 5,2 3,3 3,1 4,1 0,0 0,-1-1,0-3,-3-4,-2-5,-3-4,-1-2</inkml:trace>
  <inkml:trace contextRef="#ctx0" brushRef="#br0" timeOffset="1873.49">596 425,'0'0,"0"0,0 0,0 0</inkml:trace>
  <inkml:trace contextRef="#ctx0" brushRef="#br0" timeOffset="2349.51">875 412,'-24'5,"19"-3,1 1,0-1,0 1,0 0,0 1,1-1,-1 0,1 1,0 0,0 0,0 0,1 0,-1 0,1 1,0-1,0 1,0 0,1-3,1 0,-1-1,1 1,-1 0,1 0,0 0,0 0,0 0,0 0,0 0,0 0,0-1,1 1,-1 0,1 0,-1 0,1 0,0-1,0 1,0 0,0 0,0-1,0 1,0-1,0 1,1-1,-1 0,1 1,-1-1,1 0,-1 0,1 0,0 0,-1 0,1 0,0-1,0 1,-1-1,1 1,0-1,0 1,0-1,1 0,46 4,17 3,-62-6,1 0,-1 0,0 1,1-1,-1 1,0 0,0 0,0 0,-1 1,1 0,0-1,1 3,-4-4,1 1,-1-1,0 1,1-1,-1 1,0 0,0 0,0-1,0 1,-1 0,1 0,0 0,-1 0,1 0,-1 0,0 0,0 0,0 0,0 0,0 0,0 0,0 0,-1 0,1 0,-1 0,1 0,-1 0,0 0,0 0,0-1,0 1,0 0,0 0,0-1,0 1,-1-1,1 1,-2 0,-2 2,1 0,0 0,-1-1,0 0,0 0,0 0,0-1,0 1,-1-1,1-1,-1 1,1-1,-3 1,2-2</inkml:trace>
  <inkml:trace contextRef="#ctx0" brushRef="#br0" timeOffset="3899.43">1293 307,'1'4,"0"0,1 0,0 0,-1-1,1 1,0-1,1 0,1 4,4 4,86 156,-129-201,26 22,1 0,1 0,0-1,0 0,1 0,1-1,0 0,1 0,1 0,-2-13,4 20,1 0,-1-1,1 1,1 0,-1-1,1 1,1 0,-1 0,1 0,2-5,-2 8,0 0,0 0,1 0,0 0,-1 0,1 0,1 1,-1-1,0 1,1 0,0 0,-1 0,1 1,0-1,1 1,3-2,30-5,-30 8</inkml:trace>
  <inkml:trace contextRef="#ctx0" brushRef="#br0" timeOffset="4579.84">1480 334,'0'0,"0"0,25-11,-18 6,0 1,-1-1,0 0,0-1,0 0,-1 0,0 0,0 0,0-1,2-5,-5 9,0-1,0 1,-1-1,1 0,-1 1,0-1,0 0,0 0,-1 0,1 1,-1-1,0 0,0 0,0 0,-1 0,0 0,1 0,-1 1,0-1,-1 0,1 1,-1-1,0 0,2 3,0 0,-1 1,1-1,0 1,-1-1,1 0,-1 1,1-1,-1 1,1-1,-1 1,1-1,-1 1,0-1,1 1,-1 0,0-1,1 1,-1 0,0-1,1 1,-1 0,0 0,1 0,-1 0,0 0,0 0,1 0,-1 0,-1 0,1 1,-1-1,1 1,0 0,0 0,-1-1,1 1,0 0,0 0,0 0,0 0,0 1,0-1,0 0,-3 5,0 0,0 0,1 0,0 1,-2 4,2-1,0 0,1 0,0 0,0 1,1-1,0 0,1 1,1-1,0 10,0-16,0 0,-1 0,1 0,1-1,-1 1,0 0,1-1,0 1,0-1,0 0,0 0,1 1,-1-1,1-1,0 1,-1 0,1-1,1 1,-1-1,0 0,0 0,1 0,-1-1,1 1,0-1,0 0,2 1,4 0,0-1,0 0,1 0,-1-1,0 0,0-1,4-1,-9 2,0-1,-1 0,1 0,0 0,-1-1,0 1,1-1,-1 0,0-1,0 1,0-1,0 0,0 0,-1 0,1 0,2-4,-3 3</inkml:trace>
  <inkml:trace contextRef="#ctx0" brushRef="#br0" timeOffset="4961.92">1721 176,'0'0,"15"-8,21-12,-2-2,0-2,10-10,-41 32</inkml:trace>
  <inkml:trace contextRef="#ctx0" brushRef="#br0" timeOffset="6281.51">304 1324,'1'5,"0"0,0 0,1 0,-1 0,1 0,1 0,-1-1,1 2,5 10,-4-6,8 20,2-1,1-1,-11-21,0 0,0 0,1-1,0 0,0 0,0 0,1-1,0 0,0 0,6 4,-11-8,0-1,0 1,1 0,-1-1,0 1,0-1,0 1,0-1,1 0,-1 0,0 1,0-1,1 0,-1 0,0 0,0 0,1 0,-1-1,0 1,0 0,0 0,1-1,-1 1,0-1,0 1,0-1,1 0,0-1,0 0,0 0,-1 0,1-1,-1 1,0 0,1 0,-1-1,0 1,0-1,-1 1,1-1,0 0,1-8,0-1,-1 0,0 1,-1-1,-1-8,0 6,0 1,-1 0,-1 0,0 0,-1 0,0 0,-1 1,-1-1,-1-2,19 62,-5-33,0-1,1 1,10 11,-15-21,0 0,1 0,-1 0,1 0,0-1,0 1,0-1,0 0,1-1,-1 1,1-1,0 1,3 0,-7-3,0 0,0 1,0-1,0 0,0 0,0 1,0-1,0 0,1 0,-1 0,0 0,0-1,0 1,0 0,0 0,0-1,0 1,0 0,0-1,0 1,0-1,0 0,0 1,0-1,0 0,-1 1,1-1,0 0,0 0,0-1,0-1,0 1,0 0,0-1,-1 1,1-1,-1 1,0-1,0 1,1-1,-2 1,1-1,0 1,-1-9,-1 0,0 0,-1 1,0-1,-3-6,-1 1,-1 1,-1 0,0 1,-4-4,7 11</inkml:trace>
  <inkml:trace contextRef="#ctx0" brushRef="#br0" timeOffset="6997.94">633 1215,'15'16,"-2"0,0 1,0 0,-2 1,0 0,-1 1,6 17,-63-135,44 91,1 1,0-1,0 1,0-1,1 0,1 1,-1-1,1 0,0 0,1 0,0 1,1-4,-1 7,0-1,1 1,0 0,0 0,0 1,0-1,1 0,-1 1,1-1,0 1,0 0,0 0,1 0,-1 0,1 1,-1-1,1 1,0 0,0 0,0 1,0-1,3 0,9-3,-3 2</inkml:trace>
  <inkml:trace contextRef="#ctx0" brushRef="#br0" timeOffset="7414.98">926 1027,'2'2,"0"1,-1 0,1-1,-1 1,1 0,-1 0,0 0,0 0,-1 0,1 0,0 1,1 5,3 6,1 5,0 0,1-1,2 0,0 0,0-1,7 8,-15-25</inkml:trace>
  <inkml:trace contextRef="#ctx0" brushRef="#br0" timeOffset="7966.37">1038 878,'0'0,"0"0,9 19,18 31,-4-8,-3 0,-1 1,1 9,-17-43,-3-7</inkml:trace>
  <inkml:trace contextRef="#ctx0" brushRef="#br0" timeOffset="8293.58">1024 1067,'0'0,"0"0,0 0,1 0,1-1,3 0,4-4,6-2,5-4,5-3,2-2,-2-1,-4 3,-6 3</inkml:trace>
  <inkml:trace contextRef="#ctx0" brushRef="#br0" timeOffset="8656.41">1222 770,'9'21,"128"249,-136-268</inkml:trace>
  <inkml:trace contextRef="#ctx0" brushRef="#br0" timeOffset="9352.34">1208 1003,'16'-14,"18"-10,28-14,-38 24,-1 0,0-1,-1-2,-1 0,12-13,-32 28,1 0,0 0,-1 0,0 0,1-1,-1 1,0 0,0-1,0 1,-1 0,1-1,0 0,-1 1,0-1,0 1,1-1,-2 1,1-1,0 0,0 2,-1-1,1 1,0 0,-1-1,0 1,1-1,-1 1,0 0,0-1,1 1,-1 0,0 0,0 0,0 0,-1 0,1 0,0 0,0 0,-1 0,1 1,0-1,-1 0,1 1,0-1,-1 1,1-1,-1 1,1 0,-1 0,1 0,-1 0,1 0,-2 0,1 0,0 0,0 1,0-1,0 1,-1-1,1 1,0 0,0 0,0 0,0 0,1 0,-1 0,0 1,0-1,1 0,-1 1,1 0,-1-1,1 1,-1 0,1 0,0 0,0 0,0 0,0 0,0 0,1 0,-1 0,1 0,-1 0,1 0,0 1,0 0,-2 5,2 0,-1 0,1 1,0-1,1 0,0 0,0 0,2 5,1-2,0 1,1 0,0-1,1 0,1 0,0-1,7 10,-11-16,1 1,0-1,0 0,0 0,0 0,0-1,1 1,0-1,0 0,-1-1,2 1,-1-1,0 0,0 0,1 0,-1-1,1 0,3 1,-6-3,0 1,0 0,0-1,0 0,0 1,0-1,0 0,0-1,0 1,0 0,-1-1,1 0,1 0,4-5</inkml:trace>
  <inkml:trace contextRef="#ctx0" brushRef="#br0" timeOffset="10142.41">1579 712,'2'3,"0"0,0-1,0 1,0 0,0 0,-1 0,1 0,-1 0,1 2,4 7,-3-6,14 22,-1 1,-2 0,-1 1,-2 0,7 27,-52-102,19 17,2 0,-5-14,14 33,1-1,0 0,1-1,0 1,0 0,1-1,0 1,1-1,0-2,1 9,-1 1,1 0,0-1,0 1,0-1,0 1,0 0,1 0,-1 0,1 0,0 0,0 0,0 0,0 0,1 1,-1-1,1 1,0 0,-1-1,1 1,0 1,0-1,0 0,1 1,-1-1,0 1,0 0,1 0,-1 1,2-1,1 0,-1 1,0-1,1 1,-1 1,1-1,-1 1,0 0,1 0,-1 0,0 1,0 0,0 0,0 0,0 1,0-1,-1 1,1 0,-1 1,2 0,3 6,-1 0,0 1,0 0,-1 0,0 0,-1 1,0 0,2 8,0-1,2 1,7 11,-10-25,-6-6</inkml:trace>
  <inkml:trace contextRef="#ctx0" brushRef="#br0" timeOffset="11045.87">967 1661,'-15'-22,"13"20,0 0,0 0,-1 0,1 0,0 1,-1-1,0 1,1-1,-1 1,0 0,1 0,-1 1,0-1,0 0,0 1,1 0,-1 0,0 0,0 0,0 0,0 0,0 1,0-1,1 1,-1 0,0 0,0 0,1 0,-1 0,1 1,-1-1,1 1,-1 0,1 0,0-1,-1 2,0 1,-1-1,0 1,1 0,0 0,0 0,0 0,1 1,-1-1,1 1,0 0,1-1,-1 1,1 0,0 0,0 0,0 0,0 0,1 0,0 0,1 3,-1-1,2-1,-1 0,0 1,1-1,0 0,1 0,0-1,-1 1,2 0,-1-1,1 0,0 1,0-2,0 1,0 0,1-1,0 0,0 0,0 0,1-1,-1 1,1-1,0-1,-1 1,1-1,1 0,-1 0,0-1,0 0,1 0,-1 0,0-1,1 0,-1 0,1 0,-1-1,0 0,1-1,-1 1,0-1,0 0,0-1,0 1,-1-1,3-2,6-4,-4 1</inkml:trace>
  <inkml:trace contextRef="#ctx0" brushRef="#br0" timeOffset="11464.71">1031 1445,'1'5,"1"0,-1 0,1 0,0-1,0 1,1-1,-1 1,1-1,1 2,7 11,29 65,-23-44,2 0,1-1,3-1,17 21,-37-52,0-3</inkml:trace>
  <inkml:trace contextRef="#ctx0" brushRef="#br0" timeOffset="12207.74">1385 1540,'-18'-23,"16"21,0 0,0 0,-1 0,1 0,-1 1,1-1,-1 1,1 0,-1 0,0 0,1 0,-1 0,0 0,0 1,0 0,0-1,1 1,-1 0,0 0,0 0,0 1,0-1,0 1,1 0,-1 0,0 0,0 0,1 0,-1 0,1 1,-1-1,1 1,0 0,-2 0,1 2,-1-1,1 1,0-1,0 1,0 0,0 0,1 0,-1 1,1-1,0 1,0-1,1 1,0-1,0 1,0 0,0 0,0 0,1-1,0 1,0 2,2 3,0 1,0 0,1-1,0 0,1 0,2 3,-5-9,0-1,1 1,0-1,0 0,0 1,0-1,0 0,1 0,-1-1,1 1,0 0,0-1,0 0,0 0,0 0,0 0,1 0,-1 0,3 0,-5-2,1 0,0 0,0 0,0-1,0 1,-1 0,1-1,0 1,0-1,0 0,-1 0,1 1,-1-1,1 0,0 0,-1-1,0 1,1 0,-1 0,0-1,1 1,-1-1,0 1,0-1,0 1,0-1,-1 0,1 1,0-1,0-1,3-7,-1 0,0 0,0 0,1-9,-1-44,-2 26,0 40,1-1,0 1,0-1,-1 0,1 0,0 0,1 0,-1 0,1 1,1 1,6 5,0-1,0 0,0 0,1-1,0-1,1 1,9 2,-11-5</inkml:trace>
  <inkml:trace contextRef="#ctx0" brushRef="#br0" timeOffset="12873.17">1582 1337,'-12'6,"1"1,0-1,0 2,1 0,-8 7,14-12,1 0,0 1,0-1,0 1,0 0,0 0,1 0,0 0,0 0,0 0,0 1,1-1,-1 1,1-1,0 1,1 0,-1 3,1-7,0 1,0-1,1 1,-1-1,0 0,1 0,-1 1,1-1,0 0,-1 0,1 1,0-1,0 0,-1 0,1 0,0 0,0 0,0 0,1 0,-1-1,0 1,0 0,0-1,0 1,1 0,-1-1,0 0,1 1,-1-1,0 0,1 1,-1-1,0 0,1 0,-1 0,1-1,8 2,1-2,-1 1,0-2,6 0,-9 0,16-2,36-5,-55 9,-1-1,0 1,1 0,-1 1,0-1,0 1,1-1,-1 1,0 0,0 0,0 0,0 1,0-1,0 1,0 0,-1-1,-1 1,0-1,0 0,0 1,0-1,0 1,0-1,-1 1,1-1,0 1,-1 0,0-1,1 1,-1 0,0-1,0 1,1 0,-1-1,-1 1,1 0,0 0,0-1,-1 1,1 0,-1-1,1 1,-1-1,0 1,1 0,-1-1,0 1,0-1,0 0,0 1,0-1,-1 0,-3 6,0-1,0 0,-1 0,0 0,0-1,-7 5,7-6,1-1,0 0,-1-1,1 1,-1-1,0 0,0-1,1 1,-1-1,0 0,-1-1,-1 1,-3-2</inkml:trace>
  <inkml:trace contextRef="#ctx0" brushRef="#br0" timeOffset="13589.63">1871 1155,'-28'12,"-23"23,49-33,-1 0,1 0,-1 0,1 0,0 1,0-1,0 1,0 0,1-1,-1 1,1 0,-1 0,1 0,0 0,0 0,0 0,0 3,2-4,-1-1,1 0,-1 1,1-1,-1 0,1 1,0-1,-1 0,1 0,0 1,0-1,0 0,0 0,0 0,0 0,0 0,1 0,-1-1,0 1,0 0,1-1,-1 1,0-1,1 1,0-1,42 12,-35-10,13 2,41 11,-59-14,-1 0,1 1,0 0,0-1,-1 1,1 1,-1-1,0 0,0 1,0 0,0-1,0 1,1 2,-3-3,-1 0,1 0,0 0,-1 0,1 0,-1 0,0 0,0 0,0 0,0 1,0-1,0 0,0 0,-1 0,1 0,-1 0,0 0,1 0,-1 0,0 0,0 0,0 0,0-1,-1 1,1 0,0-1,-1 1,0 0,-7 8,0 0,-1-1,-8 7,-29 16,45-30,0-1,-1 0,1 0,-1 0,1 0,-1 0,1-1,-1 1,1-1,-1 1,0-1,1 0,-1 0,1 0,-1-1,0 1,1 0,-1-1,-2-1,-2-2</inkml:trace>
  <inkml:trace contextRef="#ctx0" brushRef="#br0" timeOffset="15654.15">738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7:18.350"/>
    </inkml:context>
    <inkml:brush xml:id="br0">
      <inkml:brushProperty name="width" value="0.05" units="cm"/>
      <inkml:brushProperty name="height" value="0.05" units="cm"/>
      <inkml:brushProperty name="color" value="#F6630D"/>
      <inkml:brushProperty name="ignorePressure" value="1"/>
    </inkml:brush>
  </inkml:definitions>
  <inkml:trace contextRef="#ctx0" brushRef="#br0">3522 1407,'0'0,"0"0,0 0,0 0,0 0,0 0,0 0,0 0,0 0,0 0,0 0,0 0,0 0,8-8,42-40,-17 16,-1 0,-1-3,3-7,-25 30,0-1,-2 0,0 0,0 0,-1-1,-1 0,0 0,-1-1,0 1,-1-1,0-13,-2 19,-1-1,0 1,-1 0,0 0,-1-1,1 1,-2 0,1 1,-1-1,-1 0,0 1,0-1,-3-3,0 1,-1 0,0 0,-1 1,0 0,0 1,-11-9,-7-2,-1 2,-1 0,-1 2,0 1,-1 1,-9-2,-40-11,-1 4,0 3,-2 4,0 3,-60 0,-121 3,-39 14,260-3,-275 8,-374 0,510-15,0-8,-140-31,266 34,0-1,1-3,1-3,-41-19,76 28,0-1,0 0,1-2,1 0,0-1,0 0,1-2,1 0,1 0,0-2,1 1,1-2,0 0,-2-6,5 6,1 0,1 0,0 0,1-1,1 0,1 0,1 0,1-1,0 1,1-1,2-3,-1 21,1 5,-1-3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7:30.516"/>
    </inkml:context>
    <inkml:brush xml:id="br0">
      <inkml:brushProperty name="width" value="0.05" units="cm"/>
      <inkml:brushProperty name="height" value="0.05" units="cm"/>
      <inkml:brushProperty name="color" value="#F6630D"/>
      <inkml:brushProperty name="ignorePressure" value="1"/>
    </inkml:brush>
  </inkml:definitions>
  <inkml:trace contextRef="#ctx0" brushRef="#br0">3 0,'0'0,"8"25,2 10,-2-1,-1 2,-1-1,-2 1,-1 22,-3-55,0-3</inkml:trace>
  <inkml:trace contextRef="#ctx0" brushRef="#br0" timeOffset="1159.96">0 13,'0'0,"0"0,30 9,1-4,0-1,3-2,-5-1,0 2,20 5,-27-2,-16-3,0-1,1 0,-1-1,0 0,1 0,-1 0,1-1,0 0,-1 0,3-1,-29 35,-20 10,-36 31,-12 13,45-37,43-51</inkml:trace>
  <inkml:trace contextRef="#ctx0" brushRef="#br0" timeOffset="3593.25">36 66,'0'0,"16"25,-11-13,1 1,-2 0,0 0,0 1,-1-1,-1 1,-1 0,1 0,-2-1,0 1,-1 3,3-75,-3 45,1 1,0-1,2 0,-1 1,1-1,1 0,0 11,1 8,7 22,4 35,-13-36,-3-44,1 2,0 5,-1 0,2 1,-1-1,2 0,-1 1,1-1,2-4,-4 14,1 0,-1 0,1-1,-1 1,1 0,-1 0,1 0,-1 0,1 0,-1 0,1 0,-1 0,1 0,-1 0,1 0,-1 0,1 0,-1 0,1 1,-1-1,1 0,-1 0,1 1,-1-1,1 0,-1 0,0 1,1-1,-1 0,0 1,1-1,-1 1,20 15,-16-13,-1-1,0 1,1 0,-1-1,1 0,-1 0,1 0,0 0,0 0,0-1,-2-1,1 0,-1 0,0 0,0 0,1 0,-1 0,0-1,0 1,0-1,0 0,1 0,-1 1,0-1,0-1,0 1,-1 0,2-1,-129 113,124-110,1 1,-1-1,1 1,0-1,-1 1,1-1,0 1,0 0,0-1,0 1,0 0,1 0,-1 0,1 0,-1 0,1-2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06T18:20:48.911"/>
    </inkml:context>
    <inkml:brush xml:id="br0">
      <inkml:brushProperty name="width" value="0.05" units="cm"/>
      <inkml:brushProperty name="height" value="0.05" units="cm"/>
      <inkml:brushProperty name="color" value="#F6630D"/>
      <inkml:brushProperty name="ignorePressure" value="1"/>
    </inkml:brush>
  </inkml:definitions>
  <inkml:trace contextRef="#ctx0" brushRef="#br0">2290 71,'0'0,"0"0,0 0,-20 0,-624 10,471-18,-148-26,-24-3,288 35,0 3,0 2,1 3,-1 2,1 2,-47 17,75-19,0 2,1 2,1 0,0 2,0 1,1 0,1 2,-14 13,30-21,-1 1,1 0,1 0,0 0,0 1,1 0,1 1,0-1,-4 12,3-5,1 0,1 0,0 0,1 1,1-1,1 9,1-18,0-1,1 1,0-1,0 1,1-1,0 0,1 1,0-1,0 0,0-1,1 1,0-1,1 1,0-1,3 4,0-3,1 1,0-1,0-1,0 0,1 0,0-1,1 0,-1-1,1 0,6 2,17 3,1-1,1-1,-1-2,1-2,0-1,32-1,138-9,24-11,-23 1,350 1,-405 12,0-7,30-10,-120 11,0-2,0-4,-42 11,-1-1,0-1,0-1,-1-1,0 0,-1-2,0 0,5-4,-18 12,0 0,-1-1,1 1,-1-1,0 0,0 1,0-1,0-1,-1 1,1 0,-1-1,0 1,-1-1,1 1,-1-1,0 0,0 0,0 0,-1 0,0-1,-1 0,1-1,-2 1,1 0,0 0,-1 0,0 0,-1 0,0 1,1-1,-2 1,1-1,-2-1,-7-8,-1 0,0 1,-1 1,-1 0,0 1,0 0,-2 1,1 1,-3 0,3 2,0 1,0 1,-1 0,1 2,-1 0,0 0,-1 2,-6-1,-24 2,-1 1,-15 4,15-1,40-2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06T18:20:48.912"/>
    </inkml:context>
    <inkml:brush xml:id="br0">
      <inkml:brushProperty name="width" value="0.05" units="cm"/>
      <inkml:brushProperty name="height" value="0.05" units="cm"/>
      <inkml:brushProperty name="color" value="#F6630D"/>
      <inkml:brushProperty name="ignorePressure" value="1"/>
    </inkml:brush>
  </inkml:definitions>
  <inkml:trace contextRef="#ctx0" brushRef="#br0">48 948,'15'-16,"-2"2,0 0,1 1,0 1,1 0,1 1,0 1,0 0,15-6,-6 7,0 1,1 1,0 1,12 0,108-9,-114 12,28 0,-1 3,1 3,-1 2,0 2,-1 3,0 3,0 2,-1 3,12 8,-31-11,-1 2,0 2,-2 2,0 1,28 23,-43-28,0 1,-1 0,-1 1,-1 1,-1 1,0 1,-2 0,0 1,6 17,-17-34,0 1,0-1,-1 1,0 0,0 0,-1 0,0 0,0 0,0 0,-1 0,0 1,-1 2,0-4,-1-1,1 0,-1 0,0 0,-1 0,1 0,-1 0,0 0,0-1,0 0,-1 1,0-1,0 0,0-1,0 1,-3 1,-28 20,-1 0,-1-3,-33 15,-12 0,-31 7,42-18,-1-4,-72 12,99-27,-1-1,0-3,0-1,0-3,-21-3,7-4,38 4,1 1,-1 1,0 0,-1 2,22 0</inkml:trace>
  <inkml:trace contextRef="#ctx0" brushRef="#br0" timeOffset="1">318 1490,'0'0,"0"0,1 22,16 72,-9-59,-2 0,-1 0,-2 0,-1 0,-2 0,-2 5,2-40,0-1</inkml:trace>
  <inkml:trace contextRef="#ctx0" brushRef="#br0" timeOffset="2">318 1454,'0'0,"-2"3,-1 0,1 0,0 0,-1-1,1 1,-1-1,0 1,-1 0,-2 2,-33 28,-2-1,-1-3,-41 22,0 1,84-51,-1 1,1-1,0 0,-1 1,1-1,0 0,0 0,0 0,0 0,0 0,0 0,0 0,1 0,-1 0,0 0,0-1,2 2,29 20,193 106,-210-115,-14-12,1 1,-1-1,1 1,0-1,0 1,0-1,-1 0,1 0,0 0,1 0,-1 0,0 0,1 0,0-1</inkml:trace>
  <inkml:trace contextRef="#ctx0" brushRef="#br0" timeOffset="3">1929 781,'-7'-32,"3"20,0 0,0 1,-1-1,0 1,-1-1,0 2,-1-1,-1 1,1 0,-2 0,1 1,-1 0,-2-1,9 9,1 0,0 1,0-1,-1 0,1 1,0-1,-1 1,1-1,0 1,-1-1,1 1,-1 0,1 0,-1 0,1 0,-1 0,1 0,0 0,-1 0,1 1,-1-1,1 1,-1-1,0 1,-1 1,1-1,0 1,-1 0,1 0,0-1,0 1,0 1,0-1,0 0,0 2,-5 6,2 1,-1-1,1 1,1 0,-1 5,1-5,2 1,-1-1,1 1,1 0,0 0,1 0,0 0,1-1,0 1,1 0,0 0,1-1,0 1,1-1,3 5,-5-10,2 1,-1-1,1 0,-1 0,2-1,-1 1,1-1,-1 0,1 0,1 0,-1-1,1 0,0 0,0 0,0-1,0 0,0 0,1 0,-1-1,1 0,0-1,0 1,0-1,0 0,0-1,6 0,-7 0,0 0,-1-1,1 0,-1 0,1 0,-1-1,0 0,0 0,1 0,-1-1,0 1,-1-1,1 0,-1-1,1 1,-1-1,0 0,0 0,0 0,1-3,-2 3</inkml:trace>
  <inkml:trace contextRef="#ctx0" brushRef="#br0" timeOffset="4">2347 604,'0'0,"0"0,-26-15,-5-2,24 12,0 0,-1 1,0 0,0 0,0 1,-1 0,-4 0,11 2,0 1,-1 0,1 0,-1 0,1 0,0 1,-1-1,1 1,0-1,-1 1,1 0,0 0,0 0,-1 0,1 0,0 1,0-1,0 1,1-1,-1 1,0 0,0-1,1 1,-1 0,1 0,0 0,0 0,0 1,-1 1,-7 14,1 0,1 1,1 0,0 0,2 1,0 0,1 0,1 0,1 0,1 0,1 11,-1-28,0-1,0 1,1-1,-1 0,1 1,-1-1,1 0,0 0,0 0,0 1,0-1,0 0,0 0,1 0,-1 0,1-1,-1 1,1 0,0-1,0 1,0-1,0 1,0-1,0 0,0-1,1 0,-1 1,1-1,-1 0,0 0,1 0,-1 0,1 0,-1-1,1 1,-1-1,0 0,1 1,-1-1,0 0,0-1,0 1,0 0,0 0,0-1,1 0,4-4,1 0,-1-1,-1 0,1 0,-1-1,0 0,-1 0,0 0,0 0,-1-1,0 0,1-4,-1 2,0 0,-1 0,-1-1,0 1,0-1,-1 1,0-1,-1 1,-1-1,0-3,29 50,-22-27,10 14,2 0,0-1,1-1,12 9,-23-24</inkml:trace>
  <inkml:trace contextRef="#ctx0" brushRef="#br0" timeOffset="5">2423 16,'1'32,"14"61,3-1,22 58,17 84,-54-221,-2-8,0 0,0 0,0 0,0 0,-1 0,0 0,0 0,0 0,-1 0,1-5,0 0</inkml:trace>
  <inkml:trace contextRef="#ctx0" brushRef="#br0" timeOffset="6">2658 1,'3'25,"21"103,57 286,-75-390,-4-18,0 1,0-1,-1 0,0 1,0 0,-1-1,1 1,-1 0,-1 2,1-9,0 0</inkml:trace>
  <inkml:trace contextRef="#ctx0" brushRef="#br0" timeOffset="7">3117 234,'0'0,"-10"-25,6 20,1-1,-1 1,0 0,-1 0,1 0,-1 0,0 1,0 0,0 0,-1 0,0 1,1 0,-2-1,4 3,0 0,0 0,-1 0,1 0,-1 1,1-1,-1 1,1 0,0 0,-1 0,1 1,-1-1,1 1,-1 0,1-1,0 2,0-1,-1 0,1 1,0-1,0 1,0 0,1 0,-1 0,0 1,-1 0,0 0,0 1,0 0,1-1,-1 2,1-1,0 0,1 0,-1 1,1 0,0-1,0 1,0 0,0 3,1-6,1 1,0 0,0 0,0 0,0-1,0 1,1 0,-1 0,1 0,0-1,0 1,0-1,0 1,0 0,1-1,-1 0,1 1,-1-1,1 0,0 0,0 0,0 0,0 0,0 0,1-1,-1 1,1 0,51 24,-44-22,0 0,0 0,-1 1,1 1,-1 0,7 6,-14-10,0 0,0 0,0 0,0 1,0 0,0-1,-1 1,0 0,1-1,-1 1,0 0,0 0,-1 0,1 0,-1 0,1 0,-1 0,0 0,0 0,0 0,-1 0,1 0,-1 0,1 0,-1 0,-1 1,2-1,-1 0,0-1,0 1,0 0,0-1,-1 0,1 1,-1-1,1 0,-1 1,0-1,0 0,0 0,0-1,0 1,-1 0,1-1,0 1,-1-1,1 0,-1 0,0 0,1 0,-1 0,0 0,1-1,-1 0,0 1,0-1,1 0,-1 0,0 0,-1-1,-7 0,1-1,0-1,0 1,0-1,0-1,0 0,1-1,-6-3,12 6,2 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06T18:20:48.920"/>
    </inkml:context>
    <inkml:brush xml:id="br0">
      <inkml:brushProperty name="width" value="0.05" units="cm"/>
      <inkml:brushProperty name="height" value="0.05" units="cm"/>
      <inkml:brushProperty name="color" value="#F6630D"/>
      <inkml:brushProperty name="ignorePressure" value="1"/>
    </inkml:brush>
  </inkml:definitions>
  <inkml:trace contextRef="#ctx0" brushRef="#br0">11 557,'1'14,"1"1,1-1,1 0,0 0,0 0,2 0,4 8,6 17,14 42,39 69,-70-151,1 1</inkml:trace>
  <inkml:trace contextRef="#ctx0" brushRef="#br0" timeOffset="1">0 547,'21'-21,"-11"11,10-12,1 2,1 1,0 0,5-1,-20 15,1 1,1-1,-1 1,1 0,-1 1,1 0,0 1,0-1,0 2,1-1,-1 1,0 1,0 0,1 0,-1 1,1 0,-1 0,1 0,-1 1,0 1,0 0,0 0,0 0,0 1,-1 1,1 0,-1 0,-1 0,1 1,-1 0,0 0,0 1,0 0,-1 0,0 1,-1 0,0 0,0 0,0 0,-1 1,-1 0,1-1,-1 2,-1-1,0 0,0 0,-1 1,0-1,0 1,-1-1,-1 6,0 2,-1 1,-1-1,0 0,-1 0,-1 0,-1 0,0-1,-1 1,-1-2,0 1,-7 8,9-15,0 0,0-1,-1 0,0 0,0-1,-1 0,0 0,-1-1,1 0,-1 0,0-1,0 0,-1 0,0-1,1-1,-1 0,-1 0,1-1,0 0,-2 0,11-2,-1 0,0 0,0 0,0 0,0 0,0 0,1-1,-1 1,0-1,0 1,1-1,-3 0,3-1</inkml:trace>
  <inkml:trace contextRef="#ctx0" brushRef="#br0" timeOffset="2">735 532,'-20'-18,"18"17,1 0,-1 0,0 1,0-1,1 1,-1 0,0-1,0 1,0 0,0 0,0 0,0 0,1 1,-1-1,0 0,0 1,0-1,1 1,-1 0,0 0,1-1,-1 1,0 0,0 1,0 0,0 0,0 1,1-1,-1 1,0-1,1 1,0 0,-1-1,1 1,0 0,0 0,1 0,-1 0,1 0,-2 10,1 0,0 0,2 0,-1 1,1-1,2 4,-3-15,1 6,1 1,0-1,0 1,1-1,0 0,3 6,-6-13,1 1,0-1,0 0,0 1,0-1,0 0,0 0,1 0,-1 1,0-1,0-1,1 1,-1 0,1 0,-1 0,1-1,-1 1,1-1,-1 1,1-1,0 0,-1 0,1 1,0-1,-1 0,1 0,0-1,-1 1,1 0,-1 0,1-1,0 1,-1-1,1 0,-1 1,1-1,0-1,5-2,0 0,0 0,-1-1,0 0,0-1,0 1,0-1,-1 0,0 0,0-1,1-3,-4 6,0 1,0-1,0 1,-1-1,0 0,1 0,-1 0,-1 0,1 0,-1 0,1-1,-1 3,-1-1,1 1,0 0,-1-1,1 1,-1 0,0 0,0 0,0-1,0 1,0 0,0 0,0 0,-1 1,1-1,-1 0,0 0,1 1,-3-2,2 1,-1 1,1 0,-1-1,1 1,-1 0,0 0,1 1,-1-1,0 0,0 1,1 0,-1-1,-2 1,-14-2,17 2</inkml:trace>
  <inkml:trace contextRef="#ctx0" brushRef="#br0" timeOffset="3">1035 385,'-31'-11,"26"10,0 1,0-1,-1 1,1 0,0 1,0-1,0 1,0 0,0 0,0 0,0 1,0-1,1 1,-1 1,0-1,1 1,0-1,0 1,-1 0,2 1,-1-1,0 1,1 0,0 0,-1 0,2 0,-1 0,0 1,1-1,-2 4,0 0,1 0,-1 1,1-1,1 1,0-1,0 1,0 0,1 0,1 0,-1 0,1 0,1 0,0 0,0 0,1-1,0 1,1 2,-2-8,0 1,1-1,-1 0,1 0,0 0,-1 0,2 0,-1 0,0-1,0 1,1-1,0 1,-1-1,1 0,0 0,0 0,0-1,0 1,0-1,1 1,1-1,-1 0,-1-1,1 1,0-1,-1 0,1-1,0 1,-1-1,1 1,-1-1,1 0,-1-1,1 1,-1 0,1-1,-1 0,0 0,0 0,0 0,0 0,1-2,1-1,1 0,-1 0,0-1,-1 0,0 0,0 0,0 0,0-1,-1 1,0-1,-1 0,1 0,-1 0,-1 0,1 0,-1-1,0 1,-1 0,0-1,0 1,-1 0,1-1,-2-1,4 12,0-1,1 1,-1-1,1 0,0 0,-1 0,1 0,3 1,7 6,0 2,-1 1,0 0,-1 0,0 1,-1 0,-1 1,0 0,-1 1,0 0,-2 0,1 1,2 10,-6-14,-1 1,1-1,-2 1,0 0,0-1,-1 1,-1 0,0-1,-1 1,0-1,-1 1,0-1,-1 0,-1 0,0 0,0-1,-1 1,3-6,0-1,-1 0,1 0,-1-1,0 1,0-1,0 0,0 0,-1 0,0 0,0-1,0 0,0 0,0 0,-1-1,1 0,-1 0,0 0,1 0,-2-1,0 0,0-1,0 0,0 0,1 0,-1-1,0 0,0 0,0-1,1 1,-1-2,1 1,0-1,-1 0,1 0,0-1,1 1,-2-2,-3-3</inkml:trace>
  <inkml:trace contextRef="#ctx0" brushRef="#br0" timeOffset="4">1204 56,'0'0,"0"0,0 0</inkml:trace>
  <inkml:trace contextRef="#ctx0" brushRef="#br0" timeOffset="5">1214 0,'-1'70,"-1"-30,2 1,1-1,6 29,-6-59,1 0,1 1,-1-1,2 0,0 0,0-1,0 1,1-1,1 0,-1 0,1-1,1 1,0-1,0-1,1 1,2 1,-7-7,0 1,0-1,0 0,1-1,-1 1,1 0,-1-1,1 0,-1 0,1 0,0 0,0 0,0-1,-1 0,1 1,0-2,0 1,2 0,-4-1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06T18:20:48.926"/>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0,'0'0,"0"0,3 23,13 18,2 0,11 19,-4-12,5 21,-29-67,-1 0,1 0,0-1,0 1,0-1,0 1,0-1,1 1,-1-1,0 1,2 0,-2-1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06T18:20:48.927"/>
    </inkml:context>
    <inkml:brush xml:id="br0">
      <inkml:brushProperty name="width" value="0.05" units="cm"/>
      <inkml:brushProperty name="height" value="0.05" units="cm"/>
      <inkml:brushProperty name="color" value="#F6630D"/>
      <inkml:brushProperty name="ignorePressure" value="1"/>
    </inkml:brush>
  </inkml:definitions>
  <inkml:trace contextRef="#ctx0" brushRef="#br0">48 207,'-2'0,"0"-1,0 1,0-1,1 0,-1 0,0 0,1 0,-1 0,1 0,-1 0,1-1,0 1,0-1,-1 1,1 0,0-1,0 0,0 1,0-1,1 0,-1 1,0-1,1 0,-1 0,1 0,0 0,-12-49,10 38,1 1,1-1,0 0,0-2,0 12,0 1,0 0,0-1,1 1,-1 0,1-1,-1 1,1 0,0 0,0-1,0 1,0 0,0 0,0 0,1 0,-1 0,1 1,-1-1,1 0,0 1,-1-1,1 1,0-1,0 1,0 0,2-1,-1 2,1-1,-1 1,0 0,1 0,-1 1,0-1,1 1,-1 0,0-1,1 1,-1 1,0-1,0 0,0 1,0 0,0 0,0 0,47 37,-43-31,0-1,-1 2,0-1,0 1,0 0,-1 0,-1 0,0 1,0 0,-1 0,0 0,0 0,-1 0,0 10,-1-12,0 0,-1 0,0 0,0 0,-1 0,0 0,-1 0,0 0,0 0,0 0,-1-1,0 1,-1-1,1 0,-2 0,1 0,-1 0,0-1,-3 3,6-7,0 0,0 0,0 0,0-1,0 1,-1-1,1 1,-1-1,1 0,-1 0,1 0,-4 0,5 0,0-1,-1 0,1 0,-1 0,1 0,-1 0,1-1,0 1,-1 0,1-1,0 1,-1-1,1 1,0-1,-1 0,1 1,0-1,-1 0,0-2,-1 0,1 1,0-1,0 0,0 0,0-1,0 1,1 0,0 0,-1-1,1 1,0-1,1 1,-1-1,0 1,1-1,0-2,0 2,-1-1,1 0,0 1,1-1,-1 1,1-1,0 0,0 1,1-2,-2 4,1 1,0 0,0 0,0-1,0 1,0 0,0 0,0 0,0 1,1-1,-1 0,0 0,0 0,1 1,-1-1,1 1,-1-1,0 1,1 0,-1-1,1 1,-1 0,1 0,-1 0,1 0,-1 0,1 0,-1 1,0-1,2 1,56 10,-45-7,0-1,-1 0,1-1,0-1,1 0,-1-1,0-1,11-1,-20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06T18:20:48.928"/>
    </inkml:context>
    <inkml:brush xml:id="br0">
      <inkml:brushProperty name="width" value="0.05" units="cm"/>
      <inkml:brushProperty name="height" value="0.05" units="cm"/>
      <inkml:brushProperty name="color" value="#F6630D"/>
      <inkml:brushProperty name="ignorePressure" value="1"/>
    </inkml:brush>
  </inkml:definitions>
  <inkml:trace contextRef="#ctx0" brushRef="#br0">57 40,'-35'-26,"14"12,31 23,0 1,0 0,-1 0,6 11,5 4,0-1,0-3,-2 1,-1 1,-1 1,7 13,-20-31,1 1,-2-1,1 1,-1 0,1 0,-2 0,1 0,-1 0,0 0,-1 0,0 1,0-1,0 0,-1 0,0 0,0 1,-1-1,0 0,0-1,-1 2,-28 54,28-56,0 0,-1-1,0 0,1 0,-2 0,1 0,-1-1,0 1,-4 2,10-8,-1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37.560"/>
    </inkml:context>
    <inkml:brush xml:id="br0">
      <inkml:brushProperty name="width" value="0.05" units="cm"/>
      <inkml:brushProperty name="height" value="0.05" units="cm"/>
      <inkml:brushProperty name="color" value="#F6630D"/>
      <inkml:brushProperty name="ignorePressure" value="1"/>
    </inkml:brush>
  </inkml:definitions>
  <inkml:trace contextRef="#ctx0" brushRef="#br0">2829 387,'-1'-1,"-1"-1,0 1,0-1,0 1,0-1,0 1,0 0,0 0,0 0,0 0,-2 0,1 0,-82-32,-45-10,-16-6,22 3,-191-67,239 90,-2 4,0 3,-17 1,8 7,0 3,0 4,1 4,-1 4,1 4,0 3,1 4,1 4,0 3,2 4,2 4,1 3,-45 29,79-38,2 3,1 1,1 2,2 1,-23 28,42-40,1 1,0 1,2 0,1 1,1 1,1 0,2 1,0 1,2 0,-4 18,11-32,0 0,1 1,1-1,1 1,0-1,0 1,2-1,0 0,0 1,1-1,4 10,0-6,1 0,0 0,1-1,1 0,1 0,0-1,1-1,4 4,10 8,2 0,1-2,2-1,0-1,1-2,1-1,1-2,20 8,19 4,1-3,1-4,1-2,1-5,1-2,0-4,1-3,-1-4,1-3,28-6,-31-1,-1-4,0-2,-1-4,-1-3,0-4,-2-2,-1-4,-1-2,-2-4,48-33,-68 37,-1-1,-2-2,-2-2,-1-2,-2-2,16-22,-42 45,0-1,-2 0,0-1,-1 0,-1 0,-1-1,-1 0,0-4,-3 9,-1-1,-1 0,-1 1,0-1,-1 0,-1 0,0 0,-1 1,-1-1,-1 1,-3-10,-2 2,0 1,-2 0,-1 1,-1 0,0 1,-2 0,0 1,-1 1,-1 1,-1 0,-19-14,9 9,-2 1,0 2,-1 1,-1 2,-1 0,0 3,-34-11,41 18,-1 0,0 2,0 1,0 1,0 1,0 2,-1 1,-9 1,-2 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39.542"/>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1,'6'1,"0"0,-1 0,1 1,-1 0,1 0,-1 1,0-1,0 1,0 0,1 1,12 7,311 177,40 47,-262-162,88 79,-139-102,-1 3,-3 2,-3 2,-1 3,14 29,-4 3,-4 2,-4 3,29 81,-7 13,-9 4,-4 19,5 64,4 110,18 287,14 87,-43-441,69 213,-73-359,7-2,8-2,69 122,-77-188,5-2,4-3,4-3,39 35,70 62,102 78,-182-181,5-4,98 60,-135-102,2-4,3-4,0-2,2-4,26 5,54 5,1-7,23-4,119 24,-194-34,1-5,87 0,216-11,-246-5,80 14,-230-14,0 1,1 1,-1 0,0 1,0 1,0 0,9 4,7 5,-1 2,0 1,8 7,35 18,-63-36,-9-4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51.448"/>
    </inkml:context>
    <inkml:brush xml:id="br0">
      <inkml:brushProperty name="width" value="0.05" units="cm"/>
      <inkml:brushProperty name="height" value="0.05" units="cm"/>
      <inkml:brushProperty name="color" value="#F6630D"/>
      <inkml:brushProperty name="ignorePressure" value="1"/>
    </inkml:brush>
  </inkml:definitions>
  <inkml:trace contextRef="#ctx0" brushRef="#br0">64 15,'4'219,"0"-65,-6 0,-20 128,17-246,5-35</inkml:trace>
  <inkml:trace contextRef="#ctx0" brushRef="#br0" timeOffset="1067">126 0,'19'18,"0"-2,1 0,1-1,1-1,12 6,37 16,11 0,52 26,-61-26,-32-17,30 19,-71-38,1 1,0-1,-1 0,1 1,0-1,-1 1,1-1,-1 0,1 1,-1-1,1 1,-1 0,1-1,-1 1,1-1,-1 1,0 0,1-1,-1 1,0 0,1-1,-1 1,0 0,0-1,0 1,0 0,0 0,0-1,0 1,0 0,0 0,0-1,0 1,0 0,-1-1,1 1,0 0,0 0,-1-1,1 1,-1-1,1 1,0 0,-1-1,1 1,-1-1,1 1,-1-1,0 1,1-1,-1 1,-6 4,0 0,0-1,0 1,-8 2,1 0,-118 79,-113 97,49-34,186-144,1 2,0-1,0 2,1-1,-1 1,2 0,-1 1,1-1,1 1,-1 1,2 0,-2 3,3-9,3-3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56.835"/>
    </inkml:context>
    <inkml:brush xml:id="br0">
      <inkml:brushProperty name="width" value="0.05" units="cm"/>
      <inkml:brushProperty name="height" value="0.05" units="cm"/>
      <inkml:brushProperty name="color" value="#F6630D"/>
      <inkml:brushProperty name="ignorePressure" value="1"/>
    </inkml:brush>
  </inkml:definitions>
  <inkml:trace contextRef="#ctx0" brushRef="#br0">93 0,'0'0,"0"0,-6 11,-3 18,1 1,1 0,1 0,2 0,0 18,1 46,4 13,0-378,-8 289,1 1,0-1,1 5,-4 24,2 0,2 0,3 1,1 0,2-1,4 9,-5-56,0 0,0 0,0 0,0 0,0 0,0 0,0 0,0 1,0-1,0 0,0 0,0 0,0 0,0 0,0 0,0 0,0 0,0 0,0 1,0-1,0 0,0 0,0 0,0 0,0 0,0 0,0 0,1 0,-1 0,0 0,0 0,0 0,0 1,0-1,0 0,0 0,0 0,0 0,1 0,-1 0,0 0,0 0,0 0,0 0,0 0,0 0,0 0,0 0,1 0,-1 0,0 0,0 0,0 0,0-1,0 1,0 0,0 0,0 0,7-7,3-13,4-16,-2-1,-1-1,3-27,-3 13,11-27,-23 85,0 0,0 0,1 0,-1 1,2-1,-1 6,1 13,-5 138,6-180,0 0,2 0,0 1,1-1,7-29,-6 16,5-20,12-36,-29 152,-27 114,57-271,-14 56,-1 0,0-11,-11 60,-9 67,2 19,9-100,0 0,1 0,-1 0,0 0,0 0,0-1,0 1,0 0,0 0,0 0,0 0,0 0,1 0,-1 0,0 0,0 0,0 0,0 0,0 0,0 0,1 0,-1 0,0 0,0 0,0 0,0 0,0 0,0 0,1 0,-1 0,0 0,0 0,0 0,0 0,0 0,0 0,1 0,-1 0,0 0,0 0,0 0,0 1,0-1,0 0,0 0,0 0,0 0,1 0,-1 0,0 0,0 0,0 1,0-1,0 0,0 0,0 0,0 0,0 0,0 0,0 1,0-1,14-18,11-25,5-21,-20 39,2 1,0 1,6-8,-14 34,-3 11,0 15,-3-12,1-10,1 0,-1 0,1 0,1 0,-1 0,2 6,-2-12,1-1,-1 1,0 0,1-1,-1 1,1-1,-1 1,1-1,-1 1,1-1,-1 1,1-1,-1 0,1 1,0-1,-1 0,1 1,0-1,-1 0,1 0,0 0,-1 1,1-1,0 0,-1 0,1 0,0 0,-1 0,1 0,0-1,-1 1,1 0,0 0,-1 0,1-1,0 1,-1 0,1 0,-1-1,1 1,0-1,29-15,-28 14,39-28,-1-2,17-19,-38 34,-26 24,0 0,1 1,0-1,1 1,-2 3,3-4,-1 1,0-1,-1 0,0-1,0 1,-6 4,2-3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6:07.809"/>
    </inkml:context>
    <inkml:brush xml:id="br0">
      <inkml:brushProperty name="width" value="0.05" units="cm"/>
      <inkml:brushProperty name="height" value="0.05" units="cm"/>
      <inkml:brushProperty name="color" value="#F6630D"/>
      <inkml:brushProperty name="ignorePressure" value="1"/>
    </inkml:brush>
  </inkml:definitions>
  <inkml:trace contextRef="#ctx0" brushRef="#br0">1101 1,'0'0</inkml:trace>
  <inkml:trace contextRef="#ctx0" brushRef="#br0" timeOffset="684.54">1 106,'0'0</inkml:trace>
  <inkml:trace contextRef="#ctx0" brushRef="#br0" timeOffset="1035.56">1 106,'0'0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30.203"/>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2:59.199"/>
    </inkml:context>
    <inkml:brush xml:id="br0">
      <inkml:brushProperty name="width" value="0.05" units="cm"/>
      <inkml:brushProperty name="height" value="0.05" units="cm"/>
      <inkml:brushProperty name="color" value="#F6630D"/>
      <inkml:brushProperty name="ignorePressure" value="1"/>
    </inkml:brush>
  </inkml:definitions>
  <inkml:trace contextRef="#ctx0" brushRef="#br0">36 1150,'-26'-1,"17"0,25-14,70-49,3 3,3 5,2 3,97-38,415-137,-367 144,44-14,4 13,4 12,55 3,156-6,4 22,1 23,157 23,301 56,-504 0,36 26,-308-37,-2 8,-2 8,99 46,-136-38,-2 7,-4 6,-3 6,58 49,45 50,71 79,208 219,-291-246,-12 9,-9 9,-12 9,72 138,-146-195,-10 6,-9 4,-9 4,-10 4,51 209,-105-305,-5 1,-6 2,-6 0,-5 0,-5 1,-6 0,-6-1,-5 1,-19 75,-12-8,-7-2,-10-2,-81 174,41-146,-9-5,-10-6,-24 19,75-127,-4-4,-5-3,-3-4,-4-3,-4-4,-3-3,-81 50,-13-9,-5-7,-9-7,-406 178,505-239,103-45,-2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15.258"/>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15,'0'0,"0"0,0 0,20 0,217-8,40 1,-216 9,1 3,-1 2,32 9,-24 0,0 4,-1 3,-1 2,-1 3,15 13,-34-16,-1 3,-2 1,-1 3,-2 1,-1 2,-1 2,13 19,-30-28,-2 0,-2 1,0 1,-2 0,-1 1,-1 1,-2 1,-2 0,0 0,3 27,-2 12,-3 0,-2 0,-4 0,-6 49,-7-7,-5-1,-5 0,-25 69,-2-32,-1 6,48-153,0 0,0 1,1-1,-1 0,1 1,-1-1,1 1,0-1,1 0,-1 1,0-1,1 0,0 1,0-1,0 0,1 2,-1-3,1 0,0 0,0 0,-1 0,1-1,0 1,0-1,1 0,-1 1,0-1,0 0,0 0,1-1,-1 1,1 0,-1-1,1 1,-1-1,1 0,-1 0,0 0,3 0,57-2,-1-2,1-4,-1-2,28-9,-75 16,-7 2,-1-1,1 0,0 1,0 0,0 0,0 1,0 0,0 0,0 1,0 0,-42 20,-26 10,30-16,1 1,0 2,1 1,-3 5,28-21,1 0,0 0,0 1,1 0,-1 0,1-1,-1 1,1 1,1-1,-1 0,0 0,1 1,0-1,0 1,1-1,-1 1,1-1,0 1,0-1,0 1,0 0,1-1,0 1,0-1,1 2,2 8,1 0,0 0,1 0,0-1,1 0,0 0,4 3,43 55,3-2,3-3,3-3,35 27,-64-59,-1 1,-2 2,-1 2,-2 0,-1 2,2 8,-11-13,-1 0,-2 2,-1-1,-2 2,-1-1,-2 2,4 32,-8-30,-2 1,-2-1,-2 0,-1 0,-2 0,-2 0,-1 0,-2-1,-2-1,-1 1,-2-2,-1 0,-8 11,-2-2,-2-2,-1-1,-3-1,-1-1,-2-2,-1-1,-2-2,-2-1,-1-2,-1-2,-36 20,-2-3,-2-3,-2-4,-28 7,-28 4,-3-6,-41 4,88-25,-1-5,0-4,-34-1,118-13,8 0,0-1,0 1,-1-1,1-1,0 1,-1 0,1-1,-4-1,11 2,-3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3150" tIns="46575" rIns="93150" bIns="4657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50" tIns="46575" rIns="93150" bIns="4657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50" tIns="46575" rIns="93150" bIns="4657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3150" tIns="46575" rIns="93150" bIns="4657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0" name="Google Shape;210;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0" name="Google Shape;250;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9" name="Google Shape;229;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4" name="Google Shape;264;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7" name="Google Shape;257;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8" name="Google Shape;278;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0: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1" name="Google Shape;271;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85" name="Google Shape;285;p1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70.png"/><Relationship Id="rId13" Type="http://schemas.openxmlformats.org/officeDocument/2006/relationships/customXml" Target="../ink/ink12.xml"/><Relationship Id="rId3" Type="http://schemas.openxmlformats.org/officeDocument/2006/relationships/customXml" Target="../ink/ink7.xml"/><Relationship Id="rId7" Type="http://schemas.openxmlformats.org/officeDocument/2006/relationships/customXml" Target="../ink/ink9.xml"/><Relationship Id="rId12" Type="http://schemas.openxmlformats.org/officeDocument/2006/relationships/image" Target="../media/image19.png"/><Relationship Id="rId2" Type="http://schemas.openxmlformats.org/officeDocument/2006/relationships/notesSlide" Target="../notesSlides/notesSlide6.xml"/><Relationship Id="rId16"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60.png"/><Relationship Id="rId11" Type="http://schemas.openxmlformats.org/officeDocument/2006/relationships/customXml" Target="../ink/ink11.xml"/><Relationship Id="rId5" Type="http://schemas.openxmlformats.org/officeDocument/2006/relationships/customXml" Target="../ink/ink8.xml"/><Relationship Id="rId15" Type="http://schemas.openxmlformats.org/officeDocument/2006/relationships/customXml" Target="../ink/ink13.xml"/><Relationship Id="rId10" Type="http://schemas.openxmlformats.org/officeDocument/2006/relationships/image" Target="../media/image180.png"/><Relationship Id="rId4" Type="http://schemas.openxmlformats.org/officeDocument/2006/relationships/image" Target="../media/image150.png"/><Relationship Id="rId9" Type="http://schemas.openxmlformats.org/officeDocument/2006/relationships/customXml" Target="../ink/ink10.xml"/><Relationship Id="rId1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customXml" Target="../ink/ink17.xml"/><Relationship Id="rId13"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customXml" Target="../ink/ink19.xml"/><Relationship Id="rId2"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customXml" Target="../ink/ink16.xml"/><Relationship Id="rId11" Type="http://schemas.openxmlformats.org/officeDocument/2006/relationships/image" Target="../media/image17.png"/><Relationship Id="rId5" Type="http://schemas.openxmlformats.org/officeDocument/2006/relationships/image" Target="../media/image14.png"/><Relationship Id="rId10" Type="http://schemas.openxmlformats.org/officeDocument/2006/relationships/customXml" Target="../ink/ink18.xml"/><Relationship Id="rId4" Type="http://schemas.openxmlformats.org/officeDocument/2006/relationships/customXml" Target="../ink/ink15.xml"/><Relationship Id="rId9"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accent1"/>
              </a:buClr>
              <a:buSzPts val="4000"/>
              <a:buFont typeface="Arial"/>
              <a:buNone/>
            </a:pPr>
            <a:r>
              <a:rPr lang="en-US" sz="4000" dirty="0"/>
              <a:t>Classes, Constructors and Encapsulation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EEA8-D2E3-4126-941D-A48EE43A1AF6}"/>
              </a:ext>
            </a:extLst>
          </p:cNvPr>
          <p:cNvSpPr>
            <a:spLocks noGrp="1"/>
          </p:cNvSpPr>
          <p:nvPr>
            <p:ph type="title"/>
          </p:nvPr>
        </p:nvSpPr>
        <p:spPr/>
        <p:txBody>
          <a:bodyPr/>
          <a:lstStyle/>
          <a:p>
            <a:r>
              <a:rPr lang="en-US" dirty="0"/>
              <a:t>Accessing Class Members </a:t>
            </a:r>
          </a:p>
        </p:txBody>
      </p:sp>
      <p:sp>
        <p:nvSpPr>
          <p:cNvPr id="4" name="Slide Number Placeholder 3">
            <a:extLst>
              <a:ext uri="{FF2B5EF4-FFF2-40B4-BE49-F238E27FC236}">
                <a16:creationId xmlns:a16="http://schemas.microsoft.com/office/drawing/2014/main" id="{D993653F-C61C-4729-9354-7B3E3E3F83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5" name="Google Shape;219;p16">
            <a:extLst>
              <a:ext uri="{FF2B5EF4-FFF2-40B4-BE49-F238E27FC236}">
                <a16:creationId xmlns:a16="http://schemas.microsoft.com/office/drawing/2014/main" id="{E829E9BF-9413-42A0-8C47-015914656C03}"/>
              </a:ext>
            </a:extLst>
          </p:cNvPr>
          <p:cNvSpPr txBox="1">
            <a:spLocks/>
          </p:cNvSpPr>
          <p:nvPr/>
        </p:nvSpPr>
        <p:spPr>
          <a:xfrm>
            <a:off x="177554" y="1481446"/>
            <a:ext cx="5949869" cy="261780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package one;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private double size = 6.5;</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a:t>
            </a:r>
            <a:r>
              <a:rPr lang="en-US" sz="1400" dirty="0" err="1">
                <a:latin typeface="Courier New" panose="02070309020205020404" pitchFamily="49" charset="0"/>
                <a:cs typeface="Courier New" panose="02070309020205020404" pitchFamily="49" charset="0"/>
              </a:rPr>
              <a:t>getSize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setSize</a:t>
            </a:r>
            <a:r>
              <a:rPr lang="en-US" sz="1400" dirty="0">
                <a:latin typeface="Courier New" panose="02070309020205020404" pitchFamily="49" charset="0"/>
                <a:cs typeface="Courier New" panose="02070309020205020404" pitchFamily="49" charset="0"/>
              </a:rPr>
              <a:t>(double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7A312C36-F4D7-411E-A75D-DD61557F8CC4}"/>
              </a:ext>
            </a:extLst>
          </p:cNvPr>
          <p:cNvSpPr txBox="1"/>
          <p:nvPr/>
        </p:nvSpPr>
        <p:spPr>
          <a:xfrm>
            <a:off x="3709934" y="4286758"/>
            <a:ext cx="4834978" cy="205287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lvl="1" defTabSz="457200">
              <a:lnSpc>
                <a:spcPct val="90000"/>
              </a:lnSpc>
            </a:pPr>
            <a:r>
              <a:rPr lang="en-US" dirty="0">
                <a:latin typeface="Courier New" panose="02070309020205020404" pitchFamily="49" charset="0"/>
                <a:cs typeface="Courier New" panose="02070309020205020404" pitchFamily="49" charset="0"/>
              </a:rPr>
              <a:t>package two;</a:t>
            </a:r>
          </a:p>
          <a:p>
            <a:pPr marL="182880" lvl="1" defTabSz="457200">
              <a:lnSpc>
                <a:spcPct val="90000"/>
              </a:lnSpc>
            </a:pP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TestDog</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Dog </a:t>
            </a:r>
            <a:r>
              <a:rPr lang="en-US" dirty="0" err="1">
                <a:latin typeface="Courier New" panose="02070309020205020404" pitchFamily="49" charset="0"/>
                <a:cs typeface="Courier New" panose="02070309020205020404" pitchFamily="49" charset="0"/>
              </a:rPr>
              <a:t>dog</a:t>
            </a:r>
            <a:r>
              <a:rPr lang="en-US" dirty="0">
                <a:latin typeface="Courier New" panose="02070309020205020404" pitchFamily="49" charset="0"/>
                <a:cs typeface="Courier New" panose="02070309020205020404" pitchFamily="49" charset="0"/>
              </a:rPr>
              <a:t> = new Dog();</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dog.setSize</a:t>
            </a:r>
            <a:r>
              <a:rPr lang="en-US" dirty="0">
                <a:latin typeface="Courier New" panose="02070309020205020404" pitchFamily="49" charset="0"/>
                <a:cs typeface="Courier New" panose="02070309020205020404" pitchFamily="49" charset="0"/>
              </a:rPr>
              <a:t>(9.0);</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dog.getSize</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a:t>
            </a:r>
          </a:p>
          <a:p>
            <a:pPr marL="182880" lvl="1" defTabSz="457200">
              <a:lnSpc>
                <a:spcPct val="90000"/>
              </a:lnSpc>
            </a:pPr>
            <a:r>
              <a:rPr lang="en-US" dirty="0">
                <a:latin typeface="Courier New" panose="02070309020205020404" pitchFamily="49" charset="0"/>
                <a:cs typeface="Courier New" panose="02070309020205020404" pitchFamily="49" charset="0"/>
              </a:rPr>
              <a:t>}</a:t>
            </a:r>
          </a:p>
          <a:p>
            <a:endParaRPr lang="en-US" dirty="0"/>
          </a:p>
        </p:txBody>
      </p:sp>
      <p:grpSp>
        <p:nvGrpSpPr>
          <p:cNvPr id="21" name="Group 20">
            <a:extLst>
              <a:ext uri="{FF2B5EF4-FFF2-40B4-BE49-F238E27FC236}">
                <a16:creationId xmlns:a16="http://schemas.microsoft.com/office/drawing/2014/main" id="{9DF951B8-5763-45FF-A24A-FF346E8771E8}"/>
              </a:ext>
            </a:extLst>
          </p:cNvPr>
          <p:cNvGrpSpPr/>
          <p:nvPr/>
        </p:nvGrpSpPr>
        <p:grpSpPr>
          <a:xfrm>
            <a:off x="904973" y="1539445"/>
            <a:ext cx="7648619" cy="2363251"/>
            <a:chOff x="904973" y="1539445"/>
            <a:chExt cx="7648619" cy="2363251"/>
          </a:xfrm>
        </p:grpSpPr>
        <p:sp>
          <p:nvSpPr>
            <p:cNvPr id="12" name="Rectangle 11">
              <a:extLst>
                <a:ext uri="{FF2B5EF4-FFF2-40B4-BE49-F238E27FC236}">
                  <a16:creationId xmlns:a16="http://schemas.microsoft.com/office/drawing/2014/main" id="{D1AFAA73-884C-4187-A1D3-BE3E93AEC9D8}"/>
                </a:ext>
              </a:extLst>
            </p:cNvPr>
            <p:cNvSpPr/>
            <p:nvPr/>
          </p:nvSpPr>
          <p:spPr>
            <a:xfrm>
              <a:off x="5603003" y="1539445"/>
              <a:ext cx="2950589" cy="1066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allows us to access the </a:t>
              </a:r>
              <a:r>
                <a:rPr lang="en-US" i="1" dirty="0"/>
                <a:t>private </a:t>
              </a:r>
              <a:r>
                <a:rPr lang="en-US" dirty="0"/>
                <a:t>field indirectly </a:t>
              </a:r>
            </a:p>
            <a:p>
              <a:pPr algn="ctr"/>
              <a:r>
                <a:rPr lang="en-US" dirty="0"/>
                <a:t>!!</a:t>
              </a:r>
            </a:p>
          </p:txBody>
        </p:sp>
        <p:sp>
          <p:nvSpPr>
            <p:cNvPr id="17" name="Rectangle: Rounded Corners 16">
              <a:extLst>
                <a:ext uri="{FF2B5EF4-FFF2-40B4-BE49-F238E27FC236}">
                  <a16:creationId xmlns:a16="http://schemas.microsoft.com/office/drawing/2014/main" id="{980A164A-F6C1-414D-A59A-72B2B130408D}"/>
                </a:ext>
              </a:extLst>
            </p:cNvPr>
            <p:cNvSpPr/>
            <p:nvPr/>
          </p:nvSpPr>
          <p:spPr>
            <a:xfrm>
              <a:off x="904973" y="2360797"/>
              <a:ext cx="3930978" cy="1541899"/>
            </a:xfrm>
            <a:prstGeom prst="roundRect">
              <a:avLst>
                <a:gd name="adj" fmla="val 26792"/>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Arrow Connector 18">
              <a:extLst>
                <a:ext uri="{FF2B5EF4-FFF2-40B4-BE49-F238E27FC236}">
                  <a16:creationId xmlns:a16="http://schemas.microsoft.com/office/drawing/2014/main" id="{11EE1F59-7DE1-41D2-8759-59DD472CC376}"/>
                </a:ext>
              </a:extLst>
            </p:cNvPr>
            <p:cNvCxnSpPr>
              <a:cxnSpLocks/>
              <a:endCxn id="12" idx="1"/>
            </p:cNvCxnSpPr>
            <p:nvPr/>
          </p:nvCxnSpPr>
          <p:spPr>
            <a:xfrm flipV="1">
              <a:off x="4788816" y="2072876"/>
              <a:ext cx="814187" cy="481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0112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5" presetClass="emph" presetSubtype="0" nodeType="clickEffect">
                                  <p:stCondLst>
                                    <p:cond delay="0"/>
                                  </p:stCondLst>
                                  <p:iterate type="lt">
                                    <p:tmAbs val="25"/>
                                  </p:iterate>
                                  <p:childTnLst>
                                    <p:set>
                                      <p:cBhvr override="childStyle">
                                        <p:cTn id="28" dur="indefinite"/>
                                        <p:tgtEl>
                                          <p:spTgt spid="5">
                                            <p:txEl>
                                              <p:pRg st="2" end="2"/>
                                            </p:txEl>
                                          </p:spTgt>
                                        </p:tgtEl>
                                        <p:attrNameLst>
                                          <p:attrName>style.fontWeight</p:attrName>
                                        </p:attrNameLst>
                                      </p:cBhvr>
                                      <p:to>
                                        <p:strVal val="bold"/>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6">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iterate type="lt">
                                    <p:tmAbs val="0"/>
                                  </p:iterate>
                                  <p:childTnLst>
                                    <p:set>
                                      <p:cBhvr>
                                        <p:cTn id="48" dur="1" fill="hold">
                                          <p:stCondLst>
                                            <p:cond delay="0"/>
                                          </p:stCondLst>
                                        </p:cTn>
                                        <p:tgtEl>
                                          <p:spTgt spid="6">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5" presetClass="emph" presetSubtype="0" nodeType="clickEffect">
                                  <p:stCondLst>
                                    <p:cond delay="0"/>
                                  </p:stCondLst>
                                  <p:iterate type="lt">
                                    <p:tmAbs val="25"/>
                                  </p:iterate>
                                  <p:childTnLst>
                                    <p:set>
                                      <p:cBhvr override="childStyle">
                                        <p:cTn id="56" dur="indefinite"/>
                                        <p:tgtEl>
                                          <p:spTgt spid="6">
                                            <p:txEl>
                                              <p:pRg st="5" end="5"/>
                                            </p:txEl>
                                          </p:spTgt>
                                        </p:tgtEl>
                                        <p:attrNameLst>
                                          <p:attrName>style.fontWeight</p:attrName>
                                        </p:attrNameLst>
                                      </p:cBhvr>
                                      <p:to>
                                        <p:strVal val="bold"/>
                                      </p:to>
                                    </p:set>
                                  </p:childTnLst>
                                </p:cTn>
                              </p:par>
                            </p:childTnLst>
                          </p:cTn>
                        </p:par>
                      </p:childTnLst>
                    </p:cTn>
                  </p:par>
                  <p:par>
                    <p:cTn id="57" fill="hold">
                      <p:stCondLst>
                        <p:cond delay="indefinite"/>
                      </p:stCondLst>
                      <p:childTnLst>
                        <p:par>
                          <p:cTn id="58" fill="hold">
                            <p:stCondLst>
                              <p:cond delay="0"/>
                            </p:stCondLst>
                            <p:childTnLst>
                              <p:par>
                                <p:cTn id="59" presetID="15" presetClass="emph" presetSubtype="0" nodeType="clickEffect">
                                  <p:stCondLst>
                                    <p:cond delay="0"/>
                                  </p:stCondLst>
                                  <p:iterate type="lt">
                                    <p:tmAbs val="25"/>
                                  </p:iterate>
                                  <p:childTnLst>
                                    <p:set>
                                      <p:cBhvr override="childStyle">
                                        <p:cTn id="60" dur="indefinite"/>
                                        <p:tgtEl>
                                          <p:spTgt spid="6">
                                            <p:txEl>
                                              <p:pRg st="6" end="6"/>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27377B-0A55-4C10-BD5E-7869DE2973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Text Placeholder 4">
            <a:extLst>
              <a:ext uri="{FF2B5EF4-FFF2-40B4-BE49-F238E27FC236}">
                <a16:creationId xmlns:a16="http://schemas.microsoft.com/office/drawing/2014/main" id="{9DB24D0D-B1B7-4C71-9CFC-D35542ACA075}"/>
              </a:ext>
            </a:extLst>
          </p:cNvPr>
          <p:cNvSpPr>
            <a:spLocks noGrp="1"/>
          </p:cNvSpPr>
          <p:nvPr>
            <p:ph type="body" idx="1"/>
          </p:nvPr>
        </p:nvSpPr>
        <p:spPr>
          <a:xfrm>
            <a:off x="157163" y="2464904"/>
            <a:ext cx="8826500" cy="3619984"/>
          </a:xfrm>
        </p:spPr>
        <p:txBody>
          <a:bodyPr/>
          <a:lstStyle/>
          <a:p>
            <a:pPr algn="ctr"/>
            <a:r>
              <a:rPr lang="en-US" sz="6000" dirty="0"/>
              <a:t>Constructors</a:t>
            </a:r>
          </a:p>
        </p:txBody>
      </p:sp>
    </p:spTree>
    <p:extLst>
      <p:ext uri="{BB962C8B-B14F-4D97-AF65-F5344CB8AC3E}">
        <p14:creationId xmlns:p14="http://schemas.microsoft.com/office/powerpoint/2010/main" val="3067673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Constructors	</a:t>
            </a:r>
            <a:endParaRPr dirty="0"/>
          </a:p>
        </p:txBody>
      </p:sp>
      <p:sp>
        <p:nvSpPr>
          <p:cNvPr id="267" name="Google Shape;267;p23"/>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2380"/>
              <a:buChar char="•"/>
            </a:pPr>
            <a:r>
              <a:rPr lang="en-US" sz="2380" dirty="0"/>
              <a:t>Constructors are special methods that are called when we create objects</a:t>
            </a:r>
            <a:endParaRPr lang="en-US" dirty="0"/>
          </a:p>
          <a:p>
            <a:pPr marL="457200" lvl="1" indent="0">
              <a:lnSpc>
                <a:spcPct val="80000"/>
              </a:lnSpc>
              <a:spcBef>
                <a:spcPts val="444"/>
              </a:spcBef>
              <a:buSzPts val="2220"/>
              <a:buNone/>
            </a:pPr>
            <a:endParaRPr lang="en-US" sz="2220" b="1" dirty="0">
              <a:latin typeface="Courier New"/>
              <a:ea typeface="Courier New"/>
              <a:cs typeface="Courier New"/>
              <a:sym typeface="Courier New"/>
            </a:endParaRPr>
          </a:p>
          <a:p>
            <a:pPr marL="457200" lvl="1" indent="0">
              <a:lnSpc>
                <a:spcPct val="80000"/>
              </a:lnSpc>
              <a:spcBef>
                <a:spcPts val="444"/>
              </a:spcBef>
              <a:buSzPts val="2220"/>
              <a:buNone/>
            </a:pPr>
            <a:r>
              <a:rPr lang="en-US" sz="2220" b="1" dirty="0">
                <a:latin typeface="Courier New"/>
                <a:ea typeface="Courier New"/>
                <a:cs typeface="Courier New"/>
                <a:sym typeface="Courier New"/>
              </a:rPr>
              <a:t>Example </a:t>
            </a:r>
            <a:r>
              <a:rPr lang="en-US" sz="2220" b="1" dirty="0" err="1">
                <a:latin typeface="Courier New"/>
                <a:ea typeface="Courier New"/>
                <a:cs typeface="Courier New"/>
                <a:sym typeface="Courier New"/>
              </a:rPr>
              <a:t>myExample</a:t>
            </a:r>
            <a:r>
              <a:rPr lang="en-US" sz="2220" b="1" dirty="0">
                <a:latin typeface="Courier New"/>
                <a:ea typeface="Courier New"/>
                <a:cs typeface="Courier New"/>
                <a:sym typeface="Courier New"/>
              </a:rPr>
              <a:t> = new </a:t>
            </a:r>
            <a:r>
              <a:rPr lang="en-US" sz="2220" b="1" dirty="0">
                <a:highlight>
                  <a:srgbClr val="00FFFF"/>
                </a:highlight>
                <a:latin typeface="Courier New"/>
                <a:ea typeface="Courier New"/>
                <a:cs typeface="Courier New"/>
                <a:sym typeface="Courier New"/>
              </a:rPr>
              <a:t>Example();</a:t>
            </a:r>
          </a:p>
          <a:p>
            <a:pPr marL="457200" lvl="1" indent="0">
              <a:lnSpc>
                <a:spcPct val="80000"/>
              </a:lnSpc>
              <a:spcBef>
                <a:spcPts val="444"/>
              </a:spcBef>
              <a:buSzPts val="2220"/>
              <a:buNone/>
            </a:pPr>
            <a:endParaRPr lang="en-US" b="1" dirty="0"/>
          </a:p>
          <a:p>
            <a:pPr marL="342900" indent="-342900">
              <a:spcBef>
                <a:spcPts val="0"/>
              </a:spcBef>
              <a:buSzPts val="2380"/>
            </a:pPr>
            <a:r>
              <a:rPr lang="en-US" sz="2380" dirty="0"/>
              <a:t>They are syntactically similar other methods except:</a:t>
            </a:r>
          </a:p>
          <a:p>
            <a:pPr marL="800100" lvl="1" indent="-342900">
              <a:spcBef>
                <a:spcPts val="0"/>
              </a:spcBef>
              <a:buSzPts val="2380"/>
            </a:pPr>
            <a:r>
              <a:rPr lang="en-US" sz="1980" dirty="0"/>
              <a:t>They have no return type</a:t>
            </a:r>
          </a:p>
          <a:p>
            <a:pPr marL="800100" lvl="1" indent="-342900">
              <a:spcBef>
                <a:spcPts val="0"/>
              </a:spcBef>
              <a:buSzPts val="2380"/>
            </a:pPr>
            <a:r>
              <a:rPr lang="en-US" sz="1980" dirty="0"/>
              <a:t>They are named with the same name as the class in which they are defined.</a:t>
            </a:r>
          </a:p>
          <a:p>
            <a:pPr marL="800100" lvl="1" indent="-342900">
              <a:spcBef>
                <a:spcPts val="0"/>
              </a:spcBef>
              <a:buSzPts val="2380"/>
            </a:pPr>
            <a:r>
              <a:rPr lang="en-US" sz="1980" dirty="0"/>
              <a:t>They cannot have optional specifiers (static, final, </a:t>
            </a:r>
            <a:r>
              <a:rPr lang="en-US" sz="1980" dirty="0" err="1"/>
              <a:t>etc</a:t>
            </a:r>
            <a:r>
              <a:rPr lang="en-US" sz="1980" dirty="0"/>
              <a:t>)</a:t>
            </a:r>
          </a:p>
          <a:p>
            <a:pPr marL="457200" lvl="1" indent="0">
              <a:spcBef>
                <a:spcPts val="0"/>
              </a:spcBef>
              <a:buSzPts val="2380"/>
              <a:buNone/>
            </a:pPr>
            <a:endParaRPr lang="en-US" sz="1980" dirty="0"/>
          </a:p>
          <a:p>
            <a:pPr marL="342900" lvl="0" indent="-342900" algn="l" rtl="0">
              <a:spcBef>
                <a:spcPts val="0"/>
              </a:spcBef>
              <a:spcAft>
                <a:spcPts val="0"/>
              </a:spcAft>
              <a:buSzPts val="2380"/>
              <a:buChar char="•"/>
            </a:pPr>
            <a:r>
              <a:rPr lang="en-US" sz="2380" dirty="0"/>
              <a:t>Every class </a:t>
            </a:r>
            <a:r>
              <a:rPr lang="en-US" sz="2380" i="1" dirty="0"/>
              <a:t>must</a:t>
            </a:r>
            <a:r>
              <a:rPr lang="en-US" sz="2380" dirty="0"/>
              <a:t> have at least one constructor.</a:t>
            </a:r>
            <a:endParaRPr lang="en-US" dirty="0"/>
          </a:p>
          <a:p>
            <a:pPr marL="742950" lvl="1" indent="-285750">
              <a:spcBef>
                <a:spcPts val="408"/>
              </a:spcBef>
              <a:buSzPts val="2040"/>
            </a:pPr>
            <a:r>
              <a:rPr lang="en-US" dirty="0"/>
              <a:t>If you don’t provide one, a default no-argument constructor is implicitly provided</a:t>
            </a:r>
            <a:endParaRPr lang="en-US" sz="2040" dirty="0">
              <a:latin typeface="Courier New"/>
              <a:ea typeface="Courier New"/>
              <a:cs typeface="Courier New"/>
              <a:sym typeface="Courier New"/>
            </a:endParaRPr>
          </a:p>
          <a:p>
            <a:pPr marL="1200150" lvl="2" indent="-285750">
              <a:spcBef>
                <a:spcPts val="408"/>
              </a:spcBef>
              <a:buSzPts val="2040"/>
              <a:buChar char="–"/>
            </a:pPr>
            <a:r>
              <a:rPr lang="en-US" sz="1640" b="1" dirty="0">
                <a:latin typeface="Courier New"/>
                <a:ea typeface="Courier New"/>
                <a:cs typeface="Courier New"/>
                <a:sym typeface="Courier New"/>
              </a:rPr>
              <a:t>public </a:t>
            </a:r>
            <a:r>
              <a:rPr lang="en-US" sz="1640" b="1" dirty="0" err="1">
                <a:latin typeface="Courier New"/>
                <a:ea typeface="Courier New"/>
                <a:cs typeface="Courier New"/>
                <a:sym typeface="Courier New"/>
              </a:rPr>
              <a:t>MyClass</a:t>
            </a:r>
            <a:r>
              <a:rPr lang="en-US" sz="1640" b="1" dirty="0">
                <a:latin typeface="Courier New"/>
                <a:ea typeface="Courier New"/>
                <a:cs typeface="Courier New"/>
                <a:sym typeface="Courier New"/>
              </a:rPr>
              <a:t>() {} // it looks like this</a:t>
            </a:r>
            <a:endParaRPr b="1" dirty="0"/>
          </a:p>
          <a:p>
            <a:pPr marL="742950" lvl="1" indent="-285750" algn="l" rtl="0">
              <a:spcBef>
                <a:spcPts val="408"/>
              </a:spcBef>
              <a:spcAft>
                <a:spcPts val="0"/>
              </a:spcAft>
              <a:buSzPts val="2040"/>
              <a:buChar char="–"/>
            </a:pPr>
            <a:r>
              <a:rPr lang="en-US" sz="2040" dirty="0">
                <a:latin typeface="Arial"/>
                <a:ea typeface="Arial"/>
                <a:cs typeface="Arial"/>
                <a:sym typeface="Arial"/>
              </a:rPr>
              <a:t>If you </a:t>
            </a:r>
            <a:r>
              <a:rPr lang="en-US" sz="2040" i="1" dirty="0">
                <a:latin typeface="Arial"/>
                <a:ea typeface="Arial"/>
                <a:cs typeface="Arial"/>
                <a:sym typeface="Arial"/>
              </a:rPr>
              <a:t>do</a:t>
            </a:r>
            <a:r>
              <a:rPr lang="en-US" sz="2040" dirty="0">
                <a:latin typeface="Arial"/>
                <a:ea typeface="Arial"/>
                <a:cs typeface="Arial"/>
                <a:sym typeface="Arial"/>
              </a:rPr>
              <a:t> provide a constructor, you lose the default one!</a:t>
            </a:r>
            <a:endParaRPr dirty="0"/>
          </a:p>
        </p:txBody>
      </p:sp>
      <p:sp>
        <p:nvSpPr>
          <p:cNvPr id="268" name="Google Shape;268;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7">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7">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7">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7">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7">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7">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9D2E3-D002-4DE7-848F-91D2D59C52E2}"/>
              </a:ext>
            </a:extLst>
          </p:cNvPr>
          <p:cNvSpPr>
            <a:spLocks noGrp="1"/>
          </p:cNvSpPr>
          <p:nvPr>
            <p:ph type="title"/>
          </p:nvPr>
        </p:nvSpPr>
        <p:spPr/>
        <p:txBody>
          <a:bodyPr/>
          <a:lstStyle/>
          <a:p>
            <a:r>
              <a:rPr lang="en-US" dirty="0"/>
              <a:t>Default Constructor</a:t>
            </a:r>
          </a:p>
        </p:txBody>
      </p:sp>
      <p:sp>
        <p:nvSpPr>
          <p:cNvPr id="4" name="Slide Number Placeholder 3">
            <a:extLst>
              <a:ext uri="{FF2B5EF4-FFF2-40B4-BE49-F238E27FC236}">
                <a16:creationId xmlns:a16="http://schemas.microsoft.com/office/drawing/2014/main" id="{67DA056D-34B5-4471-B55A-4BFEBBBBE9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6" name="Google Shape;219;p16">
            <a:extLst>
              <a:ext uri="{FF2B5EF4-FFF2-40B4-BE49-F238E27FC236}">
                <a16:creationId xmlns:a16="http://schemas.microsoft.com/office/drawing/2014/main" id="{B8761A6F-7BC2-42EC-81E0-35386EED18BC}"/>
              </a:ext>
            </a:extLst>
          </p:cNvPr>
          <p:cNvSpPr txBox="1">
            <a:spLocks/>
          </p:cNvSpPr>
          <p:nvPr/>
        </p:nvSpPr>
        <p:spPr>
          <a:xfrm>
            <a:off x="516410" y="1519154"/>
            <a:ext cx="5949869" cy="320367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package one;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private double size = 6.5;</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a:t>
            </a:r>
            <a:r>
              <a:rPr lang="en-US" sz="1400" dirty="0" err="1">
                <a:latin typeface="Courier New" panose="02070309020205020404" pitchFamily="49" charset="0"/>
                <a:cs typeface="Courier New" panose="02070309020205020404" pitchFamily="49" charset="0"/>
              </a:rPr>
              <a:t>getSize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setSize</a:t>
            </a:r>
            <a:r>
              <a:rPr lang="en-US" sz="1400" dirty="0">
                <a:latin typeface="Courier New" panose="02070309020205020404" pitchFamily="49" charset="0"/>
                <a:cs typeface="Courier New" panose="02070309020205020404" pitchFamily="49" charset="0"/>
              </a:rPr>
              <a:t>(double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B0686B2A-7E7C-4F7E-BC74-F64F845C158D}"/>
              </a:ext>
            </a:extLst>
          </p:cNvPr>
          <p:cNvSpPr txBox="1"/>
          <p:nvPr/>
        </p:nvSpPr>
        <p:spPr>
          <a:xfrm>
            <a:off x="3956601" y="4155589"/>
            <a:ext cx="4834978" cy="205287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lvl="1" defTabSz="457200">
              <a:lnSpc>
                <a:spcPct val="90000"/>
              </a:lnSpc>
            </a:pPr>
            <a:r>
              <a:rPr lang="en-US" dirty="0">
                <a:latin typeface="Courier New" panose="02070309020205020404" pitchFamily="49" charset="0"/>
                <a:cs typeface="Courier New" panose="02070309020205020404" pitchFamily="49" charset="0"/>
              </a:rPr>
              <a:t>package two;</a:t>
            </a:r>
          </a:p>
          <a:p>
            <a:pPr marL="182880" lvl="1" defTabSz="457200">
              <a:lnSpc>
                <a:spcPct val="90000"/>
              </a:lnSpc>
            </a:pP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TestDog</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Dog </a:t>
            </a:r>
            <a:r>
              <a:rPr lang="en-US" dirty="0" err="1">
                <a:latin typeface="Courier New" panose="02070309020205020404" pitchFamily="49" charset="0"/>
                <a:cs typeface="Courier New" panose="02070309020205020404" pitchFamily="49" charset="0"/>
              </a:rPr>
              <a:t>dog</a:t>
            </a:r>
            <a:r>
              <a:rPr lang="en-US" dirty="0">
                <a:latin typeface="Courier New" panose="02070309020205020404" pitchFamily="49" charset="0"/>
                <a:cs typeface="Courier New" panose="02070309020205020404" pitchFamily="49" charset="0"/>
              </a:rPr>
              <a:t> = new Dog();</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dog.setSize</a:t>
            </a:r>
            <a:r>
              <a:rPr lang="en-US" dirty="0">
                <a:latin typeface="Courier New" panose="02070309020205020404" pitchFamily="49" charset="0"/>
                <a:cs typeface="Courier New" panose="02070309020205020404" pitchFamily="49" charset="0"/>
              </a:rPr>
              <a:t>(9.0);</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dog.getSize</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a:t>
            </a:r>
          </a:p>
          <a:p>
            <a:pPr marL="182880" lvl="1" defTabSz="457200">
              <a:lnSpc>
                <a:spcPct val="90000"/>
              </a:lnSpc>
            </a:pPr>
            <a:r>
              <a:rPr lang="en-US" dirty="0">
                <a:latin typeface="Courier New" panose="02070309020205020404" pitchFamily="49" charset="0"/>
                <a:cs typeface="Courier New" panose="02070309020205020404" pitchFamily="49" charset="0"/>
              </a:rPr>
              <a:t>}</a:t>
            </a:r>
          </a:p>
          <a:p>
            <a:endParaRPr lang="en-US" dirty="0"/>
          </a:p>
        </p:txBody>
      </p:sp>
      <p:grpSp>
        <p:nvGrpSpPr>
          <p:cNvPr id="11" name="Group 10">
            <a:extLst>
              <a:ext uri="{FF2B5EF4-FFF2-40B4-BE49-F238E27FC236}">
                <a16:creationId xmlns:a16="http://schemas.microsoft.com/office/drawing/2014/main" id="{B5DD3994-BB99-4E77-A3B0-763867ABABAE}"/>
              </a:ext>
            </a:extLst>
          </p:cNvPr>
          <p:cNvGrpSpPr/>
          <p:nvPr/>
        </p:nvGrpSpPr>
        <p:grpSpPr>
          <a:xfrm flipH="1">
            <a:off x="516410" y="4903964"/>
            <a:ext cx="6652486" cy="1636479"/>
            <a:chOff x="584350" y="2136641"/>
            <a:chExt cx="6652486" cy="1636479"/>
          </a:xfrm>
        </p:grpSpPr>
        <p:sp>
          <p:nvSpPr>
            <p:cNvPr id="7" name="Rectangle 6">
              <a:extLst>
                <a:ext uri="{FF2B5EF4-FFF2-40B4-BE49-F238E27FC236}">
                  <a16:creationId xmlns:a16="http://schemas.microsoft.com/office/drawing/2014/main" id="{1247F399-9BB7-46A9-A4F2-640A12C84F4A}"/>
                </a:ext>
              </a:extLst>
            </p:cNvPr>
            <p:cNvSpPr/>
            <p:nvPr/>
          </p:nvSpPr>
          <p:spPr>
            <a:xfrm>
              <a:off x="4138355" y="2136641"/>
              <a:ext cx="3098481" cy="1636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how we would invoke that constructor (regardless of whether it was explicitly or implicitly defined). It reserves the memory needed to store all of the variables associated with our Dog object.  </a:t>
              </a:r>
            </a:p>
          </p:txBody>
        </p:sp>
        <p:sp>
          <p:nvSpPr>
            <p:cNvPr id="8" name="Rectangle: Rounded Corners 7">
              <a:extLst>
                <a:ext uri="{FF2B5EF4-FFF2-40B4-BE49-F238E27FC236}">
                  <a16:creationId xmlns:a16="http://schemas.microsoft.com/office/drawing/2014/main" id="{3571A910-8D23-4E92-8472-9DA654E9BBB6}"/>
                </a:ext>
              </a:extLst>
            </p:cNvPr>
            <p:cNvSpPr/>
            <p:nvPr/>
          </p:nvSpPr>
          <p:spPr>
            <a:xfrm>
              <a:off x="584350" y="2202383"/>
              <a:ext cx="2308932" cy="199702"/>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685702AA-F8E9-4361-BF25-AE7BCE796091}"/>
                </a:ext>
              </a:extLst>
            </p:cNvPr>
            <p:cNvCxnSpPr>
              <a:cxnSpLocks/>
              <a:stCxn id="8" idx="3"/>
              <a:endCxn id="7" idx="1"/>
            </p:cNvCxnSpPr>
            <p:nvPr/>
          </p:nvCxnSpPr>
          <p:spPr>
            <a:xfrm>
              <a:off x="2893282" y="2302234"/>
              <a:ext cx="1245073" cy="652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AC52B1B8-4701-46C3-8132-0000A8B4400D}"/>
              </a:ext>
            </a:extLst>
          </p:cNvPr>
          <p:cNvGrpSpPr/>
          <p:nvPr/>
        </p:nvGrpSpPr>
        <p:grpSpPr>
          <a:xfrm>
            <a:off x="1500433" y="1629821"/>
            <a:ext cx="4751109" cy="961534"/>
            <a:chOff x="1470581" y="1621410"/>
            <a:chExt cx="4751109" cy="961534"/>
          </a:xfrm>
        </p:grpSpPr>
        <p:sp>
          <p:nvSpPr>
            <p:cNvPr id="14" name="Rectangle 13">
              <a:extLst>
                <a:ext uri="{FF2B5EF4-FFF2-40B4-BE49-F238E27FC236}">
                  <a16:creationId xmlns:a16="http://schemas.microsoft.com/office/drawing/2014/main" id="{77FF70F1-4188-47DF-977E-13F7CECB88AE}"/>
                </a:ext>
              </a:extLst>
            </p:cNvPr>
            <p:cNvSpPr/>
            <p:nvPr/>
          </p:nvSpPr>
          <p:spPr>
            <a:xfrm>
              <a:off x="4572000" y="1621410"/>
              <a:ext cx="1649690" cy="556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implicitly.</a:t>
              </a:r>
            </a:p>
          </p:txBody>
        </p:sp>
        <p:sp>
          <p:nvSpPr>
            <p:cNvPr id="15" name="Rectangle: Rounded Corners 14">
              <a:extLst>
                <a:ext uri="{FF2B5EF4-FFF2-40B4-BE49-F238E27FC236}">
                  <a16:creationId xmlns:a16="http://schemas.microsoft.com/office/drawing/2014/main" id="{4DE2B45E-C2AE-4E23-BFCD-BD2867B8B42A}"/>
                </a:ext>
              </a:extLst>
            </p:cNvPr>
            <p:cNvSpPr/>
            <p:nvPr/>
          </p:nvSpPr>
          <p:spPr>
            <a:xfrm>
              <a:off x="1470581" y="2366128"/>
              <a:ext cx="1545996" cy="216816"/>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86783EAC-FD00-4EE5-B94A-7B6DA26984EB}"/>
                </a:ext>
              </a:extLst>
            </p:cNvPr>
            <p:cNvCxnSpPr>
              <a:stCxn id="15" idx="3"/>
              <a:endCxn id="14" idx="1"/>
            </p:cNvCxnSpPr>
            <p:nvPr/>
          </p:nvCxnSpPr>
          <p:spPr>
            <a:xfrm flipV="1">
              <a:off x="3016577" y="1899501"/>
              <a:ext cx="1555423" cy="575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395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type="lt">
                                    <p:tmAbs val="0"/>
                                  </p:iterate>
                                  <p:childTnLst>
                                    <p:set>
                                      <p:cBhvr>
                                        <p:cTn id="2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5" presetClass="emph" presetSubtype="0" nodeType="clickEffect">
                                  <p:stCondLst>
                                    <p:cond delay="0"/>
                                  </p:stCondLst>
                                  <p:iterate type="lt">
                                    <p:tmAbs val="25"/>
                                  </p:iterate>
                                  <p:childTnLst>
                                    <p:set>
                                      <p:cBhvr override="childStyle">
                                        <p:cTn id="32" dur="indefinite"/>
                                        <p:tgtEl>
                                          <p:spTgt spid="6">
                                            <p:txEl>
                                              <p:pRg st="3" end="3"/>
                                            </p:txEl>
                                          </p:spTgt>
                                        </p:tgtEl>
                                        <p:attrNameLst>
                                          <p:attrName>style.fontWeight</p:attrName>
                                        </p:attrNameLst>
                                      </p:cBhvr>
                                      <p:to>
                                        <p:strVal val="bold"/>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12">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iterate type="lt">
                                    <p:tmAbs val="0"/>
                                  </p:iterate>
                                  <p:childTnLst>
                                    <p:set>
                                      <p:cBhvr>
                                        <p:cTn id="48" dur="1" fill="hold">
                                          <p:stCondLst>
                                            <p:cond delay="0"/>
                                          </p:stCondLst>
                                        </p:cTn>
                                        <p:tgtEl>
                                          <p:spTgt spid="12">
                                            <p:txEl>
                                              <p:pRg st="5" end="5"/>
                                            </p:txEl>
                                          </p:spTgt>
                                        </p:tgtEl>
                                        <p:attrNameLst>
                                          <p:attrName>style.visibility</p:attrName>
                                        </p:attrNameLst>
                                      </p:cBhvr>
                                      <p:to>
                                        <p:strVal val="visible"/>
                                      </p:to>
                                    </p:set>
                                  </p:childTnLst>
                                </p:cTn>
                              </p:par>
                              <p:par>
                                <p:cTn id="49" presetID="1" presetClass="entr" presetSubtype="0" fill="hold" nodeType="withEffect">
                                  <p:stCondLst>
                                    <p:cond delay="0"/>
                                  </p:stCondLst>
                                  <p:iterate type="lt">
                                    <p:tmAbs val="0"/>
                                  </p:iterate>
                                  <p:childTnLst>
                                    <p:set>
                                      <p:cBhvr>
                                        <p:cTn id="50" dur="1" fill="hold">
                                          <p:stCondLst>
                                            <p:cond delay="0"/>
                                          </p:stCondLst>
                                        </p:cTn>
                                        <p:tgtEl>
                                          <p:spTgt spid="12">
                                            <p:txEl>
                                              <p:pRg st="6" end="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
                                            <p:txEl>
                                              <p:pRg st="7" end="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5" presetClass="emph" presetSubtype="0" nodeType="clickEffect">
                                  <p:stCondLst>
                                    <p:cond delay="0"/>
                                  </p:stCondLst>
                                  <p:iterate type="lt">
                                    <p:tmAbs val="25"/>
                                  </p:iterate>
                                  <p:childTnLst>
                                    <p:set>
                                      <p:cBhvr override="childStyle">
                                        <p:cTn id="58" dur="indefinite"/>
                                        <p:tgtEl>
                                          <p:spTgt spid="12">
                                            <p:txEl>
                                              <p:pRg st="4" end="4"/>
                                            </p:txEl>
                                          </p:spTgt>
                                        </p:tgtEl>
                                        <p:attrNameLst>
                                          <p:attrName>style.fontWeight</p:attrName>
                                        </p:attrNameLst>
                                      </p:cBhvr>
                                      <p:to>
                                        <p:strVal val="bold"/>
                                      </p:to>
                                    </p:set>
                                  </p:childTnLst>
                                </p:cTn>
                              </p:par>
                              <p:par>
                                <p:cTn id="59" presetID="1" presetClass="entr" presetSubtype="0" fill="hold" nodeType="with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The ‘super()’ call</a:t>
            </a:r>
            <a:endParaRPr dirty="0"/>
          </a:p>
        </p:txBody>
      </p:sp>
      <p:sp>
        <p:nvSpPr>
          <p:cNvPr id="260" name="Google Shape;260;p22"/>
          <p:cNvSpPr txBox="1">
            <a:spLocks noGrp="1"/>
          </p:cNvSpPr>
          <p:nvPr>
            <p:ph type="body" idx="1"/>
          </p:nvPr>
        </p:nvSpPr>
        <p:spPr>
          <a:xfrm>
            <a:off x="380010" y="1481446"/>
            <a:ext cx="8383980" cy="5099828"/>
          </a:xfrm>
          <a:prstGeom prst="rect">
            <a:avLst/>
          </a:prstGeom>
          <a:noFill/>
          <a:ln>
            <a:noFill/>
          </a:ln>
        </p:spPr>
        <p:txBody>
          <a:bodyPr spcFirstLastPara="1" wrap="square" lIns="91425" tIns="45700" rIns="91425" bIns="45700" anchor="ctr" anchorCtr="0">
            <a:noAutofit/>
          </a:bodyPr>
          <a:lstStyle/>
          <a:p>
            <a:pPr marL="342900" lvl="0" indent="-342900" algn="l" rtl="0">
              <a:lnSpc>
                <a:spcPct val="80000"/>
              </a:lnSpc>
              <a:spcBef>
                <a:spcPts val="518"/>
              </a:spcBef>
              <a:spcAft>
                <a:spcPts val="0"/>
              </a:spcAft>
              <a:buSzPts val="2590"/>
              <a:buChar char="•"/>
            </a:pPr>
            <a:r>
              <a:rPr lang="en-US" sz="2590" dirty="0"/>
              <a:t>The first thing every constructor must do… is call another constructor!</a:t>
            </a:r>
            <a:endParaRPr dirty="0"/>
          </a:p>
          <a:p>
            <a:pPr marL="742950" lvl="1" indent="-285750" algn="l" rtl="0">
              <a:lnSpc>
                <a:spcPct val="80000"/>
              </a:lnSpc>
              <a:spcBef>
                <a:spcPts val="444"/>
              </a:spcBef>
              <a:spcAft>
                <a:spcPts val="0"/>
              </a:spcAft>
              <a:buSzPts val="2220"/>
              <a:buChar char="–"/>
            </a:pPr>
            <a:r>
              <a:rPr lang="en-US" sz="2220" dirty="0"/>
              <a:t>Constructors implicitly call the superclass no-args constructor </a:t>
            </a:r>
          </a:p>
          <a:p>
            <a:pPr marL="1200150" lvl="2" indent="-285750">
              <a:lnSpc>
                <a:spcPct val="80000"/>
              </a:lnSpc>
              <a:spcBef>
                <a:spcPts val="444"/>
              </a:spcBef>
              <a:buSzPts val="2220"/>
              <a:buChar char="–"/>
            </a:pPr>
            <a:r>
              <a:rPr lang="en-US" sz="1820" b="1" dirty="0">
                <a:latin typeface="Courier New"/>
                <a:ea typeface="Courier New"/>
                <a:cs typeface="Courier New"/>
                <a:sym typeface="Courier New"/>
              </a:rPr>
              <a:t>super()</a:t>
            </a:r>
          </a:p>
          <a:p>
            <a:pPr marL="342900" lvl="0" indent="-342900">
              <a:spcBef>
                <a:spcPts val="476"/>
              </a:spcBef>
              <a:buSzPts val="2380"/>
            </a:pPr>
            <a:r>
              <a:rPr lang="en-US" sz="2380" dirty="0"/>
              <a:t>The superclass-constructor-calling goes all the way up the inheritance tree to the Object class.</a:t>
            </a:r>
          </a:p>
          <a:p>
            <a:pPr marL="342900" lvl="0" indent="-342900">
              <a:spcBef>
                <a:spcPts val="476"/>
              </a:spcBef>
              <a:buSzPts val="2380"/>
            </a:pPr>
            <a:r>
              <a:rPr lang="en-US" sz="2380" dirty="0"/>
              <a:t>What is the use of calling super()?</a:t>
            </a:r>
            <a:endParaRPr lang="en-US" dirty="0"/>
          </a:p>
          <a:p>
            <a:pPr marL="742950" lvl="1" indent="-285750">
              <a:spcBef>
                <a:spcPts val="408"/>
              </a:spcBef>
              <a:buSzPts val="2040"/>
            </a:pPr>
            <a:r>
              <a:rPr lang="en-US" sz="2040" dirty="0"/>
              <a:t>This is a function of inheritance and preventing code duplication.</a:t>
            </a:r>
            <a:endParaRPr lang="en-US" dirty="0"/>
          </a:p>
          <a:p>
            <a:pPr marL="742950" lvl="1" indent="-285750">
              <a:spcBef>
                <a:spcPts val="408"/>
              </a:spcBef>
              <a:buSzPts val="2040"/>
            </a:pPr>
            <a:r>
              <a:rPr lang="en-US" sz="2040" dirty="0"/>
              <a:t>If a Dog is-an Animal, which is-an Object:</a:t>
            </a:r>
          </a:p>
          <a:p>
            <a:pPr marL="1200150" lvl="2" indent="-285750">
              <a:spcBef>
                <a:spcPts val="408"/>
              </a:spcBef>
              <a:buSzPts val="2040"/>
            </a:pPr>
            <a:r>
              <a:rPr lang="en-US" sz="1640" dirty="0"/>
              <a:t>Creating a Dog object means initializing the object’s Dog nature. </a:t>
            </a:r>
          </a:p>
          <a:p>
            <a:pPr marL="1200150" lvl="2" indent="-285750">
              <a:spcBef>
                <a:spcPts val="408"/>
              </a:spcBef>
              <a:buSzPts val="2040"/>
            </a:pPr>
            <a:r>
              <a:rPr lang="en-US" sz="1640" dirty="0"/>
              <a:t>An instance of a Dog is also an instance of an Animal, so the Animal nature must be initialized too, then the Object nature.</a:t>
            </a:r>
            <a:endParaRPr lang="en-US" dirty="0"/>
          </a:p>
          <a:p>
            <a:pPr marL="457200" lvl="1" indent="0" algn="l" rtl="0">
              <a:lnSpc>
                <a:spcPct val="80000"/>
              </a:lnSpc>
              <a:spcBef>
                <a:spcPts val="444"/>
              </a:spcBef>
              <a:spcAft>
                <a:spcPts val="0"/>
              </a:spcAft>
              <a:buSzPts val="2220"/>
              <a:buNone/>
            </a:pPr>
            <a:endParaRPr lang="en-US" sz="2220" dirty="0">
              <a:latin typeface="Arial"/>
              <a:ea typeface="Arial"/>
              <a:cs typeface="Arial"/>
              <a:sym typeface="Arial"/>
            </a:endParaRPr>
          </a:p>
        </p:txBody>
      </p:sp>
      <p:sp>
        <p:nvSpPr>
          <p:cNvPr id="261" name="Google Shape;261;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0">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0">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0">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12190-A4E2-47EB-B9BC-5934A282800A}"/>
              </a:ext>
            </a:extLst>
          </p:cNvPr>
          <p:cNvSpPr>
            <a:spLocks noGrp="1"/>
          </p:cNvSpPr>
          <p:nvPr>
            <p:ph type="title"/>
          </p:nvPr>
        </p:nvSpPr>
        <p:spPr/>
        <p:txBody>
          <a:bodyPr/>
          <a:lstStyle/>
          <a:p>
            <a:r>
              <a:rPr lang="en-US" dirty="0"/>
              <a:t>More Implicit Behavior </a:t>
            </a:r>
          </a:p>
        </p:txBody>
      </p:sp>
      <p:sp>
        <p:nvSpPr>
          <p:cNvPr id="4" name="Slide Number Placeholder 3">
            <a:extLst>
              <a:ext uri="{FF2B5EF4-FFF2-40B4-BE49-F238E27FC236}">
                <a16:creationId xmlns:a16="http://schemas.microsoft.com/office/drawing/2014/main" id="{21D38674-181C-4F24-B8A0-4E60322130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10" name="Google Shape;219;p16">
            <a:extLst>
              <a:ext uri="{FF2B5EF4-FFF2-40B4-BE49-F238E27FC236}">
                <a16:creationId xmlns:a16="http://schemas.microsoft.com/office/drawing/2014/main" id="{E274E2FA-FFE6-4609-AF34-F35539F40053}"/>
              </a:ext>
            </a:extLst>
          </p:cNvPr>
          <p:cNvSpPr txBox="1">
            <a:spLocks/>
          </p:cNvSpPr>
          <p:nvPr/>
        </p:nvSpPr>
        <p:spPr>
          <a:xfrm>
            <a:off x="210548" y="1301305"/>
            <a:ext cx="5949869" cy="320367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package one;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private double size = 6.5;</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Dog(){super();}</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a:t>
            </a:r>
            <a:r>
              <a:rPr lang="en-US" sz="1400" dirty="0" err="1">
                <a:latin typeface="Courier New" panose="02070309020205020404" pitchFamily="49" charset="0"/>
                <a:cs typeface="Courier New" panose="02070309020205020404" pitchFamily="49" charset="0"/>
              </a:rPr>
              <a:t>getSize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setSize</a:t>
            </a:r>
            <a:r>
              <a:rPr lang="en-US" sz="1400" dirty="0">
                <a:latin typeface="Courier New" panose="02070309020205020404" pitchFamily="49" charset="0"/>
                <a:cs typeface="Courier New" panose="02070309020205020404" pitchFamily="49" charset="0"/>
              </a:rPr>
              <a:t>(double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grpSp>
        <p:nvGrpSpPr>
          <p:cNvPr id="11" name="Group 10">
            <a:extLst>
              <a:ext uri="{FF2B5EF4-FFF2-40B4-BE49-F238E27FC236}">
                <a16:creationId xmlns:a16="http://schemas.microsoft.com/office/drawing/2014/main" id="{A791D50C-12A3-436D-9677-3412389F47ED}"/>
              </a:ext>
            </a:extLst>
          </p:cNvPr>
          <p:cNvGrpSpPr/>
          <p:nvPr/>
        </p:nvGrpSpPr>
        <p:grpSpPr>
          <a:xfrm>
            <a:off x="1159497" y="1416901"/>
            <a:ext cx="4826524" cy="981298"/>
            <a:chOff x="1470580" y="1621410"/>
            <a:chExt cx="4826524" cy="981298"/>
          </a:xfrm>
        </p:grpSpPr>
        <p:sp>
          <p:nvSpPr>
            <p:cNvPr id="12" name="Rectangle 11">
              <a:extLst>
                <a:ext uri="{FF2B5EF4-FFF2-40B4-BE49-F238E27FC236}">
                  <a16:creationId xmlns:a16="http://schemas.microsoft.com/office/drawing/2014/main" id="{AE234304-1750-4458-B73F-1612ABE44159}"/>
                </a:ext>
              </a:extLst>
            </p:cNvPr>
            <p:cNvSpPr/>
            <p:nvPr/>
          </p:nvSpPr>
          <p:spPr>
            <a:xfrm>
              <a:off x="4572000" y="1621410"/>
              <a:ext cx="1725104" cy="8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 really, this whole phrase is here implicitly.</a:t>
              </a:r>
            </a:p>
          </p:txBody>
        </p:sp>
        <p:sp>
          <p:nvSpPr>
            <p:cNvPr id="13" name="Rectangle: Rounded Corners 12">
              <a:extLst>
                <a:ext uri="{FF2B5EF4-FFF2-40B4-BE49-F238E27FC236}">
                  <a16:creationId xmlns:a16="http://schemas.microsoft.com/office/drawing/2014/main" id="{AA50D3AF-56D9-48D9-B049-DF7041CC5F6A}"/>
                </a:ext>
              </a:extLst>
            </p:cNvPr>
            <p:cNvSpPr/>
            <p:nvPr/>
          </p:nvSpPr>
          <p:spPr>
            <a:xfrm>
              <a:off x="1470580" y="2366127"/>
              <a:ext cx="2485283" cy="236581"/>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C50EF76A-21AE-4815-8355-415B6A2EBDC2}"/>
                </a:ext>
              </a:extLst>
            </p:cNvPr>
            <p:cNvCxnSpPr>
              <a:cxnSpLocks/>
              <a:stCxn id="13" idx="3"/>
              <a:endCxn id="12" idx="1"/>
            </p:cNvCxnSpPr>
            <p:nvPr/>
          </p:nvCxnSpPr>
          <p:spPr>
            <a:xfrm flipV="1">
              <a:off x="3955863" y="2052914"/>
              <a:ext cx="616137" cy="431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9058A00C-ECF4-40EE-8446-80331391E27E}"/>
              </a:ext>
            </a:extLst>
          </p:cNvPr>
          <p:cNvSpPr txBox="1"/>
          <p:nvPr/>
        </p:nvSpPr>
        <p:spPr>
          <a:xfrm>
            <a:off x="5740399" y="4938712"/>
            <a:ext cx="2103911" cy="707886"/>
          </a:xfrm>
          <a:prstGeom prst="rect">
            <a:avLst/>
          </a:prstGeom>
          <a:noFill/>
        </p:spPr>
        <p:txBody>
          <a:bodyPr wrap="square" rtlCol="0" anchor="ctr" anchorCtr="1">
            <a:spAutoFit/>
          </a:bodyPr>
          <a:lstStyle/>
          <a:p>
            <a:pPr algn="ctr"/>
            <a:r>
              <a:rPr lang="en-US" sz="2000" dirty="0">
                <a:solidFill>
                  <a:srgbClr val="F36A25"/>
                </a:solidFill>
                <a:latin typeface="Segoe Print" panose="02000600000000000000" pitchFamily="2" charset="0"/>
              </a:rPr>
              <a:t>Calls Object() in this case</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60" name="Ink 59">
                <a:extLst>
                  <a:ext uri="{FF2B5EF4-FFF2-40B4-BE49-F238E27FC236}">
                    <a16:creationId xmlns:a16="http://schemas.microsoft.com/office/drawing/2014/main" id="{761D8BE8-60FE-4F5E-9BF2-2FD5FF296812}"/>
                  </a:ext>
                </a:extLst>
              </p14:cNvPr>
              <p14:cNvContentPartPr/>
              <p14:nvPr/>
            </p14:nvContentPartPr>
            <p14:xfrm>
              <a:off x="3190000" y="2590320"/>
              <a:ext cx="360" cy="360"/>
            </p14:xfrm>
          </p:contentPart>
        </mc:Choice>
        <mc:Fallback xmlns="">
          <p:pic>
            <p:nvPicPr>
              <p:cNvPr id="60" name="Ink 59">
                <a:extLst>
                  <a:ext uri="{FF2B5EF4-FFF2-40B4-BE49-F238E27FC236}">
                    <a16:creationId xmlns:a16="http://schemas.microsoft.com/office/drawing/2014/main" id="{761D8BE8-60FE-4F5E-9BF2-2FD5FF296812}"/>
                  </a:ext>
                </a:extLst>
              </p:cNvPr>
              <p:cNvPicPr/>
              <p:nvPr/>
            </p:nvPicPr>
            <p:blipFill>
              <a:blip r:embed="rId3"/>
              <a:stretch>
                <a:fillRect/>
              </a:stretch>
            </p:blipFill>
            <p:spPr>
              <a:xfrm>
                <a:off x="3181000" y="25816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2" name="Ink 61">
                <a:extLst>
                  <a:ext uri="{FF2B5EF4-FFF2-40B4-BE49-F238E27FC236}">
                    <a16:creationId xmlns:a16="http://schemas.microsoft.com/office/drawing/2014/main" id="{2D297142-8851-4AE3-8C81-AEDD3D65E4C7}"/>
                  </a:ext>
                </a:extLst>
              </p14:cNvPr>
              <p14:cNvContentPartPr/>
              <p14:nvPr/>
            </p14:nvContentPartPr>
            <p14:xfrm>
              <a:off x="2562520" y="1997400"/>
              <a:ext cx="1018800" cy="532440"/>
            </p14:xfrm>
          </p:contentPart>
        </mc:Choice>
        <mc:Fallback xmlns="">
          <p:pic>
            <p:nvPicPr>
              <p:cNvPr id="62" name="Ink 61">
                <a:extLst>
                  <a:ext uri="{FF2B5EF4-FFF2-40B4-BE49-F238E27FC236}">
                    <a16:creationId xmlns:a16="http://schemas.microsoft.com/office/drawing/2014/main" id="{2D297142-8851-4AE3-8C81-AEDD3D65E4C7}"/>
                  </a:ext>
                </a:extLst>
              </p:cNvPr>
              <p:cNvPicPr/>
              <p:nvPr/>
            </p:nvPicPr>
            <p:blipFill>
              <a:blip r:embed="rId5"/>
              <a:stretch>
                <a:fillRect/>
              </a:stretch>
            </p:blipFill>
            <p:spPr>
              <a:xfrm>
                <a:off x="2553880" y="1988400"/>
                <a:ext cx="1036440" cy="550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3" name="Ink 62">
                <a:extLst>
                  <a:ext uri="{FF2B5EF4-FFF2-40B4-BE49-F238E27FC236}">
                    <a16:creationId xmlns:a16="http://schemas.microsoft.com/office/drawing/2014/main" id="{B1C409C2-3173-41AA-8086-D630ACFFF810}"/>
                  </a:ext>
                </a:extLst>
              </p14:cNvPr>
              <p14:cNvContentPartPr/>
              <p14:nvPr/>
            </p14:nvContentPartPr>
            <p14:xfrm>
              <a:off x="3272440" y="2433360"/>
              <a:ext cx="2424600" cy="2801160"/>
            </p14:xfrm>
          </p:contentPart>
        </mc:Choice>
        <mc:Fallback xmlns="">
          <p:pic>
            <p:nvPicPr>
              <p:cNvPr id="63" name="Ink 62">
                <a:extLst>
                  <a:ext uri="{FF2B5EF4-FFF2-40B4-BE49-F238E27FC236}">
                    <a16:creationId xmlns:a16="http://schemas.microsoft.com/office/drawing/2014/main" id="{B1C409C2-3173-41AA-8086-D630ACFFF810}"/>
                  </a:ext>
                </a:extLst>
              </p:cNvPr>
              <p:cNvPicPr/>
              <p:nvPr/>
            </p:nvPicPr>
            <p:blipFill>
              <a:blip r:embed="rId7"/>
              <a:stretch>
                <a:fillRect/>
              </a:stretch>
            </p:blipFill>
            <p:spPr>
              <a:xfrm>
                <a:off x="3263440" y="2424720"/>
                <a:ext cx="2442240" cy="2818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1" name="Ink 70">
                <a:extLst>
                  <a:ext uri="{FF2B5EF4-FFF2-40B4-BE49-F238E27FC236}">
                    <a16:creationId xmlns:a16="http://schemas.microsoft.com/office/drawing/2014/main" id="{E2671270-8DE3-482A-B471-A901D7360579}"/>
                  </a:ext>
                </a:extLst>
              </p14:cNvPr>
              <p14:cNvContentPartPr/>
              <p14:nvPr/>
            </p14:nvContentPartPr>
            <p14:xfrm>
              <a:off x="5648520" y="5070240"/>
              <a:ext cx="268200" cy="331560"/>
            </p14:xfrm>
          </p:contentPart>
        </mc:Choice>
        <mc:Fallback xmlns="">
          <p:pic>
            <p:nvPicPr>
              <p:cNvPr id="71" name="Ink 70">
                <a:extLst>
                  <a:ext uri="{FF2B5EF4-FFF2-40B4-BE49-F238E27FC236}">
                    <a16:creationId xmlns:a16="http://schemas.microsoft.com/office/drawing/2014/main" id="{E2671270-8DE3-482A-B471-A901D7360579}"/>
                  </a:ext>
                </a:extLst>
              </p:cNvPr>
              <p:cNvPicPr/>
              <p:nvPr/>
            </p:nvPicPr>
            <p:blipFill>
              <a:blip r:embed="rId9"/>
              <a:stretch>
                <a:fillRect/>
              </a:stretch>
            </p:blipFill>
            <p:spPr>
              <a:xfrm>
                <a:off x="5639520" y="5061240"/>
                <a:ext cx="28584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2" name="Ink 71">
                <a:extLst>
                  <a:ext uri="{FF2B5EF4-FFF2-40B4-BE49-F238E27FC236}">
                    <a16:creationId xmlns:a16="http://schemas.microsoft.com/office/drawing/2014/main" id="{C40AFEAA-24CC-42B0-8E51-A53BE51BA72A}"/>
                  </a:ext>
                </a:extLst>
              </p14:cNvPr>
              <p14:cNvContentPartPr/>
              <p14:nvPr/>
            </p14:nvContentPartPr>
            <p14:xfrm>
              <a:off x="5676600" y="5115960"/>
              <a:ext cx="183960" cy="201600"/>
            </p14:xfrm>
          </p:contentPart>
        </mc:Choice>
        <mc:Fallback xmlns="">
          <p:pic>
            <p:nvPicPr>
              <p:cNvPr id="72" name="Ink 71">
                <a:extLst>
                  <a:ext uri="{FF2B5EF4-FFF2-40B4-BE49-F238E27FC236}">
                    <a16:creationId xmlns:a16="http://schemas.microsoft.com/office/drawing/2014/main" id="{C40AFEAA-24CC-42B0-8E51-A53BE51BA72A}"/>
                  </a:ext>
                </a:extLst>
              </p:cNvPr>
              <p:cNvPicPr/>
              <p:nvPr/>
            </p:nvPicPr>
            <p:blipFill>
              <a:blip r:embed="rId11"/>
              <a:stretch>
                <a:fillRect/>
              </a:stretch>
            </p:blipFill>
            <p:spPr>
              <a:xfrm>
                <a:off x="5667600" y="5106960"/>
                <a:ext cx="20160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6" name="Ink 75">
                <a:extLst>
                  <a:ext uri="{FF2B5EF4-FFF2-40B4-BE49-F238E27FC236}">
                    <a16:creationId xmlns:a16="http://schemas.microsoft.com/office/drawing/2014/main" id="{39FF5D6A-A7CC-476F-B5B1-691A91D826C2}"/>
                  </a:ext>
                </a:extLst>
              </p14:cNvPr>
              <p14:cNvContentPartPr/>
              <p14:nvPr/>
            </p14:nvContentPartPr>
            <p14:xfrm>
              <a:off x="4599846" y="1573772"/>
              <a:ext cx="396360" cy="38520"/>
            </p14:xfrm>
          </p:contentPart>
        </mc:Choice>
        <mc:Fallback xmlns="">
          <p:pic>
            <p:nvPicPr>
              <p:cNvPr id="76" name="Ink 75">
                <a:extLst>
                  <a:ext uri="{FF2B5EF4-FFF2-40B4-BE49-F238E27FC236}">
                    <a16:creationId xmlns:a16="http://schemas.microsoft.com/office/drawing/2014/main" id="{39FF5D6A-A7CC-476F-B5B1-691A91D826C2}"/>
                  </a:ext>
                </a:extLst>
              </p:cNvPr>
              <p:cNvPicPr/>
              <p:nvPr/>
            </p:nvPicPr>
            <p:blipFill>
              <a:blip r:embed="rId13"/>
              <a:stretch>
                <a:fillRect/>
              </a:stretch>
            </p:blipFill>
            <p:spPr>
              <a:xfrm>
                <a:off x="4591206" y="1565050"/>
                <a:ext cx="414000" cy="56326"/>
              </a:xfrm>
              <a:prstGeom prst="rect">
                <a:avLst/>
              </a:prstGeom>
            </p:spPr>
          </p:pic>
        </mc:Fallback>
      </mc:AlternateContent>
    </p:spTree>
    <p:extLst>
      <p:ext uri="{BB962C8B-B14F-4D97-AF65-F5344CB8AC3E}">
        <p14:creationId xmlns:p14="http://schemas.microsoft.com/office/powerpoint/2010/main" val="276438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0"/>
                                  </p:iterate>
                                  <p:childTnLst>
                                    <p:set>
                                      <p:cBhvr>
                                        <p:cTn id="14" dur="1" fill="hold">
                                          <p:stCondLst>
                                            <p:cond delay="0"/>
                                          </p:stCondLst>
                                        </p:cTn>
                                        <p:tgtEl>
                                          <p:spTgt spid="1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5" presetClass="emph" presetSubtype="0" nodeType="clickEffect">
                                  <p:stCondLst>
                                    <p:cond delay="0"/>
                                  </p:stCondLst>
                                  <p:iterate type="lt">
                                    <p:tmAbs val="25"/>
                                  </p:iterate>
                                  <p:childTnLst>
                                    <p:set>
                                      <p:cBhvr override="childStyle">
                                        <p:cTn id="32" dur="indefinite"/>
                                        <p:tgtEl>
                                          <p:spTgt spid="10">
                                            <p:txEl>
                                              <p:pRg st="3" end="3"/>
                                            </p:txEl>
                                          </p:spTgt>
                                        </p:tgtEl>
                                        <p:attrNameLst>
                                          <p:attrName>style.fontWeight</p:attrName>
                                        </p:attrNameLst>
                                      </p:cBhvr>
                                      <p:to>
                                        <p:strVal val="bold"/>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40A57-E75F-4E2F-8ADB-A638B0EF414D}"/>
              </a:ext>
            </a:extLst>
          </p:cNvPr>
          <p:cNvSpPr>
            <a:spLocks noGrp="1"/>
          </p:cNvSpPr>
          <p:nvPr>
            <p:ph type="title"/>
          </p:nvPr>
        </p:nvSpPr>
        <p:spPr/>
        <p:txBody>
          <a:bodyPr/>
          <a:lstStyle/>
          <a:p>
            <a:r>
              <a:rPr lang="en-US" dirty="0"/>
              <a:t>Pitfall of Creating Constructors</a:t>
            </a:r>
          </a:p>
        </p:txBody>
      </p:sp>
      <p:sp>
        <p:nvSpPr>
          <p:cNvPr id="3" name="Text Placeholder 2">
            <a:extLst>
              <a:ext uri="{FF2B5EF4-FFF2-40B4-BE49-F238E27FC236}">
                <a16:creationId xmlns:a16="http://schemas.microsoft.com/office/drawing/2014/main" id="{B76FD52B-5D0F-405F-B959-E5B534E0EA48}"/>
              </a:ext>
            </a:extLst>
          </p:cNvPr>
          <p:cNvSpPr>
            <a:spLocks noGrp="1"/>
          </p:cNvSpPr>
          <p:nvPr>
            <p:ph type="body" idx="1"/>
          </p:nvPr>
        </p:nvSpPr>
        <p:spPr>
          <a:xfrm>
            <a:off x="380010" y="1481446"/>
            <a:ext cx="8383980" cy="5138015"/>
          </a:xfrm>
        </p:spPr>
        <p:txBody>
          <a:bodyPr/>
          <a:lstStyle/>
          <a:p>
            <a:r>
              <a:rPr lang="en-US" dirty="0"/>
              <a:t>If you create a constructor, you lose the no-args constructor implicitly given</a:t>
            </a:r>
          </a:p>
          <a:p>
            <a:r>
              <a:rPr lang="en-US" dirty="0"/>
              <a:t>This can cause trouble if this happens in a parent class</a:t>
            </a:r>
          </a:p>
          <a:p>
            <a:pPr lvl="1"/>
            <a:r>
              <a:rPr lang="en-US" dirty="0"/>
              <a:t>Why? </a:t>
            </a:r>
          </a:p>
          <a:p>
            <a:pPr lvl="2"/>
            <a:r>
              <a:rPr lang="en-US" dirty="0"/>
              <a:t>The implicit </a:t>
            </a:r>
            <a:r>
              <a:rPr lang="en-US" b="1" dirty="0"/>
              <a:t>super()</a:t>
            </a:r>
            <a:r>
              <a:rPr lang="en-US" dirty="0"/>
              <a:t> call!</a:t>
            </a:r>
          </a:p>
          <a:p>
            <a:pPr lvl="2"/>
            <a:r>
              <a:rPr lang="en-US" dirty="0"/>
              <a:t>Subclass constructors will be looking for the no-args constructor of the parent</a:t>
            </a:r>
          </a:p>
          <a:p>
            <a:r>
              <a:rPr lang="en-US" dirty="0"/>
              <a:t>If you do not want a no-args constructor in the parent, you would have to make an explicit super call to the appropriate parameterized parent constructor</a:t>
            </a:r>
          </a:p>
        </p:txBody>
      </p:sp>
      <p:sp>
        <p:nvSpPr>
          <p:cNvPr id="4" name="Slide Number Placeholder 3">
            <a:extLst>
              <a:ext uri="{FF2B5EF4-FFF2-40B4-BE49-F238E27FC236}">
                <a16:creationId xmlns:a16="http://schemas.microsoft.com/office/drawing/2014/main" id="{56D0F3D4-82E3-429D-8EDE-B30EF1FA3F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2100210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5"/>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Pitfall Solution Example</a:t>
            </a:r>
            <a:endParaRPr dirty="0"/>
          </a:p>
        </p:txBody>
      </p:sp>
      <p:sp>
        <p:nvSpPr>
          <p:cNvPr id="281" name="Google Shape;281;p25"/>
          <p:cNvSpPr txBox="1">
            <a:spLocks noGrp="1"/>
          </p:cNvSpPr>
          <p:nvPr>
            <p:ph type="body" idx="1"/>
          </p:nvPr>
        </p:nvSpPr>
        <p:spPr>
          <a:xfrm>
            <a:off x="380010" y="2811780"/>
            <a:ext cx="8383980" cy="164592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350"/>
              </a:spcBef>
              <a:spcAft>
                <a:spcPts val="0"/>
              </a:spcAft>
              <a:buSzPts val="1750"/>
              <a:buNone/>
            </a:pPr>
            <a:endParaRPr sz="1750" dirty="0">
              <a:latin typeface="Courier New"/>
              <a:ea typeface="Courier New"/>
              <a:cs typeface="Courier New"/>
              <a:sym typeface="Courier New"/>
            </a:endParaRPr>
          </a:p>
          <a:p>
            <a:pPr marL="342900" lvl="0" indent="-342900" algn="l" rtl="0">
              <a:lnSpc>
                <a:spcPct val="80000"/>
              </a:lnSpc>
              <a:spcBef>
                <a:spcPts val="350"/>
              </a:spcBef>
              <a:spcAft>
                <a:spcPts val="0"/>
              </a:spcAft>
              <a:buSzPts val="1750"/>
              <a:buChar char="•"/>
            </a:pPr>
            <a:r>
              <a:rPr lang="en-US" sz="1750" dirty="0">
                <a:latin typeface="Arial"/>
                <a:ea typeface="Arial"/>
                <a:cs typeface="Arial"/>
                <a:sym typeface="Arial"/>
              </a:rPr>
              <a:t>Animal has a constructor defined, so it doesn’t get the default no-</a:t>
            </a:r>
            <a:r>
              <a:rPr lang="en-US" sz="1750" dirty="0" err="1">
                <a:latin typeface="Arial"/>
                <a:ea typeface="Arial"/>
                <a:cs typeface="Arial"/>
                <a:sym typeface="Arial"/>
              </a:rPr>
              <a:t>arg</a:t>
            </a:r>
            <a:r>
              <a:rPr lang="en-US" sz="1750" dirty="0">
                <a:latin typeface="Arial"/>
                <a:ea typeface="Arial"/>
                <a:cs typeface="Arial"/>
                <a:sym typeface="Arial"/>
              </a:rPr>
              <a:t> constructor. </a:t>
            </a:r>
            <a:endParaRPr dirty="0"/>
          </a:p>
          <a:p>
            <a:pPr marL="342900" lvl="0" indent="-342900" algn="l" rtl="0">
              <a:lnSpc>
                <a:spcPct val="80000"/>
              </a:lnSpc>
              <a:spcBef>
                <a:spcPts val="350"/>
              </a:spcBef>
              <a:spcAft>
                <a:spcPts val="0"/>
              </a:spcAft>
              <a:buSzPts val="1750"/>
              <a:buChar char="•"/>
            </a:pPr>
            <a:r>
              <a:rPr lang="en-US" sz="1750" dirty="0">
                <a:latin typeface="Arial"/>
                <a:ea typeface="Arial"/>
                <a:cs typeface="Arial"/>
                <a:sym typeface="Arial"/>
              </a:rPr>
              <a:t>Dog is given a default no-</a:t>
            </a:r>
            <a:r>
              <a:rPr lang="en-US" sz="1750" dirty="0" err="1">
                <a:latin typeface="Arial"/>
                <a:ea typeface="Arial"/>
                <a:cs typeface="Arial"/>
                <a:sym typeface="Arial"/>
              </a:rPr>
              <a:t>arg</a:t>
            </a:r>
            <a:r>
              <a:rPr lang="en-US" sz="1750" dirty="0">
                <a:latin typeface="Arial"/>
                <a:ea typeface="Arial"/>
                <a:cs typeface="Arial"/>
                <a:sym typeface="Arial"/>
              </a:rPr>
              <a:t> constructor. The default constructor will call super().</a:t>
            </a:r>
            <a:endParaRPr dirty="0"/>
          </a:p>
          <a:p>
            <a:pPr marL="342900" lvl="0" indent="-342900" algn="l" rtl="0">
              <a:lnSpc>
                <a:spcPct val="80000"/>
              </a:lnSpc>
              <a:spcBef>
                <a:spcPts val="350"/>
              </a:spcBef>
              <a:spcAft>
                <a:spcPts val="0"/>
              </a:spcAft>
              <a:buSzPts val="1750"/>
              <a:buChar char="•"/>
            </a:pPr>
            <a:r>
              <a:rPr lang="en-US" sz="1750" dirty="0">
                <a:latin typeface="Arial"/>
                <a:ea typeface="Arial"/>
                <a:cs typeface="Arial"/>
                <a:sym typeface="Arial"/>
              </a:rPr>
              <a:t>super() is undefined, because no no-</a:t>
            </a:r>
            <a:r>
              <a:rPr lang="en-US" sz="1750" dirty="0" err="1">
                <a:latin typeface="Arial"/>
                <a:ea typeface="Arial"/>
                <a:cs typeface="Arial"/>
                <a:sym typeface="Arial"/>
              </a:rPr>
              <a:t>arg</a:t>
            </a:r>
            <a:r>
              <a:rPr lang="en-US" sz="1750" dirty="0">
                <a:latin typeface="Arial"/>
                <a:ea typeface="Arial"/>
                <a:cs typeface="Arial"/>
                <a:sym typeface="Arial"/>
              </a:rPr>
              <a:t> constructor exists for Animal</a:t>
            </a:r>
            <a:endParaRPr dirty="0"/>
          </a:p>
          <a:p>
            <a:pPr marL="342900" lvl="0" indent="-231775" algn="l" rtl="0">
              <a:lnSpc>
                <a:spcPct val="80000"/>
              </a:lnSpc>
              <a:spcBef>
                <a:spcPts val="350"/>
              </a:spcBef>
              <a:spcAft>
                <a:spcPts val="0"/>
              </a:spcAft>
              <a:buSzPts val="1750"/>
              <a:buNone/>
            </a:pPr>
            <a:endParaRPr sz="1750" dirty="0">
              <a:latin typeface="Arial"/>
              <a:ea typeface="Arial"/>
              <a:cs typeface="Arial"/>
              <a:sym typeface="Arial"/>
            </a:endParaRPr>
          </a:p>
          <a:p>
            <a:pPr marL="0" lvl="0" indent="0" algn="l" rtl="0">
              <a:lnSpc>
                <a:spcPct val="80000"/>
              </a:lnSpc>
              <a:spcBef>
                <a:spcPts val="350"/>
              </a:spcBef>
              <a:spcAft>
                <a:spcPts val="0"/>
              </a:spcAft>
              <a:buSzPts val="1750"/>
              <a:buNone/>
            </a:pPr>
            <a:endParaRPr sz="1750" dirty="0">
              <a:latin typeface="Arial"/>
              <a:ea typeface="Arial"/>
              <a:cs typeface="Arial"/>
              <a:sym typeface="Arial"/>
            </a:endParaRPr>
          </a:p>
        </p:txBody>
      </p:sp>
      <p:sp>
        <p:nvSpPr>
          <p:cNvPr id="282" name="Google Shape;282;p25"/>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 name="Rectangle 1">
            <a:extLst>
              <a:ext uri="{FF2B5EF4-FFF2-40B4-BE49-F238E27FC236}">
                <a16:creationId xmlns:a16="http://schemas.microsoft.com/office/drawing/2014/main" id="{7C916B91-FBFE-44C4-91A1-23342A3EAF84}"/>
              </a:ext>
            </a:extLst>
          </p:cNvPr>
          <p:cNvSpPr/>
          <p:nvPr/>
        </p:nvSpPr>
        <p:spPr>
          <a:xfrm>
            <a:off x="738150" y="1354639"/>
            <a:ext cx="5754090" cy="16459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lvl="0">
              <a:lnSpc>
                <a:spcPct val="80000"/>
              </a:lnSpc>
              <a:buSzPts val="1750"/>
            </a:pPr>
            <a:r>
              <a:rPr lang="en-US" dirty="0">
                <a:latin typeface="Courier New"/>
                <a:ea typeface="Courier New"/>
                <a:cs typeface="Courier New"/>
                <a:sym typeface="Courier New"/>
              </a:rPr>
              <a:t>public class Animal {</a:t>
            </a:r>
            <a:endParaRPr lang="en-US" dirty="0"/>
          </a:p>
          <a:p>
            <a:pPr lvl="0">
              <a:lnSpc>
                <a:spcPct val="80000"/>
              </a:lnSpc>
              <a:spcBef>
                <a:spcPts val="350"/>
              </a:spcBef>
              <a:buSzPts val="1750"/>
            </a:pPr>
            <a:r>
              <a:rPr lang="en-US" dirty="0">
                <a:latin typeface="Courier New"/>
                <a:ea typeface="Courier New"/>
                <a:cs typeface="Courier New"/>
                <a:sym typeface="Courier New"/>
              </a:rPr>
              <a:t>    public Animal(String name) {}</a:t>
            </a:r>
            <a:endParaRPr lang="en-US" dirty="0"/>
          </a:p>
          <a:p>
            <a:pPr lvl="0">
              <a:lnSpc>
                <a:spcPct val="80000"/>
              </a:lnSpc>
              <a:spcBef>
                <a:spcPts val="350"/>
              </a:spcBef>
              <a:buSzPts val="1750"/>
            </a:pPr>
            <a:r>
              <a:rPr lang="en-US" dirty="0">
                <a:latin typeface="Courier New"/>
                <a:ea typeface="Courier New"/>
                <a:cs typeface="Courier New"/>
                <a:sym typeface="Courier New"/>
              </a:rPr>
              <a:t>}</a:t>
            </a:r>
            <a:endParaRPr lang="en-US" dirty="0"/>
          </a:p>
          <a:p>
            <a:pPr lvl="0">
              <a:lnSpc>
                <a:spcPct val="80000"/>
              </a:lnSpc>
              <a:spcBef>
                <a:spcPts val="350"/>
              </a:spcBef>
              <a:buSzPts val="1750"/>
            </a:pPr>
            <a:endParaRPr lang="en-US" dirty="0">
              <a:latin typeface="Courier New"/>
              <a:ea typeface="Courier New"/>
              <a:cs typeface="Courier New"/>
              <a:sym typeface="Courier New"/>
            </a:endParaRPr>
          </a:p>
          <a:p>
            <a:pPr lvl="0">
              <a:lnSpc>
                <a:spcPct val="80000"/>
              </a:lnSpc>
              <a:spcBef>
                <a:spcPts val="350"/>
              </a:spcBef>
              <a:buSzPts val="1750"/>
            </a:pPr>
            <a:r>
              <a:rPr lang="en-US" dirty="0">
                <a:latin typeface="Courier New"/>
                <a:ea typeface="Courier New"/>
                <a:cs typeface="Courier New"/>
                <a:sym typeface="Courier New"/>
              </a:rPr>
              <a:t>public class Dog extends Animal {}</a:t>
            </a:r>
            <a:endParaRPr lang="en-US" dirty="0"/>
          </a:p>
          <a:p>
            <a:pPr algn="ctr"/>
            <a:endParaRPr lang="en-US" dirty="0"/>
          </a:p>
        </p:txBody>
      </p:sp>
      <p:sp>
        <p:nvSpPr>
          <p:cNvPr id="3" name="Rectangle 2">
            <a:extLst>
              <a:ext uri="{FF2B5EF4-FFF2-40B4-BE49-F238E27FC236}">
                <a16:creationId xmlns:a16="http://schemas.microsoft.com/office/drawing/2014/main" id="{1693FFE3-2EBC-4975-A4D8-4AD3DA19414E}"/>
              </a:ext>
            </a:extLst>
          </p:cNvPr>
          <p:cNvSpPr/>
          <p:nvPr/>
        </p:nvSpPr>
        <p:spPr>
          <a:xfrm>
            <a:off x="738150" y="4579620"/>
            <a:ext cx="6737070" cy="18516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lvl="0">
              <a:lnSpc>
                <a:spcPct val="80000"/>
              </a:lnSpc>
              <a:spcBef>
                <a:spcPts val="350"/>
              </a:spcBef>
              <a:buSzPts val="1750"/>
            </a:pPr>
            <a:r>
              <a:rPr lang="en-US" dirty="0">
                <a:latin typeface="Courier New"/>
                <a:ea typeface="Courier New"/>
                <a:cs typeface="Courier New"/>
                <a:sym typeface="Courier New"/>
              </a:rPr>
              <a:t>public class Dog extends Animal {</a:t>
            </a:r>
            <a:br>
              <a:rPr lang="en-US" dirty="0">
                <a:latin typeface="Courier New"/>
                <a:ea typeface="Courier New"/>
                <a:cs typeface="Courier New"/>
                <a:sym typeface="Courier New"/>
              </a:rPr>
            </a:br>
            <a:r>
              <a:rPr lang="en-US" dirty="0">
                <a:latin typeface="Courier New"/>
                <a:ea typeface="Courier New"/>
                <a:cs typeface="Courier New"/>
                <a:sym typeface="Courier New"/>
              </a:rPr>
              <a:t>    </a:t>
            </a:r>
          </a:p>
          <a:p>
            <a:pPr lvl="0">
              <a:lnSpc>
                <a:spcPct val="80000"/>
              </a:lnSpc>
              <a:spcBef>
                <a:spcPts val="350"/>
              </a:spcBef>
              <a:buSzPts val="1750"/>
            </a:pPr>
            <a:r>
              <a:rPr lang="en-US" dirty="0">
                <a:latin typeface="Courier New"/>
                <a:ea typeface="Courier New"/>
                <a:cs typeface="Courier New"/>
                <a:sym typeface="Courier New"/>
              </a:rPr>
              <a:t>    public Dog(String name) {</a:t>
            </a:r>
          </a:p>
          <a:p>
            <a:pPr lvl="0">
              <a:lnSpc>
                <a:spcPct val="80000"/>
              </a:lnSpc>
              <a:spcBef>
                <a:spcPts val="350"/>
              </a:spcBef>
              <a:buSzPts val="1750"/>
            </a:pPr>
            <a:r>
              <a:rPr lang="en-US" dirty="0">
                <a:latin typeface="Courier New"/>
                <a:ea typeface="Courier New"/>
                <a:cs typeface="Courier New"/>
                <a:sym typeface="Courier New"/>
              </a:rPr>
              <a:t>	super(name); // calls Animal(String)</a:t>
            </a:r>
          </a:p>
          <a:p>
            <a:pPr lvl="0">
              <a:lnSpc>
                <a:spcPct val="80000"/>
              </a:lnSpc>
              <a:spcBef>
                <a:spcPts val="350"/>
              </a:spcBef>
              <a:buSzPts val="1750"/>
            </a:pPr>
            <a:r>
              <a:rPr lang="en-US" dirty="0">
                <a:latin typeface="Courier New"/>
                <a:ea typeface="Courier New"/>
                <a:cs typeface="Courier New"/>
                <a:sym typeface="Courier New"/>
              </a:rPr>
              <a:t>    }</a:t>
            </a:r>
            <a:endParaRPr lang="en-US" dirty="0"/>
          </a:p>
          <a:p>
            <a:pPr lvl="0">
              <a:lnSpc>
                <a:spcPct val="80000"/>
              </a:lnSpc>
              <a:spcBef>
                <a:spcPts val="350"/>
              </a:spcBef>
              <a:buSzPts val="1750"/>
            </a:pPr>
            <a:r>
              <a:rPr lang="en-US" dirty="0">
                <a:latin typeface="Courier New"/>
                <a:ea typeface="Courier New"/>
                <a:cs typeface="Courier New"/>
                <a:sym typeface="Courier New"/>
              </a:rPr>
              <a:t>    // You could also call a constructor in the same class:</a:t>
            </a:r>
            <a:endParaRPr lang="en-US" dirty="0"/>
          </a:p>
          <a:p>
            <a:pPr lvl="0">
              <a:lnSpc>
                <a:spcPct val="80000"/>
              </a:lnSpc>
              <a:spcBef>
                <a:spcPts val="350"/>
              </a:spcBef>
              <a:buSzPts val="1750"/>
            </a:pPr>
            <a:r>
              <a:rPr lang="en-US" dirty="0">
                <a:latin typeface="Courier New"/>
                <a:ea typeface="Courier New"/>
                <a:cs typeface="Courier New"/>
                <a:sym typeface="Courier New"/>
              </a:rPr>
              <a:t>    public Dog() { this(“</a:t>
            </a:r>
            <a:r>
              <a:rPr lang="en-US" dirty="0" err="1">
                <a:latin typeface="Courier New"/>
                <a:ea typeface="Courier New"/>
                <a:cs typeface="Courier New"/>
                <a:sym typeface="Courier New"/>
              </a:rPr>
              <a:t>fido</a:t>
            </a:r>
            <a:r>
              <a:rPr lang="en-US" dirty="0">
                <a:latin typeface="Courier New"/>
                <a:ea typeface="Courier New"/>
                <a:cs typeface="Courier New"/>
                <a:sym typeface="Courier New"/>
              </a:rPr>
              <a:t>”); } // gives a default value</a:t>
            </a:r>
            <a:br>
              <a:rPr lang="en-US" dirty="0">
                <a:latin typeface="Courier New"/>
                <a:ea typeface="Courier New"/>
                <a:cs typeface="Courier New"/>
                <a:sym typeface="Courier New"/>
              </a:rPr>
            </a:br>
            <a:r>
              <a:rPr lang="en-US" dirty="0">
                <a:latin typeface="Courier New"/>
                <a:ea typeface="Courier New"/>
                <a:cs typeface="Courier New"/>
                <a:sym typeface="Courier New"/>
              </a:rPr>
              <a:t>}</a:t>
            </a:r>
            <a:endParaRPr lang="en-US" dirty="0"/>
          </a:p>
          <a:p>
            <a:pPr algn="ctr"/>
            <a:endParaRPr lang="en-US" dirty="0"/>
          </a:p>
        </p:txBody>
      </p:sp>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08F9D2BF-B05C-47E8-AC2A-7C829632562D}"/>
                  </a:ext>
                </a:extLst>
              </p14:cNvPr>
              <p14:cNvContentPartPr/>
              <p14:nvPr/>
            </p14:nvContentPartPr>
            <p14:xfrm>
              <a:off x="7878720" y="6255540"/>
              <a:ext cx="360" cy="360"/>
            </p14:xfrm>
          </p:contentPart>
        </mc:Choice>
        <mc:Fallback xmlns="">
          <p:pic>
            <p:nvPicPr>
              <p:cNvPr id="15" name="Ink 14">
                <a:extLst>
                  <a:ext uri="{FF2B5EF4-FFF2-40B4-BE49-F238E27FC236}">
                    <a16:creationId xmlns:a16="http://schemas.microsoft.com/office/drawing/2014/main" id="{08F9D2BF-B05C-47E8-AC2A-7C829632562D}"/>
                  </a:ext>
                </a:extLst>
              </p:cNvPr>
              <p:cNvPicPr/>
              <p:nvPr/>
            </p:nvPicPr>
            <p:blipFill>
              <a:blip r:embed="rId4"/>
              <a:stretch>
                <a:fillRect/>
              </a:stretch>
            </p:blipFill>
            <p:spPr>
              <a:xfrm>
                <a:off x="7869720" y="6246900"/>
                <a:ext cx="18000" cy="18000"/>
              </a:xfrm>
              <a:prstGeom prst="rect">
                <a:avLst/>
              </a:prstGeom>
            </p:spPr>
          </p:pic>
        </mc:Fallback>
      </mc:AlternateContent>
      <p:grpSp>
        <p:nvGrpSpPr>
          <p:cNvPr id="279" name="Group 278">
            <a:extLst>
              <a:ext uri="{FF2B5EF4-FFF2-40B4-BE49-F238E27FC236}">
                <a16:creationId xmlns:a16="http://schemas.microsoft.com/office/drawing/2014/main" id="{8B1DA3C7-4219-43CA-A2AE-4671BDDEF974}"/>
              </a:ext>
            </a:extLst>
          </p:cNvPr>
          <p:cNvGrpSpPr/>
          <p:nvPr/>
        </p:nvGrpSpPr>
        <p:grpSpPr>
          <a:xfrm>
            <a:off x="792480" y="2093220"/>
            <a:ext cx="8117152" cy="4320720"/>
            <a:chOff x="792480" y="2093220"/>
            <a:chExt cx="8117152" cy="4320720"/>
          </a:xfrm>
        </p:grpSpPr>
        <p:sp>
          <p:nvSpPr>
            <p:cNvPr id="4" name="Rectangle: Rounded Corners 3">
              <a:extLst>
                <a:ext uri="{FF2B5EF4-FFF2-40B4-BE49-F238E27FC236}">
                  <a16:creationId xmlns:a16="http://schemas.microsoft.com/office/drawing/2014/main" id="{1AD10735-6E6E-4C74-A7DA-2C85E18652EE}"/>
                </a:ext>
              </a:extLst>
            </p:cNvPr>
            <p:cNvSpPr/>
            <p:nvPr/>
          </p:nvSpPr>
          <p:spPr>
            <a:xfrm>
              <a:off x="792480" y="2362200"/>
              <a:ext cx="3718560" cy="274320"/>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0C475597-5BB2-47E3-9438-579BF697A2E7}"/>
                    </a:ext>
                  </a:extLst>
                </p14:cNvPr>
                <p14:cNvContentPartPr/>
                <p14:nvPr/>
              </p14:nvContentPartPr>
              <p14:xfrm>
                <a:off x="4518840" y="2093220"/>
                <a:ext cx="4067640" cy="3287880"/>
              </p14:xfrm>
            </p:contentPart>
          </mc:Choice>
          <mc:Fallback xmlns="">
            <p:pic>
              <p:nvPicPr>
                <p:cNvPr id="5" name="Ink 4">
                  <a:extLst>
                    <a:ext uri="{FF2B5EF4-FFF2-40B4-BE49-F238E27FC236}">
                      <a16:creationId xmlns:a16="http://schemas.microsoft.com/office/drawing/2014/main" id="{0C475597-5BB2-47E3-9438-579BF697A2E7}"/>
                    </a:ext>
                  </a:extLst>
                </p:cNvPr>
                <p:cNvPicPr/>
                <p:nvPr/>
              </p:nvPicPr>
              <p:blipFill>
                <a:blip r:embed="rId6"/>
                <a:stretch>
                  <a:fillRect/>
                </a:stretch>
              </p:blipFill>
              <p:spPr>
                <a:xfrm>
                  <a:off x="4510200" y="2084580"/>
                  <a:ext cx="4085280" cy="3305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257546D1-00C0-4EF2-9E02-38C42E8C4CF1}"/>
                    </a:ext>
                  </a:extLst>
                </p14:cNvPr>
                <p14:cNvContentPartPr/>
                <p14:nvPr/>
              </p14:nvContentPartPr>
              <p14:xfrm>
                <a:off x="6672000" y="4689540"/>
                <a:ext cx="899640" cy="1724400"/>
              </p14:xfrm>
            </p:contentPart>
          </mc:Choice>
          <mc:Fallback xmlns="">
            <p:pic>
              <p:nvPicPr>
                <p:cNvPr id="9" name="Ink 8">
                  <a:extLst>
                    <a:ext uri="{FF2B5EF4-FFF2-40B4-BE49-F238E27FC236}">
                      <a16:creationId xmlns:a16="http://schemas.microsoft.com/office/drawing/2014/main" id="{257546D1-00C0-4EF2-9E02-38C42E8C4CF1}"/>
                    </a:ext>
                  </a:extLst>
                </p:cNvPr>
                <p:cNvPicPr/>
                <p:nvPr/>
              </p:nvPicPr>
              <p:blipFill>
                <a:blip r:embed="rId8"/>
                <a:stretch>
                  <a:fillRect/>
                </a:stretch>
              </p:blipFill>
              <p:spPr>
                <a:xfrm>
                  <a:off x="6663360" y="4680540"/>
                  <a:ext cx="917280" cy="1742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7" name="Ink 56">
                  <a:extLst>
                    <a:ext uri="{FF2B5EF4-FFF2-40B4-BE49-F238E27FC236}">
                      <a16:creationId xmlns:a16="http://schemas.microsoft.com/office/drawing/2014/main" id="{F097CAC7-1B0E-4E58-B7C3-CD8C24870384}"/>
                    </a:ext>
                  </a:extLst>
                </p14:cNvPr>
                <p14:cNvContentPartPr/>
                <p14:nvPr/>
              </p14:nvContentPartPr>
              <p14:xfrm rot="700628">
                <a:off x="7174090" y="4497651"/>
                <a:ext cx="1438514" cy="765990"/>
              </p14:xfrm>
            </p:contentPart>
          </mc:Choice>
          <mc:Fallback xmlns="">
            <p:pic>
              <p:nvPicPr>
                <p:cNvPr id="57" name="Ink 56">
                  <a:extLst>
                    <a:ext uri="{FF2B5EF4-FFF2-40B4-BE49-F238E27FC236}">
                      <a16:creationId xmlns:a16="http://schemas.microsoft.com/office/drawing/2014/main" id="{F097CAC7-1B0E-4E58-B7C3-CD8C24870384}"/>
                    </a:ext>
                  </a:extLst>
                </p:cNvPr>
                <p:cNvPicPr/>
                <p:nvPr/>
              </p:nvPicPr>
              <p:blipFill>
                <a:blip r:embed="rId10"/>
                <a:stretch>
                  <a:fillRect/>
                </a:stretch>
              </p:blipFill>
              <p:spPr>
                <a:xfrm rot="700628">
                  <a:off x="7165093" y="4489012"/>
                  <a:ext cx="1456149" cy="783628"/>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76" name="Ink 275">
                  <a:extLst>
                    <a:ext uri="{FF2B5EF4-FFF2-40B4-BE49-F238E27FC236}">
                      <a16:creationId xmlns:a16="http://schemas.microsoft.com/office/drawing/2014/main" id="{9061A2B3-4972-40C3-9EFF-1F597D0B5BEC}"/>
                    </a:ext>
                  </a:extLst>
                </p14:cNvPr>
                <p14:cNvContentPartPr/>
                <p14:nvPr/>
              </p14:nvContentPartPr>
              <p14:xfrm>
                <a:off x="8197552" y="5324846"/>
                <a:ext cx="712080" cy="672840"/>
              </p14:xfrm>
            </p:contentPart>
          </mc:Choice>
          <mc:Fallback xmlns="">
            <p:pic>
              <p:nvPicPr>
                <p:cNvPr id="276" name="Ink 275">
                  <a:extLst>
                    <a:ext uri="{FF2B5EF4-FFF2-40B4-BE49-F238E27FC236}">
                      <a16:creationId xmlns:a16="http://schemas.microsoft.com/office/drawing/2014/main" id="{9061A2B3-4972-40C3-9EFF-1F597D0B5BEC}"/>
                    </a:ext>
                  </a:extLst>
                </p:cNvPr>
                <p:cNvPicPr/>
                <p:nvPr/>
              </p:nvPicPr>
              <p:blipFill>
                <a:blip r:embed="rId12"/>
                <a:stretch>
                  <a:fillRect/>
                </a:stretch>
              </p:blipFill>
              <p:spPr>
                <a:xfrm>
                  <a:off x="8188908" y="5316201"/>
                  <a:ext cx="729729" cy="69048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283" name="Ink 282">
                <a:extLst>
                  <a:ext uri="{FF2B5EF4-FFF2-40B4-BE49-F238E27FC236}">
                    <a16:creationId xmlns:a16="http://schemas.microsoft.com/office/drawing/2014/main" id="{3F0C181F-A079-49BB-92CF-3555731D22AE}"/>
                  </a:ext>
                </a:extLst>
              </p14:cNvPr>
              <p14:cNvContentPartPr/>
              <p14:nvPr/>
            </p14:nvContentPartPr>
            <p14:xfrm>
              <a:off x="3029526" y="5460692"/>
              <a:ext cx="1360800" cy="506520"/>
            </p14:xfrm>
          </p:contentPart>
        </mc:Choice>
        <mc:Fallback xmlns="">
          <p:pic>
            <p:nvPicPr>
              <p:cNvPr id="283" name="Ink 282">
                <a:extLst>
                  <a:ext uri="{FF2B5EF4-FFF2-40B4-BE49-F238E27FC236}">
                    <a16:creationId xmlns:a16="http://schemas.microsoft.com/office/drawing/2014/main" id="{3F0C181F-A079-49BB-92CF-3555731D22AE}"/>
                  </a:ext>
                </a:extLst>
              </p:cNvPr>
              <p:cNvPicPr/>
              <p:nvPr/>
            </p:nvPicPr>
            <p:blipFill>
              <a:blip r:embed="rId14"/>
              <a:stretch>
                <a:fillRect/>
              </a:stretch>
            </p:blipFill>
            <p:spPr>
              <a:xfrm>
                <a:off x="3020526" y="5451692"/>
                <a:ext cx="1378440" cy="524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89" name="Ink 288">
                <a:extLst>
                  <a:ext uri="{FF2B5EF4-FFF2-40B4-BE49-F238E27FC236}">
                    <a16:creationId xmlns:a16="http://schemas.microsoft.com/office/drawing/2014/main" id="{3F4AAFEC-D28C-4D99-A92B-C6AEA970060A}"/>
                  </a:ext>
                </a:extLst>
              </p14:cNvPr>
              <p14:cNvContentPartPr/>
              <p14:nvPr/>
            </p14:nvContentPartPr>
            <p14:xfrm>
              <a:off x="2940150" y="5381850"/>
              <a:ext cx="118440" cy="127440"/>
            </p14:xfrm>
          </p:contentPart>
        </mc:Choice>
        <mc:Fallback xmlns="">
          <p:pic>
            <p:nvPicPr>
              <p:cNvPr id="289" name="Ink 288">
                <a:extLst>
                  <a:ext uri="{FF2B5EF4-FFF2-40B4-BE49-F238E27FC236}">
                    <a16:creationId xmlns:a16="http://schemas.microsoft.com/office/drawing/2014/main" id="{3F4AAFEC-D28C-4D99-A92B-C6AEA970060A}"/>
                  </a:ext>
                </a:extLst>
              </p:cNvPr>
              <p:cNvPicPr/>
              <p:nvPr/>
            </p:nvPicPr>
            <p:blipFill>
              <a:blip r:embed="rId16"/>
              <a:stretch>
                <a:fillRect/>
              </a:stretch>
            </p:blipFill>
            <p:spPr>
              <a:xfrm>
                <a:off x="2931150" y="5372825"/>
                <a:ext cx="136080" cy="14513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iterate type="lt">
                                    <p:tmAbs val="0"/>
                                  </p:iterate>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5" presetClass="emph" presetSubtype="0" nodeType="clickEffect">
                                  <p:stCondLst>
                                    <p:cond delay="0"/>
                                  </p:stCondLst>
                                  <p:iterate type="lt">
                                    <p:tmAbs val="25"/>
                                  </p:iterate>
                                  <p:childTnLst>
                                    <p:set>
                                      <p:cBhvr override="childStyle">
                                        <p:cTn id="50" dur="indefinite"/>
                                        <p:tgtEl>
                                          <p:spTgt spid="3">
                                            <p:txEl>
                                              <p:pRg st="5" end="5"/>
                                            </p:txEl>
                                          </p:spTgt>
                                        </p:tgtEl>
                                        <p:attrNameLst>
                                          <p:attrName>style.fontWeight</p:attrName>
                                        </p:attrNameLst>
                                      </p:cBhvr>
                                      <p:to>
                                        <p:strVal val="bold"/>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5" presetClass="emph" presetSubtype="0" nodeType="clickEffect">
                                  <p:stCondLst>
                                    <p:cond delay="0"/>
                                  </p:stCondLst>
                                  <p:iterate type="lt">
                                    <p:tmAbs val="25"/>
                                  </p:iterate>
                                  <p:childTnLst>
                                    <p:set>
                                      <p:cBhvr override="childStyle">
                                        <p:cTn id="60" dur="indefinite"/>
                                        <p:tgtEl>
                                          <p:spTgt spid="3">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 grpId="0" uiExpand="1" build="p"/>
      <p:bldP spid="2" grpId="0" animBg="1"/>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27377B-0A55-4C10-BD5E-7869DE2973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5" name="Text Placeholder 4">
            <a:extLst>
              <a:ext uri="{FF2B5EF4-FFF2-40B4-BE49-F238E27FC236}">
                <a16:creationId xmlns:a16="http://schemas.microsoft.com/office/drawing/2014/main" id="{9DB24D0D-B1B7-4C71-9CFC-D35542ACA075}"/>
              </a:ext>
            </a:extLst>
          </p:cNvPr>
          <p:cNvSpPr>
            <a:spLocks noGrp="1"/>
          </p:cNvSpPr>
          <p:nvPr>
            <p:ph type="body" idx="1"/>
          </p:nvPr>
        </p:nvSpPr>
        <p:spPr>
          <a:xfrm>
            <a:off x="157163" y="2464904"/>
            <a:ext cx="8826500" cy="3619984"/>
          </a:xfrm>
        </p:spPr>
        <p:txBody>
          <a:bodyPr/>
          <a:lstStyle/>
          <a:p>
            <a:pPr algn="ctr"/>
            <a:r>
              <a:rPr lang="en-US" sz="6000" dirty="0"/>
              <a:t>Using Constructors</a:t>
            </a:r>
          </a:p>
        </p:txBody>
      </p:sp>
    </p:spTree>
    <p:extLst>
      <p:ext uri="{BB962C8B-B14F-4D97-AF65-F5344CB8AC3E}">
        <p14:creationId xmlns:p14="http://schemas.microsoft.com/office/powerpoint/2010/main" val="2406806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Constructor Overloading</a:t>
            </a:r>
            <a:endParaRPr dirty="0"/>
          </a:p>
        </p:txBody>
      </p:sp>
      <p:sp>
        <p:nvSpPr>
          <p:cNvPr id="274" name="Google Shape;274;p24"/>
          <p:cNvSpPr txBox="1">
            <a:spLocks noGrp="1"/>
          </p:cNvSpPr>
          <p:nvPr>
            <p:ph type="body" idx="1"/>
          </p:nvPr>
        </p:nvSpPr>
        <p:spPr>
          <a:xfrm>
            <a:off x="380010" y="1219200"/>
            <a:ext cx="8383980" cy="5509637"/>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Constructors can be </a:t>
            </a:r>
            <a:r>
              <a:rPr lang="en-US" sz="2590" b="1" dirty="0"/>
              <a:t>overloaded</a:t>
            </a:r>
          </a:p>
          <a:p>
            <a:pPr marL="342900" lvl="0" indent="-342900" algn="l" rtl="0">
              <a:lnSpc>
                <a:spcPct val="90000"/>
              </a:lnSpc>
              <a:spcBef>
                <a:spcPts val="0"/>
              </a:spcBef>
              <a:spcAft>
                <a:spcPts val="0"/>
              </a:spcAft>
              <a:buSzPts val="2590"/>
              <a:buChar char="•"/>
            </a:pPr>
            <a:r>
              <a:rPr lang="en-US" sz="2590" b="1" dirty="0"/>
              <a:t>Method overloading</a:t>
            </a:r>
            <a:r>
              <a:rPr lang="en-US" sz="2590" dirty="0"/>
              <a:t>: given a method the same name but a different parameter list</a:t>
            </a:r>
          </a:p>
          <a:p>
            <a:pPr marL="342900" lvl="0" indent="-342900" algn="l" rtl="0">
              <a:lnSpc>
                <a:spcPct val="90000"/>
              </a:lnSpc>
              <a:spcBef>
                <a:spcPts val="0"/>
              </a:spcBef>
              <a:spcAft>
                <a:spcPts val="0"/>
              </a:spcAft>
              <a:buSzPts val="2590"/>
              <a:buChar char="•"/>
            </a:pPr>
            <a:endParaRPr b="1" dirty="0"/>
          </a:p>
          <a:p>
            <a:pPr marL="457200" lvl="1" indent="0" algn="l" rtl="0">
              <a:lnSpc>
                <a:spcPct val="90000"/>
              </a:lnSpc>
              <a:spcBef>
                <a:spcPts val="444"/>
              </a:spcBef>
              <a:spcAft>
                <a:spcPts val="0"/>
              </a:spcAft>
              <a:buSzPts val="2220"/>
              <a:buNone/>
            </a:pPr>
            <a:r>
              <a:rPr lang="en-US" sz="2220" b="1" dirty="0">
                <a:latin typeface="Courier New"/>
                <a:ea typeface="Courier New"/>
                <a:cs typeface="Courier New"/>
                <a:sym typeface="Courier New"/>
              </a:rPr>
              <a:t>public Example() { }</a:t>
            </a:r>
            <a:endParaRPr b="1" dirty="0"/>
          </a:p>
          <a:p>
            <a:pPr marL="457200" lvl="1" indent="0" algn="l" rtl="0">
              <a:lnSpc>
                <a:spcPct val="90000"/>
              </a:lnSpc>
              <a:spcBef>
                <a:spcPts val="444"/>
              </a:spcBef>
              <a:spcAft>
                <a:spcPts val="0"/>
              </a:spcAft>
              <a:buSzPts val="2220"/>
              <a:buNone/>
            </a:pPr>
            <a:r>
              <a:rPr lang="en-US" sz="2220" b="1" dirty="0">
                <a:latin typeface="Courier New"/>
                <a:ea typeface="Courier New"/>
                <a:cs typeface="Courier New"/>
                <a:sym typeface="Courier New"/>
              </a:rPr>
              <a:t>public Example(int num) { }</a:t>
            </a:r>
            <a:endParaRPr b="1" dirty="0"/>
          </a:p>
          <a:p>
            <a:pPr marL="457200" lvl="1" indent="0" algn="l" rtl="0">
              <a:lnSpc>
                <a:spcPct val="90000"/>
              </a:lnSpc>
              <a:spcBef>
                <a:spcPts val="444"/>
              </a:spcBef>
              <a:spcAft>
                <a:spcPts val="0"/>
              </a:spcAft>
              <a:buSzPts val="2220"/>
              <a:buNone/>
            </a:pPr>
            <a:r>
              <a:rPr lang="en-US" sz="2220" b="1" dirty="0">
                <a:latin typeface="Courier New"/>
                <a:ea typeface="Courier New"/>
                <a:cs typeface="Courier New"/>
                <a:sym typeface="Courier New"/>
              </a:rPr>
              <a:t>public Example(int num, String name) { }</a:t>
            </a:r>
          </a:p>
          <a:p>
            <a:pPr marL="457200" lvl="1" indent="0" algn="l" rtl="0">
              <a:lnSpc>
                <a:spcPct val="90000"/>
              </a:lnSpc>
              <a:spcBef>
                <a:spcPts val="444"/>
              </a:spcBef>
              <a:spcAft>
                <a:spcPts val="0"/>
              </a:spcAft>
              <a:buSzPts val="2220"/>
              <a:buNone/>
            </a:pPr>
            <a:r>
              <a:rPr lang="en-US" sz="2220" b="1" dirty="0">
                <a:latin typeface="Courier New"/>
                <a:cs typeface="Courier New"/>
                <a:sym typeface="Courier New"/>
              </a:rPr>
              <a:t>public Example(String name, int num) {}</a:t>
            </a:r>
          </a:p>
          <a:p>
            <a:pPr marL="457200" lvl="1" indent="0" algn="l" rtl="0">
              <a:lnSpc>
                <a:spcPct val="90000"/>
              </a:lnSpc>
              <a:spcBef>
                <a:spcPts val="444"/>
              </a:spcBef>
              <a:spcAft>
                <a:spcPts val="0"/>
              </a:spcAft>
              <a:buSzPts val="2220"/>
              <a:buNone/>
            </a:pPr>
            <a:endParaRPr lang="en-US" sz="2220" b="1" dirty="0">
              <a:latin typeface="Courier New"/>
              <a:cs typeface="Courier New"/>
              <a:sym typeface="Courier New"/>
            </a:endParaRPr>
          </a:p>
          <a:p>
            <a:pPr marL="342900" lvl="0" indent="-342900" algn="l" rtl="0">
              <a:lnSpc>
                <a:spcPct val="90000"/>
              </a:lnSpc>
              <a:spcBef>
                <a:spcPts val="518"/>
              </a:spcBef>
              <a:spcAft>
                <a:spcPts val="0"/>
              </a:spcAft>
              <a:buSzPts val="2590"/>
              <a:buChar char="•"/>
            </a:pPr>
            <a:r>
              <a:rPr lang="en-US" sz="2590" dirty="0"/>
              <a:t>Calling a specific constructor is a matter of passing in the specific amount of parameters of the correct type</a:t>
            </a:r>
            <a:endParaRPr dirty="0"/>
          </a:p>
          <a:p>
            <a:pPr marL="742950" lvl="1" indent="-285750">
              <a:lnSpc>
                <a:spcPct val="90000"/>
              </a:lnSpc>
              <a:spcBef>
                <a:spcPts val="444"/>
              </a:spcBef>
              <a:buSzPts val="2220"/>
            </a:pPr>
            <a:r>
              <a:rPr lang="en-US" sz="2220" b="1" dirty="0">
                <a:latin typeface="Courier New"/>
                <a:ea typeface="Courier New"/>
                <a:cs typeface="Courier New"/>
                <a:sym typeface="Courier New"/>
              </a:rPr>
              <a:t>Example </a:t>
            </a:r>
            <a:r>
              <a:rPr lang="en-US" sz="2220" b="1" dirty="0" err="1">
                <a:latin typeface="Courier New"/>
                <a:ea typeface="Courier New"/>
                <a:cs typeface="Courier New"/>
                <a:sym typeface="Courier New"/>
              </a:rPr>
              <a:t>myEx</a:t>
            </a:r>
            <a:r>
              <a:rPr lang="en-US" sz="2220" b="1" dirty="0">
                <a:latin typeface="Courier New"/>
                <a:ea typeface="Courier New"/>
                <a:cs typeface="Courier New"/>
                <a:sym typeface="Courier New"/>
              </a:rPr>
              <a:t> = new Example();</a:t>
            </a:r>
          </a:p>
          <a:p>
            <a:pPr marL="742950" lvl="1" indent="-285750" algn="l" rtl="0">
              <a:lnSpc>
                <a:spcPct val="90000"/>
              </a:lnSpc>
              <a:spcBef>
                <a:spcPts val="444"/>
              </a:spcBef>
              <a:spcAft>
                <a:spcPts val="0"/>
              </a:spcAft>
              <a:buSzPts val="2220"/>
              <a:buChar char="–"/>
            </a:pPr>
            <a:r>
              <a:rPr lang="en-US" sz="2220" b="1" dirty="0">
                <a:latin typeface="Courier New"/>
                <a:ea typeface="Courier New"/>
                <a:cs typeface="Courier New"/>
                <a:sym typeface="Courier New"/>
              </a:rPr>
              <a:t>Example </a:t>
            </a:r>
            <a:r>
              <a:rPr lang="en-US" sz="2220" b="1" dirty="0" err="1">
                <a:latin typeface="Courier New"/>
                <a:ea typeface="Courier New"/>
                <a:cs typeface="Courier New"/>
                <a:sym typeface="Courier New"/>
              </a:rPr>
              <a:t>myEx</a:t>
            </a:r>
            <a:r>
              <a:rPr lang="en-US" sz="2220" b="1" dirty="0">
                <a:latin typeface="Courier New"/>
                <a:ea typeface="Courier New"/>
                <a:cs typeface="Courier New"/>
                <a:sym typeface="Courier New"/>
              </a:rPr>
              <a:t> = new Example(3);</a:t>
            </a:r>
          </a:p>
          <a:p>
            <a:pPr marL="742950" lvl="1" indent="-285750">
              <a:lnSpc>
                <a:spcPct val="90000"/>
              </a:lnSpc>
              <a:spcBef>
                <a:spcPts val="444"/>
              </a:spcBef>
              <a:buSzPts val="2220"/>
            </a:pPr>
            <a:r>
              <a:rPr lang="en-US" b="1" dirty="0">
                <a:latin typeface="Courier New"/>
                <a:ea typeface="Courier New"/>
                <a:cs typeface="Courier New"/>
                <a:sym typeface="Courier New"/>
              </a:rPr>
              <a:t>Example </a:t>
            </a:r>
            <a:r>
              <a:rPr lang="en-US" b="1" dirty="0" err="1">
                <a:latin typeface="Courier New"/>
                <a:ea typeface="Courier New"/>
                <a:cs typeface="Courier New"/>
                <a:sym typeface="Courier New"/>
              </a:rPr>
              <a:t>myEx</a:t>
            </a:r>
            <a:r>
              <a:rPr lang="en-US" b="1" dirty="0">
                <a:latin typeface="Courier New"/>
                <a:ea typeface="Courier New"/>
                <a:cs typeface="Courier New"/>
                <a:sym typeface="Courier New"/>
              </a:rPr>
              <a:t> = new Example(5, “Bob”);</a:t>
            </a:r>
            <a:endParaRPr lang="en-US" b="1" dirty="0"/>
          </a:p>
          <a:p>
            <a:pPr marL="742950" lvl="1" indent="-285750">
              <a:lnSpc>
                <a:spcPct val="90000"/>
              </a:lnSpc>
              <a:spcBef>
                <a:spcPts val="444"/>
              </a:spcBef>
              <a:buSzPts val="2220"/>
            </a:pPr>
            <a:r>
              <a:rPr lang="en-US" b="1" dirty="0">
                <a:latin typeface="Courier New"/>
                <a:ea typeface="Courier New"/>
                <a:cs typeface="Courier New"/>
                <a:sym typeface="Courier New"/>
              </a:rPr>
              <a:t>Example </a:t>
            </a:r>
            <a:r>
              <a:rPr lang="en-US" b="1" dirty="0" err="1">
                <a:latin typeface="Courier New"/>
                <a:ea typeface="Courier New"/>
                <a:cs typeface="Courier New"/>
                <a:sym typeface="Courier New"/>
              </a:rPr>
              <a:t>myEx</a:t>
            </a:r>
            <a:r>
              <a:rPr lang="en-US" b="1" dirty="0">
                <a:latin typeface="Courier New"/>
                <a:ea typeface="Courier New"/>
                <a:cs typeface="Courier New"/>
                <a:sym typeface="Courier New"/>
              </a:rPr>
              <a:t> = new Example(“Jerry”, 10);</a:t>
            </a:r>
            <a:endParaRPr lang="en-US" b="1" dirty="0"/>
          </a:p>
          <a:p>
            <a:pPr marL="742950" lvl="1" indent="-285750" algn="l" rtl="0">
              <a:lnSpc>
                <a:spcPct val="90000"/>
              </a:lnSpc>
              <a:spcBef>
                <a:spcPts val="444"/>
              </a:spcBef>
              <a:spcAft>
                <a:spcPts val="0"/>
              </a:spcAft>
              <a:buSzPts val="2220"/>
              <a:buChar char="–"/>
            </a:pPr>
            <a:endParaRPr lang="en-US" sz="2220" dirty="0">
              <a:latin typeface="Courier New"/>
              <a:ea typeface="Courier New"/>
              <a:cs typeface="Courier New"/>
              <a:sym typeface="Courier New"/>
            </a:endParaRPr>
          </a:p>
          <a:p>
            <a:pPr marL="285750" indent="-285750">
              <a:lnSpc>
                <a:spcPct val="90000"/>
              </a:lnSpc>
              <a:spcBef>
                <a:spcPts val="444"/>
              </a:spcBef>
              <a:buSzPts val="2220"/>
              <a:buChar char="–"/>
            </a:pPr>
            <a:endParaRPr lang="en-US" sz="2620" dirty="0">
              <a:latin typeface="Courier New"/>
              <a:cs typeface="Courier New"/>
              <a:sym typeface="Courier New"/>
            </a:endParaRPr>
          </a:p>
        </p:txBody>
      </p:sp>
      <p:sp>
        <p:nvSpPr>
          <p:cNvPr id="275" name="Google Shape;275;p24"/>
          <p:cNvSpPr txBox="1">
            <a:spLocks noGrp="1"/>
          </p:cNvSpPr>
          <p:nvPr>
            <p:ph type="sldNum" idx="12"/>
          </p:nvPr>
        </p:nvSpPr>
        <p:spPr>
          <a:xfrm>
            <a:off x="8587409" y="6380922"/>
            <a:ext cx="397019" cy="34791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dirty="0"/>
          </a:p>
        </p:txBody>
      </p:sp>
      <p:sp>
        <p:nvSpPr>
          <p:cNvPr id="3" name="Rectangle: Rounded Corners 2">
            <a:extLst>
              <a:ext uri="{FF2B5EF4-FFF2-40B4-BE49-F238E27FC236}">
                <a16:creationId xmlns:a16="http://schemas.microsoft.com/office/drawing/2014/main" id="{9BA365C1-935E-417E-8FC4-94FA566BEF52}"/>
              </a:ext>
            </a:extLst>
          </p:cNvPr>
          <p:cNvSpPr/>
          <p:nvPr/>
        </p:nvSpPr>
        <p:spPr>
          <a:xfrm>
            <a:off x="815009" y="2693504"/>
            <a:ext cx="3637721" cy="407505"/>
          </a:xfrm>
          <a:prstGeom prst="roundRect">
            <a:avLst/>
          </a:prstGeom>
          <a:solidFill>
            <a:srgbClr val="F36A25">
              <a:alpha val="1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649F70A9-4D65-43AA-8C7F-AF07229291BB}"/>
              </a:ext>
            </a:extLst>
          </p:cNvPr>
          <p:cNvSpPr/>
          <p:nvPr/>
        </p:nvSpPr>
        <p:spPr>
          <a:xfrm>
            <a:off x="815007" y="3061252"/>
            <a:ext cx="4850296" cy="407505"/>
          </a:xfrm>
          <a:prstGeom prst="roundRect">
            <a:avLst/>
          </a:prstGeom>
          <a:solidFill>
            <a:srgbClr val="F36A25">
              <a:alpha val="1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98AD3CA7-06E5-4158-96EC-61673B071429}"/>
              </a:ext>
            </a:extLst>
          </p:cNvPr>
          <p:cNvSpPr/>
          <p:nvPr/>
        </p:nvSpPr>
        <p:spPr>
          <a:xfrm>
            <a:off x="815007" y="3429000"/>
            <a:ext cx="6897757" cy="407505"/>
          </a:xfrm>
          <a:prstGeom prst="roundRect">
            <a:avLst/>
          </a:prstGeom>
          <a:solidFill>
            <a:srgbClr val="F36A25">
              <a:alpha val="1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43A12268-84B1-4BD5-AB67-06261804ADFF}"/>
              </a:ext>
            </a:extLst>
          </p:cNvPr>
          <p:cNvSpPr/>
          <p:nvPr/>
        </p:nvSpPr>
        <p:spPr>
          <a:xfrm>
            <a:off x="815006" y="3770266"/>
            <a:ext cx="6897757" cy="407505"/>
          </a:xfrm>
          <a:prstGeom prst="roundRect">
            <a:avLst/>
          </a:prstGeom>
          <a:solidFill>
            <a:srgbClr val="F36A25">
              <a:alpha val="1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4">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26" presetClass="emph" presetSubtype="0" fill="hold" grpId="1" nodeType="withEffect">
                                  <p:stCondLst>
                                    <p:cond delay="0"/>
                                  </p:stCondLst>
                                  <p:childTnLst>
                                    <p:animEffect transition="out" filter="fade">
                                      <p:cBhvr>
                                        <p:cTn id="12" dur="500" tmFilter="0, 0; .2, .5; .8, .5; 1, 0"/>
                                        <p:tgtEl>
                                          <p:spTgt spid="3"/>
                                        </p:tgtEl>
                                      </p:cBhvr>
                                    </p:animEffect>
                                    <p:animScale>
                                      <p:cBhvr>
                                        <p:cTn id="13" dur="250" autoRev="1" fill="hold"/>
                                        <p:tgtEl>
                                          <p:spTgt spid="3"/>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74">
                                            <p:txEl>
                                              <p:pRg st="10" end="10"/>
                                            </p:txEl>
                                          </p:spTgt>
                                        </p:tgtEl>
                                        <p:attrNameLst>
                                          <p:attrName>style.visibility</p:attrName>
                                        </p:attrNameLst>
                                      </p:cBhvr>
                                      <p:to>
                                        <p:strVal val="visible"/>
                                      </p:to>
                                    </p:set>
                                  </p:childTnLst>
                                </p:cTn>
                              </p:par>
                              <p:par>
                                <p:cTn id="18" presetID="1" presetClass="exit" presetSubtype="0" fill="hold" grpId="2" nodeType="withEffect">
                                  <p:stCondLst>
                                    <p:cond delay="0"/>
                                  </p:stCondLst>
                                  <p:childTnLst>
                                    <p:set>
                                      <p:cBhvr>
                                        <p:cTn id="19" dur="1" fill="hold">
                                          <p:stCondLst>
                                            <p:cond delay="9"/>
                                          </p:stCondLst>
                                        </p:cTn>
                                        <p:tgtEl>
                                          <p:spTgt spid="3"/>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par>
                                <p:cTn id="24" presetID="26" presetClass="emph" presetSubtype="0" fill="hold" grpId="1" nodeType="withEffect">
                                  <p:stCondLst>
                                    <p:cond delay="0"/>
                                  </p:stCondLst>
                                  <p:childTnLst>
                                    <p:animEffect transition="out" filter="fade">
                                      <p:cBhvr>
                                        <p:cTn id="25" dur="500" tmFilter="0, 0; .2, .5; .8, .5; 1, 0"/>
                                        <p:tgtEl>
                                          <p:spTgt spid="7"/>
                                        </p:tgtEl>
                                      </p:cBhvr>
                                    </p:animEffect>
                                    <p:animScale>
                                      <p:cBhvr>
                                        <p:cTn id="26" dur="250" autoRev="1" fill="hold"/>
                                        <p:tgtEl>
                                          <p:spTgt spid="7"/>
                                        </p:tgtEl>
                                      </p:cBhvr>
                                      <p:by x="105000" y="105000"/>
                                    </p:animScale>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4">
                                            <p:txEl>
                                              <p:pRg st="11" end="11"/>
                                            </p:txEl>
                                          </p:spTgt>
                                        </p:tgtEl>
                                        <p:attrNameLst>
                                          <p:attrName>style.visibility</p:attrName>
                                        </p:attrNameLst>
                                      </p:cBhvr>
                                      <p:to>
                                        <p:strVal val="visible"/>
                                      </p:to>
                                    </p:set>
                                  </p:childTnLst>
                                </p:cTn>
                              </p:par>
                              <p:par>
                                <p:cTn id="31" presetID="1" presetClass="exit" presetSubtype="0" fill="hold" grpId="2" nodeType="withEffect">
                                  <p:stCondLst>
                                    <p:cond delay="0"/>
                                  </p:stCondLst>
                                  <p:childTnLst>
                                    <p:set>
                                      <p:cBhvr>
                                        <p:cTn id="32" dur="1" fill="hold">
                                          <p:stCondLst>
                                            <p:cond delay="0"/>
                                          </p:stCondLst>
                                        </p:cTn>
                                        <p:tgtEl>
                                          <p:spTgt spid="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26" presetClass="emph" presetSubtype="0" fill="hold" grpId="1" nodeType="withEffect">
                                  <p:stCondLst>
                                    <p:cond delay="0"/>
                                  </p:stCondLst>
                                  <p:childTnLst>
                                    <p:animEffect transition="out" filter="fade">
                                      <p:cBhvr>
                                        <p:cTn id="38" dur="500" tmFilter="0, 0; .2, .5; .8, .5; 1, 0"/>
                                        <p:tgtEl>
                                          <p:spTgt spid="8"/>
                                        </p:tgtEl>
                                      </p:cBhvr>
                                    </p:animEffect>
                                    <p:animScale>
                                      <p:cBhvr>
                                        <p:cTn id="39" dur="250" autoRev="1" fill="hold"/>
                                        <p:tgtEl>
                                          <p:spTgt spid="8"/>
                                        </p:tgtEl>
                                      </p:cBhvr>
                                      <p:by x="105000" y="105000"/>
                                    </p:animScale>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74">
                                            <p:txEl>
                                              <p:pRg st="12" end="12"/>
                                            </p:txEl>
                                          </p:spTgt>
                                        </p:tgtEl>
                                        <p:attrNameLst>
                                          <p:attrName>style.visibility</p:attrName>
                                        </p:attrNameLst>
                                      </p:cBhvr>
                                      <p:to>
                                        <p:strVal val="visible"/>
                                      </p:to>
                                    </p:set>
                                  </p:childTnLst>
                                </p:cTn>
                              </p:par>
                              <p:par>
                                <p:cTn id="44" presetID="1" presetClass="exit" presetSubtype="0" fill="hold" grpId="2" nodeType="withEffect">
                                  <p:stCondLst>
                                    <p:cond delay="0"/>
                                  </p:stCondLst>
                                  <p:childTnLst>
                                    <p:set>
                                      <p:cBhvr>
                                        <p:cTn id="45" dur="1" fill="hold">
                                          <p:stCondLst>
                                            <p:cond delay="0"/>
                                          </p:stCondLst>
                                        </p:cTn>
                                        <p:tgtEl>
                                          <p:spTgt spid="8"/>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childTnLst>
                                </p:cTn>
                              </p:par>
                              <p:par>
                                <p:cTn id="50" presetID="26" presetClass="emph" presetSubtype="0" fill="hold" grpId="1" nodeType="withEffect">
                                  <p:stCondLst>
                                    <p:cond delay="0"/>
                                  </p:stCondLst>
                                  <p:childTnLst>
                                    <p:animEffect transition="out" filter="fade">
                                      <p:cBhvr>
                                        <p:cTn id="51" dur="500" tmFilter="0, 0; .2, .5; .8, .5; 1, 0"/>
                                        <p:tgtEl>
                                          <p:spTgt spid="9"/>
                                        </p:tgtEl>
                                      </p:cBhvr>
                                    </p:animEffect>
                                    <p:animScale>
                                      <p:cBhvr>
                                        <p:cTn id="52" dur="250" autoRev="1" fill="hold"/>
                                        <p:tgtEl>
                                          <p:spTgt spid="9"/>
                                        </p:tgtEl>
                                      </p:cBhvr>
                                      <p:by x="105000" y="105000"/>
                                    </p:animScale>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2" nodeType="clickEffect">
                                  <p:stCondLst>
                                    <p:cond delay="0"/>
                                  </p:stCondLst>
                                  <p:childTnLst>
                                    <p:set>
                                      <p:cBhvr>
                                        <p:cTn id="5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7" grpId="0" animBg="1"/>
      <p:bldP spid="7" grpId="1" animBg="1"/>
      <p:bldP spid="7" grpId="2" animBg="1"/>
      <p:bldP spid="8" grpId="0" animBg="1"/>
      <p:bldP spid="8" grpId="1" animBg="1"/>
      <p:bldP spid="8" grpId="2" animBg="1"/>
      <p:bldP spid="9" grpId="0" animBg="1"/>
      <p:bldP spid="9" grpId="1" animBg="1"/>
      <p:bldP spid="9" grpId="2"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2AB2A46-5DDF-464C-8442-5A8B512FE6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
        <p:nvSpPr>
          <p:cNvPr id="5" name="Title 4">
            <a:extLst>
              <a:ext uri="{FF2B5EF4-FFF2-40B4-BE49-F238E27FC236}">
                <a16:creationId xmlns:a16="http://schemas.microsoft.com/office/drawing/2014/main" id="{F0AA9027-4498-4713-8CAC-BD73E6D7C103}"/>
              </a:ext>
            </a:extLst>
          </p:cNvPr>
          <p:cNvSpPr>
            <a:spLocks noGrp="1"/>
          </p:cNvSpPr>
          <p:nvPr>
            <p:ph type="title"/>
          </p:nvPr>
        </p:nvSpPr>
        <p:spPr/>
        <p:txBody>
          <a:bodyPr/>
          <a:lstStyle/>
          <a:p>
            <a:r>
              <a:rPr lang="en-US" dirty="0"/>
              <a:t>Key Topics</a:t>
            </a:r>
          </a:p>
        </p:txBody>
      </p:sp>
      <p:sp>
        <p:nvSpPr>
          <p:cNvPr id="6" name="Text Placeholder 5">
            <a:extLst>
              <a:ext uri="{FF2B5EF4-FFF2-40B4-BE49-F238E27FC236}">
                <a16:creationId xmlns:a16="http://schemas.microsoft.com/office/drawing/2014/main" id="{96BA33C4-EFC6-4ED4-93C3-666B2968F418}"/>
              </a:ext>
            </a:extLst>
          </p:cNvPr>
          <p:cNvSpPr>
            <a:spLocks noGrp="1"/>
          </p:cNvSpPr>
          <p:nvPr>
            <p:ph type="body" idx="1"/>
          </p:nvPr>
        </p:nvSpPr>
        <p:spPr/>
        <p:txBody>
          <a:bodyPr/>
          <a:lstStyle/>
          <a:p>
            <a:r>
              <a:rPr lang="en-US" dirty="0"/>
              <a:t>Encapsulation</a:t>
            </a:r>
          </a:p>
          <a:p>
            <a:r>
              <a:rPr lang="en-US" dirty="0"/>
              <a:t>Constructors</a:t>
            </a:r>
          </a:p>
          <a:p>
            <a:r>
              <a:rPr lang="en-US" dirty="0"/>
              <a:t>Using Constructors</a:t>
            </a:r>
          </a:p>
          <a:p>
            <a:r>
              <a:rPr lang="en-US" b="1" dirty="0"/>
              <a:t>final </a:t>
            </a:r>
            <a:r>
              <a:rPr lang="en-US" dirty="0"/>
              <a:t>keyword</a:t>
            </a:r>
            <a:endParaRPr lang="en-US" b="1" dirty="0"/>
          </a:p>
        </p:txBody>
      </p:sp>
    </p:spTree>
    <p:extLst>
      <p:ext uri="{BB962C8B-B14F-4D97-AF65-F5344CB8AC3E}">
        <p14:creationId xmlns:p14="http://schemas.microsoft.com/office/powerpoint/2010/main" val="3310620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31C5B-618D-4DA7-BF58-F8A88700E29B}"/>
              </a:ext>
            </a:extLst>
          </p:cNvPr>
          <p:cNvSpPr>
            <a:spLocks noGrp="1"/>
          </p:cNvSpPr>
          <p:nvPr>
            <p:ph type="title"/>
          </p:nvPr>
        </p:nvSpPr>
        <p:spPr/>
        <p:txBody>
          <a:bodyPr/>
          <a:lstStyle/>
          <a:p>
            <a:r>
              <a:rPr lang="en-US" dirty="0"/>
              <a:t>The ‘this()’ call</a:t>
            </a:r>
          </a:p>
        </p:txBody>
      </p:sp>
      <p:sp>
        <p:nvSpPr>
          <p:cNvPr id="3" name="Text Placeholder 2">
            <a:extLst>
              <a:ext uri="{FF2B5EF4-FFF2-40B4-BE49-F238E27FC236}">
                <a16:creationId xmlns:a16="http://schemas.microsoft.com/office/drawing/2014/main" id="{A99380E9-B142-4258-935C-EA35889C2D05}"/>
              </a:ext>
            </a:extLst>
          </p:cNvPr>
          <p:cNvSpPr>
            <a:spLocks noGrp="1"/>
          </p:cNvSpPr>
          <p:nvPr>
            <p:ph type="body" idx="1"/>
          </p:nvPr>
        </p:nvSpPr>
        <p:spPr>
          <a:xfrm>
            <a:off x="217830" y="1572708"/>
            <a:ext cx="8708340" cy="4170799"/>
          </a:xfrm>
        </p:spPr>
        <p:txBody>
          <a:bodyPr/>
          <a:lstStyle/>
          <a:p>
            <a:pPr marL="342900" lvl="0" indent="-342900">
              <a:lnSpc>
                <a:spcPct val="90000"/>
              </a:lnSpc>
              <a:spcBef>
                <a:spcPts val="518"/>
              </a:spcBef>
              <a:buSzPts val="2590"/>
            </a:pPr>
            <a:r>
              <a:rPr lang="en-US" sz="2590" dirty="0"/>
              <a:t>Recall that the first thing a constructor does is call another constructor</a:t>
            </a:r>
          </a:p>
          <a:p>
            <a:pPr marL="800100" lvl="1" indent="-342900">
              <a:lnSpc>
                <a:spcPct val="90000"/>
              </a:lnSpc>
              <a:spcBef>
                <a:spcPts val="518"/>
              </a:spcBef>
              <a:buSzPts val="2590"/>
            </a:pPr>
            <a:r>
              <a:rPr lang="en-US" sz="2190" dirty="0" err="1"/>
              <a:t>Implictly</a:t>
            </a:r>
            <a:r>
              <a:rPr lang="en-US" sz="2190" dirty="0"/>
              <a:t> calls </a:t>
            </a:r>
            <a:r>
              <a:rPr lang="en-US" sz="2190" b="1" dirty="0"/>
              <a:t>super()</a:t>
            </a:r>
          </a:p>
          <a:p>
            <a:pPr marL="342900" lvl="0" indent="-342900">
              <a:lnSpc>
                <a:spcPct val="90000"/>
              </a:lnSpc>
              <a:spcBef>
                <a:spcPts val="518"/>
              </a:spcBef>
              <a:buSzPts val="2590"/>
            </a:pPr>
            <a:r>
              <a:rPr lang="en-US" sz="2590" dirty="0"/>
              <a:t>You can </a:t>
            </a:r>
            <a:r>
              <a:rPr lang="en-US" sz="2590" b="1" dirty="0"/>
              <a:t>instead</a:t>
            </a:r>
            <a:r>
              <a:rPr lang="en-US" sz="2590" dirty="0"/>
              <a:t> have the constructor call another constructor of the same class</a:t>
            </a:r>
          </a:p>
          <a:p>
            <a:pPr marL="800100" lvl="1" indent="-342900">
              <a:lnSpc>
                <a:spcPct val="90000"/>
              </a:lnSpc>
              <a:spcBef>
                <a:spcPts val="518"/>
              </a:spcBef>
              <a:buSzPts val="2590"/>
            </a:pPr>
            <a:r>
              <a:rPr lang="en-US" sz="1790" dirty="0"/>
              <a:t>Explicitly use </a:t>
            </a:r>
            <a:r>
              <a:rPr lang="en-US" sz="1790" b="1" dirty="0"/>
              <a:t>this()</a:t>
            </a:r>
          </a:p>
          <a:p>
            <a:pPr marL="800100" lvl="1" indent="-342900">
              <a:lnSpc>
                <a:spcPct val="90000"/>
              </a:lnSpc>
              <a:spcBef>
                <a:spcPts val="518"/>
              </a:spcBef>
              <a:buSzPts val="2590"/>
            </a:pPr>
            <a:r>
              <a:rPr lang="en-US" b="1" dirty="0">
                <a:latin typeface="Courier New"/>
                <a:ea typeface="Courier New"/>
                <a:cs typeface="Courier New"/>
                <a:sym typeface="Courier New"/>
              </a:rPr>
              <a:t>this</a:t>
            </a:r>
            <a:r>
              <a:rPr lang="en-US" dirty="0"/>
              <a:t> is a reference to the current class, so </a:t>
            </a:r>
            <a:r>
              <a:rPr lang="en-US" b="1" dirty="0">
                <a:latin typeface="Courier New"/>
                <a:ea typeface="Courier New"/>
                <a:cs typeface="Courier New"/>
                <a:sym typeface="Courier New"/>
              </a:rPr>
              <a:t>this()</a:t>
            </a:r>
            <a:r>
              <a:rPr lang="en-US" b="1" dirty="0">
                <a:latin typeface="+mj-lt"/>
                <a:ea typeface="Courier New"/>
                <a:cs typeface="Courier New"/>
                <a:sym typeface="Courier New"/>
              </a:rPr>
              <a:t> </a:t>
            </a:r>
            <a:r>
              <a:rPr lang="en-US" dirty="0"/>
              <a:t>is an invocation of one of the current </a:t>
            </a:r>
            <a:r>
              <a:rPr lang="en-US" dirty="0" err="1"/>
              <a:t>class’</a:t>
            </a:r>
            <a:r>
              <a:rPr lang="en-US" dirty="0"/>
              <a:t> constructors</a:t>
            </a:r>
          </a:p>
          <a:p>
            <a:pPr marL="342900" indent="-342900">
              <a:lnSpc>
                <a:spcPct val="90000"/>
              </a:lnSpc>
              <a:spcBef>
                <a:spcPts val="518"/>
              </a:spcBef>
              <a:buSzPts val="2590"/>
            </a:pPr>
            <a:r>
              <a:rPr lang="en-US" sz="2590" dirty="0"/>
              <a:t>Calling </a:t>
            </a:r>
            <a:r>
              <a:rPr lang="en-US" sz="2590" b="1" dirty="0"/>
              <a:t>super() </a:t>
            </a:r>
            <a:r>
              <a:rPr lang="en-US" sz="2590" dirty="0"/>
              <a:t>or </a:t>
            </a:r>
            <a:r>
              <a:rPr lang="en-US" sz="2590" b="1" dirty="0"/>
              <a:t>this()</a:t>
            </a:r>
            <a:r>
              <a:rPr lang="en-US" sz="2590" dirty="0"/>
              <a:t> must be the first statement in the constructor’s code block</a:t>
            </a:r>
          </a:p>
          <a:p>
            <a:pPr marL="800100" lvl="1" indent="-342900">
              <a:lnSpc>
                <a:spcPct val="90000"/>
              </a:lnSpc>
              <a:spcBef>
                <a:spcPts val="518"/>
              </a:spcBef>
              <a:buSzPts val="2590"/>
            </a:pPr>
            <a:r>
              <a:rPr lang="en-US" sz="2190" dirty="0"/>
              <a:t>To call a constructor that has parameters, just pass them in</a:t>
            </a:r>
          </a:p>
          <a:p>
            <a:pPr marL="1257300" lvl="2" indent="-342900">
              <a:lnSpc>
                <a:spcPct val="90000"/>
              </a:lnSpc>
              <a:spcBef>
                <a:spcPts val="518"/>
              </a:spcBef>
              <a:buSzPts val="2590"/>
            </a:pPr>
            <a:r>
              <a:rPr lang="en-US" sz="1790" dirty="0"/>
              <a:t>super(“Dave”);</a:t>
            </a:r>
          </a:p>
          <a:p>
            <a:pPr marL="1257300" lvl="2" indent="-342900">
              <a:lnSpc>
                <a:spcPct val="90000"/>
              </a:lnSpc>
              <a:spcBef>
                <a:spcPts val="518"/>
              </a:spcBef>
              <a:buSzPts val="2590"/>
            </a:pPr>
            <a:r>
              <a:rPr lang="en-US" sz="1790" dirty="0"/>
              <a:t>this(5);</a:t>
            </a:r>
          </a:p>
        </p:txBody>
      </p:sp>
      <p:sp>
        <p:nvSpPr>
          <p:cNvPr id="4" name="Slide Number Placeholder 3">
            <a:extLst>
              <a:ext uri="{FF2B5EF4-FFF2-40B4-BE49-F238E27FC236}">
                <a16:creationId xmlns:a16="http://schemas.microsoft.com/office/drawing/2014/main" id="{E9597E5C-5A80-424E-95D4-FC3B401CC8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extLst>
      <p:ext uri="{BB962C8B-B14F-4D97-AF65-F5344CB8AC3E}">
        <p14:creationId xmlns:p14="http://schemas.microsoft.com/office/powerpoint/2010/main" val="2724939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0DCFF-DCE3-42C1-A20E-8381A7BA39ED}"/>
              </a:ext>
            </a:extLst>
          </p:cNvPr>
          <p:cNvSpPr>
            <a:spLocks noGrp="1"/>
          </p:cNvSpPr>
          <p:nvPr>
            <p:ph type="title"/>
          </p:nvPr>
        </p:nvSpPr>
        <p:spPr/>
        <p:txBody>
          <a:bodyPr/>
          <a:lstStyle/>
          <a:p>
            <a:r>
              <a:rPr lang="en-US" dirty="0"/>
              <a:t>Constructor Chaining</a:t>
            </a:r>
          </a:p>
        </p:txBody>
      </p:sp>
      <p:sp>
        <p:nvSpPr>
          <p:cNvPr id="3" name="Text Placeholder 2">
            <a:extLst>
              <a:ext uri="{FF2B5EF4-FFF2-40B4-BE49-F238E27FC236}">
                <a16:creationId xmlns:a16="http://schemas.microsoft.com/office/drawing/2014/main" id="{821D6DCA-D00A-42FC-B2CA-0E53499D6C5E}"/>
              </a:ext>
            </a:extLst>
          </p:cNvPr>
          <p:cNvSpPr>
            <a:spLocks noGrp="1"/>
          </p:cNvSpPr>
          <p:nvPr>
            <p:ph type="body" idx="1"/>
          </p:nvPr>
        </p:nvSpPr>
        <p:spPr>
          <a:xfrm>
            <a:off x="65912" y="1450617"/>
            <a:ext cx="4058452" cy="5278220"/>
          </a:xfrm>
        </p:spPr>
        <p:txBody>
          <a:bodyPr/>
          <a:lstStyle/>
          <a:p>
            <a:r>
              <a:rPr lang="en-US" b="1" dirty="0"/>
              <a:t>Constructor chaining</a:t>
            </a:r>
            <a:r>
              <a:rPr lang="en-US" dirty="0"/>
              <a:t> takes advantage of making the </a:t>
            </a:r>
            <a:r>
              <a:rPr lang="en-US" b="1" dirty="0"/>
              <a:t>this() </a:t>
            </a:r>
            <a:r>
              <a:rPr lang="en-US" dirty="0"/>
              <a:t>call</a:t>
            </a:r>
          </a:p>
          <a:p>
            <a:r>
              <a:rPr lang="en-US" dirty="0"/>
              <a:t>Instead of have duplicate code inside each constructors, you can have them call each other to initialize themselves</a:t>
            </a:r>
          </a:p>
          <a:p>
            <a:endParaRPr lang="en-US" b="1" dirty="0"/>
          </a:p>
        </p:txBody>
      </p:sp>
      <p:sp>
        <p:nvSpPr>
          <p:cNvPr id="4" name="Slide Number Placeholder 3">
            <a:extLst>
              <a:ext uri="{FF2B5EF4-FFF2-40B4-BE49-F238E27FC236}">
                <a16:creationId xmlns:a16="http://schemas.microsoft.com/office/drawing/2014/main" id="{FCF4E970-EDFC-4510-8AEB-AFD6C0D05C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grpSp>
        <p:nvGrpSpPr>
          <p:cNvPr id="14" name="Group 13">
            <a:extLst>
              <a:ext uri="{FF2B5EF4-FFF2-40B4-BE49-F238E27FC236}">
                <a16:creationId xmlns:a16="http://schemas.microsoft.com/office/drawing/2014/main" id="{796E0705-E483-4B2C-B454-831A452A906A}"/>
              </a:ext>
            </a:extLst>
          </p:cNvPr>
          <p:cNvGrpSpPr/>
          <p:nvPr/>
        </p:nvGrpSpPr>
        <p:grpSpPr>
          <a:xfrm>
            <a:off x="4273607" y="2770962"/>
            <a:ext cx="4773553" cy="2067005"/>
            <a:chOff x="1829128" y="1806866"/>
            <a:chExt cx="4773553" cy="2067005"/>
          </a:xfrm>
        </p:grpSpPr>
        <p:sp>
          <p:nvSpPr>
            <p:cNvPr id="6" name="Rectangle 5">
              <a:extLst>
                <a:ext uri="{FF2B5EF4-FFF2-40B4-BE49-F238E27FC236}">
                  <a16:creationId xmlns:a16="http://schemas.microsoft.com/office/drawing/2014/main" id="{40368ED7-A99D-4970-B0C8-04709E676FD8}"/>
                </a:ext>
              </a:extLst>
            </p:cNvPr>
            <p:cNvSpPr/>
            <p:nvPr/>
          </p:nvSpPr>
          <p:spPr>
            <a:xfrm>
              <a:off x="1829128" y="1806866"/>
              <a:ext cx="4355183" cy="20670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182880" lvl="1" defTabSz="457200">
                <a:lnSpc>
                  <a:spcPct val="90000"/>
                </a:lnSpc>
              </a:pPr>
              <a:r>
                <a:rPr lang="en-US" dirty="0">
                  <a:latin typeface="Courier New" panose="02070309020205020404" pitchFamily="49" charset="0"/>
                  <a:cs typeface="Courier New" panose="02070309020205020404" pitchFamily="49" charset="0"/>
                </a:rPr>
                <a:t>package one;</a:t>
              </a:r>
            </a:p>
            <a:p>
              <a:pPr marL="182880" lvl="1" defTabSz="457200">
                <a:lnSpc>
                  <a:spcPct val="90000"/>
                </a:lnSpc>
              </a:pPr>
              <a:r>
                <a:rPr lang="en-US" dirty="0">
                  <a:latin typeface="Courier New" panose="02070309020205020404" pitchFamily="49" charset="0"/>
                  <a:cs typeface="Courier New" panose="02070309020205020404" pitchFamily="49" charset="0"/>
                </a:rPr>
                <a:t>public class Dog {</a:t>
              </a:r>
            </a:p>
            <a:p>
              <a:pPr marL="182880" lvl="1" defTabSz="457200">
                <a:lnSpc>
                  <a:spcPct val="90000"/>
                </a:lnSpc>
              </a:pPr>
              <a:r>
                <a:rPr lang="en-US" dirty="0">
                  <a:latin typeface="Courier New" panose="02070309020205020404" pitchFamily="49" charset="0"/>
                  <a:cs typeface="Courier New" panose="02070309020205020404" pitchFamily="49" charset="0"/>
                </a:rPr>
                <a:t>		private double size = 6.5;</a:t>
              </a:r>
            </a:p>
            <a:p>
              <a:pPr marL="182880" lvl="1" defTabSz="457200">
                <a:lnSpc>
                  <a:spcPct val="90000"/>
                </a:lnSpc>
              </a:pPr>
              <a:r>
                <a:rPr lang="en-US" dirty="0">
                  <a:latin typeface="Courier New" panose="02070309020205020404" pitchFamily="49" charset="0"/>
                  <a:cs typeface="Courier New" panose="02070309020205020404" pitchFamily="49" charset="0"/>
                </a:rPr>
                <a:t>		public Dog(){this(12);}</a:t>
              </a:r>
            </a:p>
            <a:p>
              <a:pPr marL="182880" lvl="1" defTabSz="457200">
                <a:lnSpc>
                  <a:spcPct val="90000"/>
                </a:lnSpc>
              </a:pPr>
              <a:r>
                <a:rPr lang="en-US" dirty="0">
                  <a:latin typeface="Courier New" panose="02070309020205020404" pitchFamily="49" charset="0"/>
                  <a:cs typeface="Courier New" panose="02070309020205020404" pitchFamily="49" charset="0"/>
                </a:rPr>
                <a:t>		public Dog(int size){</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this.size</a:t>
              </a:r>
              <a:r>
                <a:rPr lang="en-US" dirty="0">
                  <a:latin typeface="Courier New" panose="02070309020205020404" pitchFamily="49" charset="0"/>
                  <a:cs typeface="Courier New" panose="02070309020205020404" pitchFamily="49" charset="0"/>
                </a:rPr>
                <a:t> = size;</a:t>
              </a:r>
            </a:p>
            <a:p>
              <a:pPr marL="182880" lvl="1" defTabSz="457200">
                <a:lnSpc>
                  <a:spcPct val="90000"/>
                </a:lnSpc>
              </a:pPr>
              <a:r>
                <a:rPr lang="en-US" dirty="0">
                  <a:latin typeface="Courier New" panose="02070309020205020404" pitchFamily="49" charset="0"/>
                  <a:cs typeface="Courier New" panose="02070309020205020404" pitchFamily="49" charset="0"/>
                </a:rPr>
                <a:t>		}</a:t>
              </a:r>
            </a:p>
            <a:p>
              <a:pPr marL="182880" lvl="1" defTabSz="457200">
                <a:lnSpc>
                  <a:spcPct val="90000"/>
                </a:lnSpc>
              </a:pP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a:t>
              </a:r>
            </a:p>
          </p:txBody>
        </p:sp>
        <p:grpSp>
          <p:nvGrpSpPr>
            <p:cNvPr id="7" name="Group 6">
              <a:extLst>
                <a:ext uri="{FF2B5EF4-FFF2-40B4-BE49-F238E27FC236}">
                  <a16:creationId xmlns:a16="http://schemas.microsoft.com/office/drawing/2014/main" id="{CCFA3EE2-ADBA-47D1-800C-CFFB567768D7}"/>
                </a:ext>
              </a:extLst>
            </p:cNvPr>
            <p:cNvGrpSpPr/>
            <p:nvPr/>
          </p:nvGrpSpPr>
          <p:grpSpPr>
            <a:xfrm>
              <a:off x="4206881" y="2282051"/>
              <a:ext cx="2395800" cy="677520"/>
              <a:chOff x="3065910" y="4429560"/>
              <a:chExt cx="2395800" cy="677520"/>
            </a:xfrm>
          </p:grpSpPr>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3D606EA2-C729-4CB0-85F9-2D4A11E50F0C}"/>
                      </a:ext>
                    </a:extLst>
                  </p14:cNvPr>
                  <p14:cNvContentPartPr/>
                  <p14:nvPr/>
                </p14:nvContentPartPr>
                <p14:xfrm>
                  <a:off x="3065910" y="4645200"/>
                  <a:ext cx="909360" cy="248400"/>
                </p14:xfrm>
              </p:contentPart>
            </mc:Choice>
            <mc:Fallback>
              <p:pic>
                <p:nvPicPr>
                  <p:cNvPr id="8" name="Ink 7">
                    <a:extLst>
                      <a:ext uri="{FF2B5EF4-FFF2-40B4-BE49-F238E27FC236}">
                        <a16:creationId xmlns:a16="http://schemas.microsoft.com/office/drawing/2014/main" id="{3D606EA2-C729-4CB0-85F9-2D4A11E50F0C}"/>
                      </a:ext>
                    </a:extLst>
                  </p:cNvPr>
                  <p:cNvPicPr/>
                  <p:nvPr/>
                </p:nvPicPr>
                <p:blipFill>
                  <a:blip r:embed="rId3"/>
                  <a:stretch>
                    <a:fillRect/>
                  </a:stretch>
                </p:blipFill>
                <p:spPr>
                  <a:xfrm>
                    <a:off x="3056910" y="4636213"/>
                    <a:ext cx="927000" cy="266014"/>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6721177A-A9D6-41CD-9BCD-C5AF1EB4E71C}"/>
                      </a:ext>
                    </a:extLst>
                  </p14:cNvPr>
                  <p14:cNvContentPartPr/>
                  <p14:nvPr/>
                </p14:nvContentPartPr>
                <p14:xfrm>
                  <a:off x="3939270" y="4429560"/>
                  <a:ext cx="1122120" cy="677520"/>
                </p14:xfrm>
              </p:contentPart>
            </mc:Choice>
            <mc:Fallback>
              <p:pic>
                <p:nvPicPr>
                  <p:cNvPr id="9" name="Ink 8">
                    <a:extLst>
                      <a:ext uri="{FF2B5EF4-FFF2-40B4-BE49-F238E27FC236}">
                        <a16:creationId xmlns:a16="http://schemas.microsoft.com/office/drawing/2014/main" id="{6721177A-A9D6-41CD-9BCD-C5AF1EB4E71C}"/>
                      </a:ext>
                    </a:extLst>
                  </p:cNvPr>
                  <p:cNvPicPr/>
                  <p:nvPr/>
                </p:nvPicPr>
                <p:blipFill>
                  <a:blip r:embed="rId5"/>
                  <a:stretch>
                    <a:fillRect/>
                  </a:stretch>
                </p:blipFill>
                <p:spPr>
                  <a:xfrm>
                    <a:off x="3930273" y="4420555"/>
                    <a:ext cx="1139754" cy="695169"/>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AE2DC26B-F0EE-46D0-8324-216AC76DDF81}"/>
                      </a:ext>
                    </a:extLst>
                  </p14:cNvPr>
                  <p14:cNvContentPartPr/>
                  <p14:nvPr/>
                </p14:nvContentPartPr>
                <p14:xfrm>
                  <a:off x="4662870" y="4679760"/>
                  <a:ext cx="495360" cy="356400"/>
                </p14:xfrm>
              </p:contentPart>
            </mc:Choice>
            <mc:Fallback>
              <p:pic>
                <p:nvPicPr>
                  <p:cNvPr id="10" name="Ink 9">
                    <a:extLst>
                      <a:ext uri="{FF2B5EF4-FFF2-40B4-BE49-F238E27FC236}">
                        <a16:creationId xmlns:a16="http://schemas.microsoft.com/office/drawing/2014/main" id="{AE2DC26B-F0EE-46D0-8324-216AC76DDF81}"/>
                      </a:ext>
                    </a:extLst>
                  </p:cNvPr>
                  <p:cNvPicPr/>
                  <p:nvPr/>
                </p:nvPicPr>
                <p:blipFill>
                  <a:blip r:embed="rId7"/>
                  <a:stretch>
                    <a:fillRect/>
                  </a:stretch>
                </p:blipFill>
                <p:spPr>
                  <a:xfrm>
                    <a:off x="4653877" y="4670760"/>
                    <a:ext cx="512987"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71115621-0E86-450C-A0E9-9A6AAD47B8A8}"/>
                      </a:ext>
                    </a:extLst>
                  </p14:cNvPr>
                  <p14:cNvContentPartPr/>
                  <p14:nvPr/>
                </p14:nvContentPartPr>
                <p14:xfrm>
                  <a:off x="5156790" y="4690560"/>
                  <a:ext cx="49320" cy="109440"/>
                </p14:xfrm>
              </p:contentPart>
            </mc:Choice>
            <mc:Fallback>
              <p:pic>
                <p:nvPicPr>
                  <p:cNvPr id="11" name="Ink 10">
                    <a:extLst>
                      <a:ext uri="{FF2B5EF4-FFF2-40B4-BE49-F238E27FC236}">
                        <a16:creationId xmlns:a16="http://schemas.microsoft.com/office/drawing/2014/main" id="{71115621-0E86-450C-A0E9-9A6AAD47B8A8}"/>
                      </a:ext>
                    </a:extLst>
                  </p:cNvPr>
                  <p:cNvPicPr/>
                  <p:nvPr/>
                </p:nvPicPr>
                <p:blipFill>
                  <a:blip r:embed="rId9"/>
                  <a:stretch>
                    <a:fillRect/>
                  </a:stretch>
                </p:blipFill>
                <p:spPr>
                  <a:xfrm>
                    <a:off x="5147790" y="4681560"/>
                    <a:ext cx="6696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2" name="Ink 11">
                    <a:extLst>
                      <a:ext uri="{FF2B5EF4-FFF2-40B4-BE49-F238E27FC236}">
                        <a16:creationId xmlns:a16="http://schemas.microsoft.com/office/drawing/2014/main" id="{39CF0372-F6AD-4E73-AAFC-E9830A35CB65}"/>
                      </a:ext>
                    </a:extLst>
                  </p14:cNvPr>
                  <p14:cNvContentPartPr/>
                  <p14:nvPr/>
                </p14:nvContentPartPr>
                <p14:xfrm>
                  <a:off x="5233470" y="4619640"/>
                  <a:ext cx="116280" cy="135720"/>
                </p14:xfrm>
              </p:contentPart>
            </mc:Choice>
            <mc:Fallback>
              <p:pic>
                <p:nvPicPr>
                  <p:cNvPr id="12" name="Ink 11">
                    <a:extLst>
                      <a:ext uri="{FF2B5EF4-FFF2-40B4-BE49-F238E27FC236}">
                        <a16:creationId xmlns:a16="http://schemas.microsoft.com/office/drawing/2014/main" id="{39CF0372-F6AD-4E73-AAFC-E9830A35CB65}"/>
                      </a:ext>
                    </a:extLst>
                  </p:cNvPr>
                  <p:cNvPicPr/>
                  <p:nvPr/>
                </p:nvPicPr>
                <p:blipFill>
                  <a:blip r:embed="rId11"/>
                  <a:stretch>
                    <a:fillRect/>
                  </a:stretch>
                </p:blipFill>
                <p:spPr>
                  <a:xfrm>
                    <a:off x="5224470" y="4610640"/>
                    <a:ext cx="13392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3" name="Ink 12">
                    <a:extLst>
                      <a:ext uri="{FF2B5EF4-FFF2-40B4-BE49-F238E27FC236}">
                        <a16:creationId xmlns:a16="http://schemas.microsoft.com/office/drawing/2014/main" id="{8939C2F5-E07E-48DA-947D-254A35FF5902}"/>
                      </a:ext>
                    </a:extLst>
                  </p14:cNvPr>
                  <p14:cNvContentPartPr/>
                  <p14:nvPr/>
                </p14:nvContentPartPr>
                <p14:xfrm>
                  <a:off x="5385750" y="4544760"/>
                  <a:ext cx="75960" cy="179280"/>
                </p14:xfrm>
              </p:contentPart>
            </mc:Choice>
            <mc:Fallback>
              <p:pic>
                <p:nvPicPr>
                  <p:cNvPr id="13" name="Ink 12">
                    <a:extLst>
                      <a:ext uri="{FF2B5EF4-FFF2-40B4-BE49-F238E27FC236}">
                        <a16:creationId xmlns:a16="http://schemas.microsoft.com/office/drawing/2014/main" id="{8939C2F5-E07E-48DA-947D-254A35FF5902}"/>
                      </a:ext>
                    </a:extLst>
                  </p:cNvPr>
                  <p:cNvPicPr/>
                  <p:nvPr/>
                </p:nvPicPr>
                <p:blipFill>
                  <a:blip r:embed="rId13"/>
                  <a:stretch>
                    <a:fillRect/>
                  </a:stretch>
                </p:blipFill>
                <p:spPr>
                  <a:xfrm>
                    <a:off x="5376750" y="4535778"/>
                    <a:ext cx="93600" cy="196885"/>
                  </a:xfrm>
                  <a:prstGeom prst="rect">
                    <a:avLst/>
                  </a:prstGeom>
                </p:spPr>
              </p:pic>
            </mc:Fallback>
          </mc:AlternateContent>
        </p:grpSp>
      </p:grpSp>
    </p:spTree>
    <p:extLst>
      <p:ext uri="{BB962C8B-B14F-4D97-AF65-F5344CB8AC3E}">
        <p14:creationId xmlns:p14="http://schemas.microsoft.com/office/powerpoint/2010/main" val="4003118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8D2EF-3B23-4D51-B742-8F553E74521D}"/>
              </a:ext>
            </a:extLst>
          </p:cNvPr>
          <p:cNvSpPr>
            <a:spLocks noGrp="1"/>
          </p:cNvSpPr>
          <p:nvPr>
            <p:ph type="title"/>
          </p:nvPr>
        </p:nvSpPr>
        <p:spPr/>
        <p:txBody>
          <a:bodyPr/>
          <a:lstStyle/>
          <a:p>
            <a:r>
              <a:rPr lang="en-US" dirty="0"/>
              <a:t>this, this(), super, super()?</a:t>
            </a:r>
          </a:p>
        </p:txBody>
      </p:sp>
      <p:sp>
        <p:nvSpPr>
          <p:cNvPr id="3" name="Text Placeholder 2">
            <a:extLst>
              <a:ext uri="{FF2B5EF4-FFF2-40B4-BE49-F238E27FC236}">
                <a16:creationId xmlns:a16="http://schemas.microsoft.com/office/drawing/2014/main" id="{F823EF9F-43A8-4855-B7EC-B47B761277C0}"/>
              </a:ext>
            </a:extLst>
          </p:cNvPr>
          <p:cNvSpPr>
            <a:spLocks noGrp="1"/>
          </p:cNvSpPr>
          <p:nvPr>
            <p:ph type="body" idx="1"/>
          </p:nvPr>
        </p:nvSpPr>
        <p:spPr/>
        <p:txBody>
          <a:bodyPr/>
          <a:lstStyle/>
          <a:p>
            <a:r>
              <a:rPr lang="en-US" b="1" dirty="0"/>
              <a:t>this:</a:t>
            </a:r>
            <a:r>
              <a:rPr lang="en-US" dirty="0"/>
              <a:t> refers to the current object or class</a:t>
            </a:r>
            <a:endParaRPr lang="en-US" b="1" dirty="0"/>
          </a:p>
          <a:p>
            <a:r>
              <a:rPr lang="en-US" b="1" dirty="0"/>
              <a:t>this(): </a:t>
            </a:r>
            <a:r>
              <a:rPr lang="en-US" dirty="0"/>
              <a:t>can only be used within a constructor. It is a call to the constructor with the matching parameter list</a:t>
            </a:r>
            <a:endParaRPr lang="en-US" b="1" dirty="0"/>
          </a:p>
          <a:p>
            <a:r>
              <a:rPr lang="en-US" b="1" dirty="0"/>
              <a:t>super: </a:t>
            </a:r>
            <a:r>
              <a:rPr lang="en-US" dirty="0"/>
              <a:t>refers to the current object or class’s parent class (to access its variables or methods)</a:t>
            </a:r>
            <a:endParaRPr lang="en-US" b="1" dirty="0"/>
          </a:p>
          <a:p>
            <a:r>
              <a:rPr lang="en-US" b="1" dirty="0"/>
              <a:t>super(): </a:t>
            </a:r>
            <a:r>
              <a:rPr lang="en-US" dirty="0"/>
              <a:t>can only be used within a constructor. It is a call to the constructor defined within the parent class with the matching parameter list</a:t>
            </a:r>
            <a:endParaRPr lang="en-US" b="1" dirty="0"/>
          </a:p>
        </p:txBody>
      </p:sp>
      <p:sp>
        <p:nvSpPr>
          <p:cNvPr id="4" name="Slide Number Placeholder 3">
            <a:extLst>
              <a:ext uri="{FF2B5EF4-FFF2-40B4-BE49-F238E27FC236}">
                <a16:creationId xmlns:a16="http://schemas.microsoft.com/office/drawing/2014/main" id="{9A6B8DD0-0191-487E-9644-AF64836389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extLst>
      <p:ext uri="{BB962C8B-B14F-4D97-AF65-F5344CB8AC3E}">
        <p14:creationId xmlns:p14="http://schemas.microsoft.com/office/powerpoint/2010/main" val="1516776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27377B-0A55-4C10-BD5E-7869DE2973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
        <p:nvSpPr>
          <p:cNvPr id="5" name="Text Placeholder 4">
            <a:extLst>
              <a:ext uri="{FF2B5EF4-FFF2-40B4-BE49-F238E27FC236}">
                <a16:creationId xmlns:a16="http://schemas.microsoft.com/office/drawing/2014/main" id="{9DB24D0D-B1B7-4C71-9CFC-D35542ACA075}"/>
              </a:ext>
            </a:extLst>
          </p:cNvPr>
          <p:cNvSpPr>
            <a:spLocks noGrp="1"/>
          </p:cNvSpPr>
          <p:nvPr>
            <p:ph type="body" idx="1"/>
          </p:nvPr>
        </p:nvSpPr>
        <p:spPr>
          <a:xfrm>
            <a:off x="157163" y="2464904"/>
            <a:ext cx="8826500" cy="3619984"/>
          </a:xfrm>
        </p:spPr>
        <p:txBody>
          <a:bodyPr/>
          <a:lstStyle/>
          <a:p>
            <a:pPr algn="ctr"/>
            <a:r>
              <a:rPr lang="en-US" sz="6000" dirty="0"/>
              <a:t>The</a:t>
            </a:r>
            <a:r>
              <a:rPr lang="en-US" sz="6000" b="1" dirty="0"/>
              <a:t> final</a:t>
            </a:r>
            <a:r>
              <a:rPr lang="en-US" sz="6000" dirty="0"/>
              <a:t> keyword</a:t>
            </a:r>
            <a:endParaRPr lang="en-US" sz="6000" b="1" dirty="0"/>
          </a:p>
        </p:txBody>
      </p:sp>
    </p:spTree>
    <p:extLst>
      <p:ext uri="{BB962C8B-B14F-4D97-AF65-F5344CB8AC3E}">
        <p14:creationId xmlns:p14="http://schemas.microsoft.com/office/powerpoint/2010/main" val="974439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The </a:t>
            </a:r>
            <a:r>
              <a:rPr lang="en-US">
                <a:latin typeface="Courier New"/>
                <a:ea typeface="Courier New"/>
                <a:cs typeface="Courier New"/>
                <a:sym typeface="Courier New"/>
              </a:rPr>
              <a:t>final</a:t>
            </a:r>
            <a:r>
              <a:rPr lang="en-US"/>
              <a:t> Keyword</a:t>
            </a:r>
            <a:endParaRPr/>
          </a:p>
        </p:txBody>
      </p:sp>
      <p:sp>
        <p:nvSpPr>
          <p:cNvPr id="247" name="Google Shape;247;p20"/>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dirty="0"/>
              <a:t>The </a:t>
            </a:r>
            <a:r>
              <a:rPr lang="en-US" dirty="0">
                <a:latin typeface="Courier New"/>
                <a:ea typeface="Courier New"/>
                <a:cs typeface="Courier New"/>
                <a:sym typeface="Courier New"/>
              </a:rPr>
              <a:t>final</a:t>
            </a:r>
            <a:r>
              <a:rPr lang="en-US" dirty="0"/>
              <a:t> keyword has three uses:</a:t>
            </a:r>
            <a:endParaRPr dirty="0"/>
          </a:p>
          <a:p>
            <a:pPr marL="742950" lvl="1" indent="-285750" algn="l" rtl="0">
              <a:lnSpc>
                <a:spcPct val="90000"/>
              </a:lnSpc>
              <a:spcBef>
                <a:spcPts val="480"/>
              </a:spcBef>
              <a:spcAft>
                <a:spcPts val="0"/>
              </a:spcAft>
              <a:buSzPts val="2400"/>
              <a:buChar char="–"/>
            </a:pPr>
            <a:r>
              <a:rPr lang="en-US" dirty="0"/>
              <a:t>A </a:t>
            </a:r>
            <a:r>
              <a:rPr lang="en-US" dirty="0">
                <a:latin typeface="Courier New"/>
                <a:ea typeface="Courier New"/>
                <a:cs typeface="Courier New"/>
                <a:sym typeface="Courier New"/>
              </a:rPr>
              <a:t>final</a:t>
            </a:r>
            <a:r>
              <a:rPr lang="en-US" dirty="0"/>
              <a:t> variable cannot be changed once assigned a value. It is the </a:t>
            </a:r>
            <a:r>
              <a:rPr lang="en-US" i="1" dirty="0"/>
              <a:t>final </a:t>
            </a:r>
            <a:r>
              <a:rPr lang="en-US" dirty="0"/>
              <a:t>state of the object.</a:t>
            </a:r>
            <a:endParaRPr dirty="0"/>
          </a:p>
          <a:p>
            <a:pPr marL="742950" lvl="1" indent="-285750" algn="l" rtl="0">
              <a:lnSpc>
                <a:spcPct val="90000"/>
              </a:lnSpc>
              <a:spcBef>
                <a:spcPts val="480"/>
              </a:spcBef>
              <a:spcAft>
                <a:spcPts val="0"/>
              </a:spcAft>
              <a:buSzPts val="2400"/>
              <a:buChar char="–"/>
            </a:pPr>
            <a:r>
              <a:rPr lang="en-US" dirty="0"/>
              <a:t>A </a:t>
            </a:r>
            <a:r>
              <a:rPr lang="en-US" dirty="0">
                <a:latin typeface="Courier New"/>
                <a:ea typeface="Courier New"/>
                <a:cs typeface="Courier New"/>
                <a:sym typeface="Courier New"/>
              </a:rPr>
              <a:t>final</a:t>
            </a:r>
            <a:r>
              <a:rPr lang="en-US" dirty="0"/>
              <a:t> method cannot be overridden. It is the </a:t>
            </a:r>
            <a:r>
              <a:rPr lang="en-US" i="1" dirty="0"/>
              <a:t>final</a:t>
            </a:r>
            <a:r>
              <a:rPr lang="en-US" dirty="0"/>
              <a:t> implementation of that behavior.</a:t>
            </a:r>
            <a:endParaRPr dirty="0"/>
          </a:p>
          <a:p>
            <a:pPr marL="742950" lvl="1" indent="-285750" algn="l" rtl="0">
              <a:lnSpc>
                <a:spcPct val="90000"/>
              </a:lnSpc>
              <a:spcBef>
                <a:spcPts val="480"/>
              </a:spcBef>
              <a:spcAft>
                <a:spcPts val="0"/>
              </a:spcAft>
              <a:buSzPts val="2400"/>
              <a:buChar char="–"/>
            </a:pPr>
            <a:r>
              <a:rPr lang="en-US" dirty="0"/>
              <a:t>A </a:t>
            </a:r>
            <a:r>
              <a:rPr lang="en-US" dirty="0">
                <a:latin typeface="Courier New"/>
                <a:ea typeface="Courier New"/>
                <a:cs typeface="Courier New"/>
                <a:sym typeface="Courier New"/>
              </a:rPr>
              <a:t>final</a:t>
            </a:r>
            <a:r>
              <a:rPr lang="en-US" dirty="0"/>
              <a:t> class cannot be extended. It is the </a:t>
            </a:r>
            <a:r>
              <a:rPr lang="en-US" i="1" dirty="0"/>
              <a:t>final</a:t>
            </a:r>
            <a:r>
              <a:rPr lang="en-US" dirty="0"/>
              <a:t> definition of that class.</a:t>
            </a:r>
            <a:endParaRPr dirty="0"/>
          </a:p>
          <a:p>
            <a:pPr marL="342900" lvl="0" indent="-342900" algn="l" rtl="0">
              <a:lnSpc>
                <a:spcPct val="90000"/>
              </a:lnSpc>
              <a:spcBef>
                <a:spcPts val="560"/>
              </a:spcBef>
              <a:spcAft>
                <a:spcPts val="0"/>
              </a:spcAft>
              <a:buSzPts val="2800"/>
              <a:buChar char="•"/>
            </a:pPr>
            <a:r>
              <a:rPr lang="en-US" dirty="0"/>
              <a:t>final and static are two different things. Do not confuse them.</a:t>
            </a:r>
            <a:endParaRPr dirty="0"/>
          </a:p>
          <a:p>
            <a:pPr marL="342900" lvl="0" indent="-342900" algn="l" rtl="0">
              <a:lnSpc>
                <a:spcPct val="90000"/>
              </a:lnSpc>
              <a:spcBef>
                <a:spcPts val="560"/>
              </a:spcBef>
              <a:spcAft>
                <a:spcPts val="0"/>
              </a:spcAft>
              <a:buSzPts val="2800"/>
              <a:buChar char="•"/>
            </a:pPr>
            <a:r>
              <a:rPr lang="en-US" dirty="0"/>
              <a:t>A </a:t>
            </a:r>
            <a:r>
              <a:rPr lang="en-US" dirty="0">
                <a:latin typeface="Courier New"/>
                <a:ea typeface="Courier New"/>
                <a:cs typeface="Courier New"/>
                <a:sym typeface="Courier New"/>
              </a:rPr>
              <a:t>static final </a:t>
            </a:r>
            <a:r>
              <a:rPr lang="en-US" dirty="0"/>
              <a:t>variable is one that has a universal value </a:t>
            </a:r>
            <a:r>
              <a:rPr lang="en-US" i="1" dirty="0"/>
              <a:t>and</a:t>
            </a:r>
            <a:r>
              <a:rPr lang="en-US" dirty="0"/>
              <a:t> cannot be changed. Think pi.</a:t>
            </a:r>
            <a:endParaRPr dirty="0"/>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6F0E0A-81B7-41C5-B2DC-EE0E80B37F5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
        <p:nvSpPr>
          <p:cNvPr id="3" name="Title 2">
            <a:extLst>
              <a:ext uri="{FF2B5EF4-FFF2-40B4-BE49-F238E27FC236}">
                <a16:creationId xmlns:a16="http://schemas.microsoft.com/office/drawing/2014/main" id="{3DF741C2-51B2-41EC-A33D-1ECC5922E4EC}"/>
              </a:ext>
            </a:extLst>
          </p:cNvPr>
          <p:cNvSpPr>
            <a:spLocks noGrp="1"/>
          </p:cNvSpPr>
          <p:nvPr>
            <p:ph type="title"/>
          </p:nvPr>
        </p:nvSpPr>
        <p:spPr/>
        <p:txBody>
          <a:bodyPr/>
          <a:lstStyle/>
          <a:p>
            <a:r>
              <a:rPr lang="en-US" dirty="0"/>
              <a:t>Recall</a:t>
            </a:r>
          </a:p>
        </p:txBody>
      </p:sp>
      <p:sp>
        <p:nvSpPr>
          <p:cNvPr id="4" name="Text Placeholder 3">
            <a:extLst>
              <a:ext uri="{FF2B5EF4-FFF2-40B4-BE49-F238E27FC236}">
                <a16:creationId xmlns:a16="http://schemas.microsoft.com/office/drawing/2014/main" id="{8785ACC6-55DA-4756-AC5A-4473BED2D7F2}"/>
              </a:ext>
            </a:extLst>
          </p:cNvPr>
          <p:cNvSpPr>
            <a:spLocks noGrp="1"/>
          </p:cNvSpPr>
          <p:nvPr>
            <p:ph type="body" idx="1"/>
          </p:nvPr>
        </p:nvSpPr>
        <p:spPr/>
        <p:txBody>
          <a:bodyPr/>
          <a:lstStyle/>
          <a:p>
            <a:pPr marL="565150" indent="-514350">
              <a:buFont typeface="+mj-lt"/>
              <a:buAutoNum type="arabicPeriod"/>
            </a:pPr>
            <a:r>
              <a:rPr lang="en-US" dirty="0"/>
              <a:t>What is encapsulation?</a:t>
            </a:r>
          </a:p>
          <a:p>
            <a:pPr marL="565150" indent="-514350">
              <a:buFont typeface="+mj-lt"/>
              <a:buAutoNum type="arabicPeriod"/>
            </a:pPr>
            <a:r>
              <a:rPr lang="en-US" dirty="0"/>
              <a:t>What are the four levels of access?</a:t>
            </a:r>
          </a:p>
          <a:p>
            <a:pPr marL="565150" indent="-514350">
              <a:buFont typeface="+mj-lt"/>
              <a:buAutoNum type="arabicPeriod"/>
            </a:pPr>
            <a:r>
              <a:rPr lang="en-US" dirty="0"/>
              <a:t>What are constructors?</a:t>
            </a:r>
          </a:p>
          <a:p>
            <a:pPr marL="565150" indent="-514350">
              <a:buFont typeface="+mj-lt"/>
              <a:buAutoNum type="arabicPeriod"/>
            </a:pPr>
            <a:r>
              <a:rPr lang="en-US" dirty="0"/>
              <a:t>When does </a:t>
            </a:r>
            <a:r>
              <a:rPr lang="en-US" b="1" dirty="0"/>
              <a:t>super()</a:t>
            </a:r>
            <a:r>
              <a:rPr lang="en-US" dirty="0"/>
              <a:t> get called and why?</a:t>
            </a:r>
          </a:p>
          <a:p>
            <a:pPr marL="565150" indent="-514350">
              <a:buFont typeface="+mj-lt"/>
              <a:buAutoNum type="arabicPeriod"/>
            </a:pPr>
            <a:r>
              <a:rPr lang="en-US" dirty="0"/>
              <a:t>How do you constructor chain?</a:t>
            </a:r>
          </a:p>
          <a:p>
            <a:pPr marL="565150" indent="-514350">
              <a:buFont typeface="+mj-lt"/>
              <a:buAutoNum type="arabicPeriod"/>
            </a:pPr>
            <a:r>
              <a:rPr lang="en-US" dirty="0"/>
              <a:t>What does the </a:t>
            </a:r>
            <a:r>
              <a:rPr lang="en-US" b="1" dirty="0"/>
              <a:t>final</a:t>
            </a:r>
            <a:r>
              <a:rPr lang="en-US" dirty="0"/>
              <a:t> keyword do for a class? A method? A variable?</a:t>
            </a:r>
          </a:p>
        </p:txBody>
      </p:sp>
    </p:spTree>
    <p:extLst>
      <p:ext uri="{BB962C8B-B14F-4D97-AF65-F5344CB8AC3E}">
        <p14:creationId xmlns:p14="http://schemas.microsoft.com/office/powerpoint/2010/main" val="3020230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8" name="Google Shape;288;p2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27377B-0A55-4C10-BD5E-7869DE2973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
        <p:nvSpPr>
          <p:cNvPr id="5" name="Text Placeholder 4">
            <a:extLst>
              <a:ext uri="{FF2B5EF4-FFF2-40B4-BE49-F238E27FC236}">
                <a16:creationId xmlns:a16="http://schemas.microsoft.com/office/drawing/2014/main" id="{9DB24D0D-B1B7-4C71-9CFC-D35542ACA075}"/>
              </a:ext>
            </a:extLst>
          </p:cNvPr>
          <p:cNvSpPr>
            <a:spLocks noGrp="1"/>
          </p:cNvSpPr>
          <p:nvPr>
            <p:ph type="body" idx="1"/>
          </p:nvPr>
        </p:nvSpPr>
        <p:spPr>
          <a:xfrm>
            <a:off x="157163" y="2464904"/>
            <a:ext cx="8826500" cy="3619984"/>
          </a:xfrm>
        </p:spPr>
        <p:txBody>
          <a:bodyPr/>
          <a:lstStyle/>
          <a:p>
            <a:pPr algn="ctr"/>
            <a:r>
              <a:rPr lang="en-US" sz="6000" dirty="0"/>
              <a:t>Encapsulation</a:t>
            </a:r>
          </a:p>
        </p:txBody>
      </p:sp>
    </p:spTree>
    <p:extLst>
      <p:ext uri="{BB962C8B-B14F-4D97-AF65-F5344CB8AC3E}">
        <p14:creationId xmlns:p14="http://schemas.microsoft.com/office/powerpoint/2010/main" val="3307603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Encapsulation</a:t>
            </a:r>
            <a:endParaRPr/>
          </a:p>
        </p:txBody>
      </p:sp>
      <p:sp>
        <p:nvSpPr>
          <p:cNvPr id="253" name="Google Shape;253;p21"/>
          <p:cNvSpPr txBox="1">
            <a:spLocks noGrp="1"/>
          </p:cNvSpPr>
          <p:nvPr>
            <p:ph type="body" idx="1"/>
          </p:nvPr>
        </p:nvSpPr>
        <p:spPr>
          <a:xfrm>
            <a:off x="171288" y="1620078"/>
            <a:ext cx="8644721" cy="4584608"/>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b="1" dirty="0"/>
              <a:t>Encapsulation: </a:t>
            </a:r>
            <a:r>
              <a:rPr lang="en-US" dirty="0"/>
              <a:t>bundling state and access methods to restrict of </a:t>
            </a:r>
            <a:r>
              <a:rPr lang="en-US" b="1" dirty="0"/>
              <a:t>direct</a:t>
            </a:r>
            <a:r>
              <a:rPr lang="en-US" dirty="0"/>
              <a:t> access</a:t>
            </a:r>
          </a:p>
          <a:p>
            <a:pPr marL="742950" lvl="1" indent="-285750"/>
            <a:r>
              <a:rPr lang="en-US" dirty="0"/>
              <a:t>Classes should allow </a:t>
            </a:r>
            <a:r>
              <a:rPr lang="en-US" b="1" dirty="0"/>
              <a:t>minimum necessary access </a:t>
            </a:r>
            <a:r>
              <a:rPr lang="en-US" dirty="0"/>
              <a:t>to their members</a:t>
            </a:r>
          </a:p>
          <a:p>
            <a:pPr marL="285750" indent="-285750"/>
            <a:r>
              <a:rPr lang="en-US" b="1" dirty="0"/>
              <a:t>Access modifiers </a:t>
            </a:r>
            <a:r>
              <a:rPr lang="en-US" dirty="0"/>
              <a:t>are keywords used to specify how accessible the data should be</a:t>
            </a:r>
          </a:p>
          <a:p>
            <a:pPr marL="285750" indent="-285750"/>
            <a:r>
              <a:rPr lang="en-US" dirty="0"/>
              <a:t>Access to class variables should be done through methods that can perform validation</a:t>
            </a:r>
            <a:endParaRPr dirty="0"/>
          </a:p>
          <a:p>
            <a:pPr marL="1143000" lvl="2" indent="-228600" algn="l" rtl="0">
              <a:spcBef>
                <a:spcPts val="400"/>
              </a:spcBef>
              <a:spcAft>
                <a:spcPts val="0"/>
              </a:spcAft>
              <a:buSzPts val="2000"/>
              <a:buChar char="•"/>
            </a:pPr>
            <a:r>
              <a:rPr lang="en-US" b="1" dirty="0"/>
              <a:t>Getters (Accessors)</a:t>
            </a:r>
          </a:p>
          <a:p>
            <a:pPr marL="1143000" lvl="2" indent="-228600" algn="l" rtl="0">
              <a:spcBef>
                <a:spcPts val="400"/>
              </a:spcBef>
              <a:spcAft>
                <a:spcPts val="0"/>
              </a:spcAft>
              <a:buSzPts val="2000"/>
              <a:buChar char="•"/>
            </a:pPr>
            <a:r>
              <a:rPr lang="en-US" b="1" dirty="0"/>
              <a:t>Setters (Mutators)</a:t>
            </a:r>
            <a:endParaRPr b="1" dirty="0"/>
          </a:p>
        </p:txBody>
      </p:sp>
      <p:sp>
        <p:nvSpPr>
          <p:cNvPr id="254" name="Google Shape;254;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D76C2-800C-4B4A-AD2B-2E6767548A22}"/>
              </a:ext>
            </a:extLst>
          </p:cNvPr>
          <p:cNvSpPr>
            <a:spLocks noGrp="1"/>
          </p:cNvSpPr>
          <p:nvPr>
            <p:ph type="title"/>
          </p:nvPr>
        </p:nvSpPr>
        <p:spPr/>
        <p:txBody>
          <a:bodyPr/>
          <a:lstStyle/>
          <a:p>
            <a:r>
              <a:rPr lang="en-US" dirty="0"/>
              <a:t>Encapsulation Example</a:t>
            </a:r>
          </a:p>
        </p:txBody>
      </p:sp>
      <p:sp>
        <p:nvSpPr>
          <p:cNvPr id="3" name="Text Placeholder 2">
            <a:extLst>
              <a:ext uri="{FF2B5EF4-FFF2-40B4-BE49-F238E27FC236}">
                <a16:creationId xmlns:a16="http://schemas.microsoft.com/office/drawing/2014/main" id="{0C4B703A-00D8-447B-9917-01A6A6015ED8}"/>
              </a:ext>
            </a:extLst>
          </p:cNvPr>
          <p:cNvSpPr>
            <a:spLocks noGrp="1"/>
          </p:cNvSpPr>
          <p:nvPr>
            <p:ph type="body" idx="1"/>
          </p:nvPr>
        </p:nvSpPr>
        <p:spPr/>
        <p:txBody>
          <a:bodyPr/>
          <a:lstStyle/>
          <a:p>
            <a:endParaRPr lang="en-US" dirty="0"/>
          </a:p>
          <a:p>
            <a:endParaRPr lang="en-US" dirty="0"/>
          </a:p>
          <a:p>
            <a:endParaRPr lang="en-US" dirty="0"/>
          </a:p>
          <a:p>
            <a:endParaRPr lang="en-US" dirty="0"/>
          </a:p>
          <a:p>
            <a:endParaRPr lang="en-US" dirty="0"/>
          </a:p>
          <a:p>
            <a:r>
              <a:rPr lang="en-US" dirty="0"/>
              <a:t>Capitalization and naming of getters/setters is important:</a:t>
            </a:r>
          </a:p>
          <a:p>
            <a:pPr lvl="1"/>
            <a:r>
              <a:rPr lang="en-US" b="1" dirty="0" err="1"/>
              <a:t>getVariableName</a:t>
            </a:r>
            <a:r>
              <a:rPr lang="en-US" b="1" dirty="0"/>
              <a:t>() </a:t>
            </a:r>
            <a:r>
              <a:rPr lang="en-US" dirty="0"/>
              <a:t>and </a:t>
            </a:r>
            <a:r>
              <a:rPr lang="en-US" b="1" dirty="0" err="1"/>
              <a:t>setVariableName</a:t>
            </a:r>
            <a:r>
              <a:rPr lang="en-US" b="1" dirty="0"/>
              <a:t>() </a:t>
            </a:r>
          </a:p>
          <a:p>
            <a:pPr lvl="1"/>
            <a:r>
              <a:rPr lang="en-US" dirty="0"/>
              <a:t>Some libraries expect this pattern to be followed.</a:t>
            </a:r>
          </a:p>
          <a:p>
            <a:endParaRPr lang="en-US" dirty="0"/>
          </a:p>
        </p:txBody>
      </p:sp>
      <p:sp>
        <p:nvSpPr>
          <p:cNvPr id="4" name="Slide Number Placeholder 3">
            <a:extLst>
              <a:ext uri="{FF2B5EF4-FFF2-40B4-BE49-F238E27FC236}">
                <a16:creationId xmlns:a16="http://schemas.microsoft.com/office/drawing/2014/main" id="{700A3239-64BD-4F87-B109-E2D5F369ED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6" name="Rectangle 5">
            <a:extLst>
              <a:ext uri="{FF2B5EF4-FFF2-40B4-BE49-F238E27FC236}">
                <a16:creationId xmlns:a16="http://schemas.microsoft.com/office/drawing/2014/main" id="{890C6CD5-6731-4FF3-B53E-B3EC0E7659F3}"/>
              </a:ext>
            </a:extLst>
          </p:cNvPr>
          <p:cNvSpPr/>
          <p:nvPr/>
        </p:nvSpPr>
        <p:spPr>
          <a:xfrm>
            <a:off x="1110922" y="1481446"/>
            <a:ext cx="7088860" cy="234511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914400" lvl="1">
              <a:spcBef>
                <a:spcPts val="360"/>
              </a:spcBef>
              <a:buSzPts val="1800"/>
            </a:pPr>
            <a:r>
              <a:rPr lang="en-US" b="1" dirty="0">
                <a:solidFill>
                  <a:schemeClr val="accent5">
                    <a:lumMod val="40000"/>
                    <a:lumOff val="60000"/>
                  </a:schemeClr>
                </a:solidFill>
                <a:latin typeface="Courier New"/>
                <a:ea typeface="Courier New"/>
                <a:cs typeface="Courier New"/>
                <a:sym typeface="Courier New"/>
              </a:rPr>
              <a:t>// instance variable</a:t>
            </a:r>
          </a:p>
          <a:p>
            <a:pPr marL="914400" lvl="1">
              <a:spcBef>
                <a:spcPts val="360"/>
              </a:spcBef>
              <a:buSzPts val="1800"/>
            </a:pPr>
            <a:r>
              <a:rPr lang="en-US" b="1" dirty="0">
                <a:solidFill>
                  <a:schemeClr val="accent1">
                    <a:lumMod val="40000"/>
                    <a:lumOff val="60000"/>
                  </a:schemeClr>
                </a:solidFill>
                <a:latin typeface="Courier New"/>
                <a:ea typeface="Courier New"/>
                <a:cs typeface="Courier New"/>
                <a:sym typeface="Courier New"/>
              </a:rPr>
              <a:t>private</a:t>
            </a:r>
            <a:r>
              <a:rPr lang="en-US" b="1" dirty="0">
                <a:latin typeface="Courier New"/>
                <a:ea typeface="Courier New"/>
                <a:cs typeface="Courier New"/>
                <a:sym typeface="Courier New"/>
              </a:rPr>
              <a:t> int </a:t>
            </a:r>
            <a:r>
              <a:rPr lang="en-US" b="1" dirty="0" err="1">
                <a:latin typeface="Courier New"/>
                <a:ea typeface="Courier New"/>
                <a:cs typeface="Courier New"/>
                <a:sym typeface="Courier New"/>
              </a:rPr>
              <a:t>someVar</a:t>
            </a:r>
            <a:r>
              <a:rPr lang="en-US" b="1" dirty="0">
                <a:latin typeface="Courier New"/>
                <a:ea typeface="Courier New"/>
                <a:cs typeface="Courier New"/>
                <a:sym typeface="Courier New"/>
              </a:rPr>
              <a:t>;</a:t>
            </a:r>
          </a:p>
          <a:p>
            <a:pPr marL="914400" lvl="1">
              <a:spcBef>
                <a:spcPts val="360"/>
              </a:spcBef>
              <a:buSzPts val="1800"/>
            </a:pPr>
            <a:endParaRPr lang="en-US" b="1" dirty="0">
              <a:latin typeface="Courier New"/>
              <a:cs typeface="Courier New"/>
              <a:sym typeface="Courier New"/>
            </a:endParaRPr>
          </a:p>
          <a:p>
            <a:pPr marL="914400" lvl="1">
              <a:spcBef>
                <a:spcPts val="360"/>
              </a:spcBef>
              <a:buSzPts val="1800"/>
            </a:pPr>
            <a:r>
              <a:rPr lang="en-US" b="1" dirty="0">
                <a:solidFill>
                  <a:schemeClr val="accent5">
                    <a:lumMod val="40000"/>
                    <a:lumOff val="60000"/>
                  </a:schemeClr>
                </a:solidFill>
                <a:latin typeface="Courier New"/>
                <a:cs typeface="Courier New"/>
                <a:sym typeface="Courier New"/>
              </a:rPr>
              <a:t>// getter</a:t>
            </a:r>
            <a:endParaRPr lang="en-US" b="1" dirty="0">
              <a:solidFill>
                <a:schemeClr val="accent5">
                  <a:lumMod val="40000"/>
                  <a:lumOff val="60000"/>
                </a:schemeClr>
              </a:solidFill>
            </a:endParaRPr>
          </a:p>
          <a:p>
            <a:pPr marL="914400" lvl="1">
              <a:spcBef>
                <a:spcPts val="360"/>
              </a:spcBef>
              <a:buSzPts val="1800"/>
            </a:pPr>
            <a:r>
              <a:rPr lang="en-US" b="1" dirty="0">
                <a:solidFill>
                  <a:schemeClr val="accent1">
                    <a:lumMod val="40000"/>
                    <a:lumOff val="60000"/>
                  </a:schemeClr>
                </a:solidFill>
                <a:latin typeface="Courier New"/>
                <a:ea typeface="Courier New"/>
                <a:cs typeface="Courier New"/>
                <a:sym typeface="Courier New"/>
              </a:rPr>
              <a:t>public</a:t>
            </a:r>
            <a:r>
              <a:rPr lang="en-US" b="1" dirty="0">
                <a:latin typeface="Courier New"/>
                <a:ea typeface="Courier New"/>
                <a:cs typeface="Courier New"/>
                <a:sym typeface="Courier New"/>
              </a:rPr>
              <a:t> int </a:t>
            </a:r>
            <a:r>
              <a:rPr lang="en-US" b="1" dirty="0" err="1">
                <a:latin typeface="Courier New"/>
                <a:ea typeface="Courier New"/>
                <a:cs typeface="Courier New"/>
                <a:sym typeface="Courier New"/>
              </a:rPr>
              <a:t>getSomeVar</a:t>
            </a:r>
            <a:r>
              <a:rPr lang="en-US" b="1" dirty="0">
                <a:latin typeface="Courier New"/>
                <a:ea typeface="Courier New"/>
                <a:cs typeface="Courier New"/>
                <a:sym typeface="Courier New"/>
              </a:rPr>
              <a:t>() { return </a:t>
            </a:r>
            <a:r>
              <a:rPr lang="en-US" b="1" dirty="0" err="1">
                <a:latin typeface="Courier New"/>
                <a:ea typeface="Courier New"/>
                <a:cs typeface="Courier New"/>
                <a:sym typeface="Courier New"/>
              </a:rPr>
              <a:t>someVar</a:t>
            </a:r>
            <a:r>
              <a:rPr lang="en-US" b="1" dirty="0">
                <a:latin typeface="Courier New"/>
                <a:ea typeface="Courier New"/>
                <a:cs typeface="Courier New"/>
                <a:sym typeface="Courier New"/>
              </a:rPr>
              <a:t>; }</a:t>
            </a:r>
          </a:p>
          <a:p>
            <a:pPr marL="914400" lvl="1">
              <a:spcBef>
                <a:spcPts val="360"/>
              </a:spcBef>
              <a:buSzPts val="1800"/>
            </a:pPr>
            <a:endParaRPr lang="en-US" b="1" dirty="0">
              <a:latin typeface="Courier New"/>
              <a:cs typeface="Courier New"/>
              <a:sym typeface="Courier New"/>
            </a:endParaRPr>
          </a:p>
          <a:p>
            <a:pPr marL="914400" lvl="1">
              <a:spcBef>
                <a:spcPts val="360"/>
              </a:spcBef>
              <a:buSzPts val="1800"/>
            </a:pPr>
            <a:r>
              <a:rPr lang="en-US" b="1" dirty="0">
                <a:solidFill>
                  <a:schemeClr val="accent5">
                    <a:lumMod val="40000"/>
                    <a:lumOff val="60000"/>
                  </a:schemeClr>
                </a:solidFill>
                <a:latin typeface="Courier New"/>
                <a:cs typeface="Courier New"/>
                <a:sym typeface="Courier New"/>
              </a:rPr>
              <a:t>// setter</a:t>
            </a:r>
            <a:endParaRPr lang="en-US" b="1" dirty="0">
              <a:solidFill>
                <a:schemeClr val="accent5">
                  <a:lumMod val="40000"/>
                  <a:lumOff val="60000"/>
                </a:schemeClr>
              </a:solidFill>
            </a:endParaRPr>
          </a:p>
          <a:p>
            <a:pPr marL="914400" lvl="1">
              <a:spcBef>
                <a:spcPts val="360"/>
              </a:spcBef>
              <a:buSzPts val="1800"/>
            </a:pPr>
            <a:r>
              <a:rPr lang="en-US" b="1" dirty="0">
                <a:solidFill>
                  <a:schemeClr val="accent1">
                    <a:lumMod val="40000"/>
                    <a:lumOff val="60000"/>
                  </a:schemeClr>
                </a:solidFill>
                <a:latin typeface="Courier New"/>
                <a:ea typeface="Courier New"/>
                <a:cs typeface="Courier New"/>
                <a:sym typeface="Courier New"/>
              </a:rPr>
              <a:t>public</a:t>
            </a:r>
            <a:r>
              <a:rPr lang="en-US" b="1" dirty="0">
                <a:latin typeface="Courier New"/>
                <a:ea typeface="Courier New"/>
                <a:cs typeface="Courier New"/>
                <a:sym typeface="Courier New"/>
              </a:rPr>
              <a:t> void </a:t>
            </a:r>
            <a:r>
              <a:rPr lang="en-US" b="1" dirty="0" err="1">
                <a:latin typeface="Courier New"/>
                <a:ea typeface="Courier New"/>
                <a:cs typeface="Courier New"/>
                <a:sym typeface="Courier New"/>
              </a:rPr>
              <a:t>setSomeVar</a:t>
            </a:r>
            <a:r>
              <a:rPr lang="en-US" b="1" dirty="0">
                <a:latin typeface="Courier New"/>
                <a:ea typeface="Courier New"/>
                <a:cs typeface="Courier New"/>
                <a:sym typeface="Courier New"/>
              </a:rPr>
              <a:t>(int in) { </a:t>
            </a:r>
            <a:r>
              <a:rPr lang="en-US" b="1" dirty="0" err="1">
                <a:latin typeface="Courier New"/>
                <a:ea typeface="Courier New"/>
                <a:cs typeface="Courier New"/>
                <a:sym typeface="Courier New"/>
              </a:rPr>
              <a:t>this.someVar</a:t>
            </a:r>
            <a:r>
              <a:rPr lang="en-US" b="1" dirty="0">
                <a:latin typeface="Courier New"/>
                <a:ea typeface="Courier New"/>
                <a:cs typeface="Courier New"/>
                <a:sym typeface="Courier New"/>
              </a:rPr>
              <a:t> = in; }</a:t>
            </a:r>
            <a:endParaRPr lang="en-US" b="1" dirty="0"/>
          </a:p>
          <a:p>
            <a:pPr algn="ctr"/>
            <a:endParaRPr lang="en-US" dirty="0"/>
          </a:p>
        </p:txBody>
      </p:sp>
    </p:spTree>
    <p:extLst>
      <p:ext uri="{BB962C8B-B14F-4D97-AF65-F5344CB8AC3E}">
        <p14:creationId xmlns:p14="http://schemas.microsoft.com/office/powerpoint/2010/main" val="2207433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Access Modifiers</a:t>
            </a:r>
            <a:endParaRPr/>
          </a:p>
        </p:txBody>
      </p:sp>
      <p:sp>
        <p:nvSpPr>
          <p:cNvPr id="232" name="Google Shape;232;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b="1" dirty="0"/>
              <a:t>Public:</a:t>
            </a:r>
            <a:r>
              <a:rPr lang="en-US" dirty="0"/>
              <a:t> visible to all classes, everywhere</a:t>
            </a:r>
            <a:endParaRPr dirty="0"/>
          </a:p>
          <a:p>
            <a:pPr marL="342900" lvl="0" indent="-342900" algn="l" rtl="0">
              <a:spcBef>
                <a:spcPts val="560"/>
              </a:spcBef>
              <a:spcAft>
                <a:spcPts val="0"/>
              </a:spcAft>
              <a:buSzPts val="2800"/>
              <a:buChar char="•"/>
            </a:pPr>
            <a:r>
              <a:rPr lang="en-US" b="1" dirty="0"/>
              <a:t>Protected:</a:t>
            </a:r>
            <a:r>
              <a:rPr lang="en-US" dirty="0"/>
              <a:t> visible to all classes in the same package, and any subclasses*</a:t>
            </a:r>
            <a:endParaRPr dirty="0"/>
          </a:p>
          <a:p>
            <a:pPr marL="342900" lvl="0" indent="-342900" algn="l" rtl="0">
              <a:spcBef>
                <a:spcPts val="560"/>
              </a:spcBef>
              <a:spcAft>
                <a:spcPts val="0"/>
              </a:spcAft>
              <a:buSzPts val="2800"/>
              <a:buChar char="•"/>
            </a:pPr>
            <a:r>
              <a:rPr lang="en-US" b="1" dirty="0"/>
              <a:t>Default (Package-Private):</a:t>
            </a:r>
            <a:r>
              <a:rPr lang="en-US" dirty="0"/>
              <a:t> visible to all classes in the same package</a:t>
            </a:r>
            <a:endParaRPr dirty="0"/>
          </a:p>
          <a:p>
            <a:pPr marL="342900" lvl="0" indent="-342900" algn="l" rtl="0">
              <a:spcBef>
                <a:spcPts val="560"/>
              </a:spcBef>
              <a:spcAft>
                <a:spcPts val="0"/>
              </a:spcAft>
              <a:buSzPts val="2800"/>
              <a:buChar char="•"/>
            </a:pPr>
            <a:r>
              <a:rPr lang="en-US" b="1" dirty="0"/>
              <a:t>Private:</a:t>
            </a:r>
            <a:r>
              <a:rPr lang="en-US" dirty="0"/>
              <a:t> visible only within the current class</a:t>
            </a:r>
            <a:endParaRPr dirty="0"/>
          </a:p>
          <a:p>
            <a:pPr marL="342900" lvl="0" indent="-342900" algn="l" rtl="0">
              <a:spcBef>
                <a:spcPts val="560"/>
              </a:spcBef>
              <a:spcAft>
                <a:spcPts val="0"/>
              </a:spcAft>
              <a:buSzPts val="2800"/>
              <a:buChar char="•"/>
            </a:pPr>
            <a:r>
              <a:rPr lang="en-US" dirty="0"/>
              <a:t>Access modifiers on variables can be bypassed by more-visible methods that return or set their values</a:t>
            </a:r>
          </a:p>
          <a:p>
            <a:pPr marL="800100" lvl="1" indent="-342900">
              <a:spcBef>
                <a:spcPts val="560"/>
              </a:spcBef>
              <a:buSzPts val="2800"/>
              <a:buChar char="•"/>
            </a:pPr>
            <a:r>
              <a:rPr lang="en-US" dirty="0"/>
              <a:t>Getters and setters</a:t>
            </a:r>
            <a:endParaRPr dirty="0"/>
          </a:p>
        </p:txBody>
      </p:sp>
      <p:sp>
        <p:nvSpPr>
          <p:cNvPr id="233" name="Google Shape;233;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EEA8-D2E3-4126-941D-A48EE43A1AF6}"/>
              </a:ext>
            </a:extLst>
          </p:cNvPr>
          <p:cNvSpPr>
            <a:spLocks noGrp="1"/>
          </p:cNvSpPr>
          <p:nvPr>
            <p:ph type="title"/>
          </p:nvPr>
        </p:nvSpPr>
        <p:spPr/>
        <p:txBody>
          <a:bodyPr/>
          <a:lstStyle/>
          <a:p>
            <a:r>
              <a:rPr lang="en-US" dirty="0"/>
              <a:t>Accessing Class Members </a:t>
            </a:r>
          </a:p>
        </p:txBody>
      </p:sp>
      <p:sp>
        <p:nvSpPr>
          <p:cNvPr id="4" name="Slide Number Placeholder 3">
            <a:extLst>
              <a:ext uri="{FF2B5EF4-FFF2-40B4-BE49-F238E27FC236}">
                <a16:creationId xmlns:a16="http://schemas.microsoft.com/office/drawing/2014/main" id="{D993653F-C61C-4729-9354-7B3E3E3F83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5" name="Google Shape;219;p16">
            <a:extLst>
              <a:ext uri="{FF2B5EF4-FFF2-40B4-BE49-F238E27FC236}">
                <a16:creationId xmlns:a16="http://schemas.microsoft.com/office/drawing/2014/main" id="{E829E9BF-9413-42A0-8C47-015914656C03}"/>
              </a:ext>
            </a:extLst>
          </p:cNvPr>
          <p:cNvSpPr txBox="1">
            <a:spLocks/>
          </p:cNvSpPr>
          <p:nvPr/>
        </p:nvSpPr>
        <p:spPr>
          <a:xfrm>
            <a:off x="177554" y="1481446"/>
            <a:ext cx="5949869" cy="2072459"/>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package one;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double size = 6.5;</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void </a:t>
            </a:r>
            <a:r>
              <a:rPr lang="en-US" sz="1400" dirty="0" err="1">
                <a:latin typeface="Courier New" panose="02070309020205020404" pitchFamily="49" charset="0"/>
                <a:cs typeface="Courier New" panose="02070309020205020404" pitchFamily="49" charset="0"/>
              </a:rPr>
              <a:t>myMethod</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(“Running my method.”);</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7A312C36-F4D7-411E-A75D-DD61557F8CC4}"/>
              </a:ext>
            </a:extLst>
          </p:cNvPr>
          <p:cNvSpPr txBox="1"/>
          <p:nvPr/>
        </p:nvSpPr>
        <p:spPr>
          <a:xfrm>
            <a:off x="3015022" y="3934047"/>
            <a:ext cx="4834978" cy="282846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lvl="1" defTabSz="457200">
              <a:lnSpc>
                <a:spcPct val="90000"/>
              </a:lnSpc>
            </a:pPr>
            <a:r>
              <a:rPr lang="en-US" dirty="0">
                <a:latin typeface="Courier New" panose="02070309020205020404" pitchFamily="49" charset="0"/>
                <a:cs typeface="Courier New" panose="02070309020205020404" pitchFamily="49" charset="0"/>
              </a:rPr>
              <a:t>package two;</a:t>
            </a:r>
          </a:p>
          <a:p>
            <a:pPr marL="182880" lvl="1" defTabSz="457200">
              <a:lnSpc>
                <a:spcPct val="90000"/>
              </a:lnSpc>
            </a:pP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one.Dog</a:t>
            </a:r>
            <a:r>
              <a:rPr lang="en-US" dirty="0">
                <a:latin typeface="Courier New" panose="02070309020205020404" pitchFamily="49" charset="0"/>
                <a:cs typeface="Courier New" panose="02070309020205020404" pitchFamily="49" charset="0"/>
              </a:rPr>
              <a:t>;</a:t>
            </a:r>
          </a:p>
          <a:p>
            <a:pPr marL="182880" lvl="1" defTabSz="457200">
              <a:lnSpc>
                <a:spcPct val="90000"/>
              </a:lnSpc>
            </a:pP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TestDog</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Dog </a:t>
            </a:r>
            <a:r>
              <a:rPr lang="en-US" dirty="0" err="1">
                <a:latin typeface="Courier New" panose="02070309020205020404" pitchFamily="49" charset="0"/>
                <a:cs typeface="Courier New" panose="02070309020205020404" pitchFamily="49" charset="0"/>
              </a:rPr>
              <a:t>dog</a:t>
            </a:r>
            <a:r>
              <a:rPr lang="en-US" dirty="0">
                <a:latin typeface="Courier New" panose="02070309020205020404" pitchFamily="49" charset="0"/>
                <a:cs typeface="Courier New" panose="02070309020205020404" pitchFamily="49" charset="0"/>
              </a:rPr>
              <a:t> = new Dog();</a:t>
            </a:r>
          </a:p>
          <a:p>
            <a:pPr marL="182880" lvl="1" defTabSz="457200">
              <a:lnSpc>
                <a:spcPct val="90000"/>
              </a:lnSpc>
            </a:pPr>
            <a:r>
              <a:rPr lang="en-US" dirty="0">
                <a:latin typeface="Courier New" panose="02070309020205020404" pitchFamily="49" charset="0"/>
                <a:cs typeface="Courier New" panose="02070309020205020404" pitchFamily="49" charset="0"/>
              </a:rPr>
              <a:t>		//Access size</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dog.size</a:t>
            </a:r>
            <a:r>
              <a:rPr lang="en-US" dirty="0">
                <a:latin typeface="Courier New" panose="02070309020205020404" pitchFamily="49" charset="0"/>
                <a:cs typeface="Courier New" panose="02070309020205020404" pitchFamily="49" charset="0"/>
              </a:rPr>
              <a:t> = 10.5;</a:t>
            </a:r>
          </a:p>
          <a:p>
            <a:pPr marL="182880" lvl="1" defTabSz="457200">
              <a:lnSpc>
                <a:spcPct val="90000"/>
              </a:lnSpc>
            </a:pPr>
            <a:r>
              <a:rPr lang="en-US" dirty="0">
                <a:latin typeface="Courier New" panose="02070309020205020404" pitchFamily="49" charset="0"/>
                <a:cs typeface="Courier New" panose="02070309020205020404" pitchFamily="49" charset="0"/>
              </a:rPr>
              <a:t>		//Access </a:t>
            </a:r>
            <a:r>
              <a:rPr lang="en-US" dirty="0" err="1">
                <a:latin typeface="Courier New" panose="02070309020205020404" pitchFamily="49" charset="0"/>
                <a:cs typeface="Courier New" panose="02070309020205020404" pitchFamily="49" charset="0"/>
              </a:rPr>
              <a:t>myMethod</a:t>
            </a: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dog.myMethod</a:t>
            </a:r>
            <a:r>
              <a:rPr lang="en-US" dirty="0">
                <a:latin typeface="Courier New" panose="02070309020205020404" pitchFamily="49" charset="0"/>
                <a:cs typeface="Courier New" panose="02070309020205020404" pitchFamily="49" charset="0"/>
              </a:rPr>
              <a:t>(); </a:t>
            </a:r>
          </a:p>
          <a:p>
            <a:pPr marL="182880" lvl="1" defTabSz="457200">
              <a:lnSpc>
                <a:spcPct val="90000"/>
              </a:lnSpc>
            </a:pPr>
            <a:r>
              <a:rPr lang="en-US" dirty="0">
                <a:latin typeface="Courier New" panose="02070309020205020404" pitchFamily="49" charset="0"/>
                <a:cs typeface="Courier New" panose="02070309020205020404" pitchFamily="49" charset="0"/>
              </a:rPr>
              <a:t>	}</a:t>
            </a:r>
          </a:p>
          <a:p>
            <a:pPr marL="182880" lvl="1" defTabSz="457200">
              <a:lnSpc>
                <a:spcPct val="90000"/>
              </a:lnSpc>
            </a:pPr>
            <a:r>
              <a:rPr lang="en-US" dirty="0">
                <a:latin typeface="Courier New" panose="02070309020205020404" pitchFamily="49" charset="0"/>
                <a:cs typeface="Courier New" panose="02070309020205020404" pitchFamily="49" charset="0"/>
              </a:rPr>
              <a:t>}</a:t>
            </a:r>
          </a:p>
          <a:p>
            <a:endParaRPr lang="en-US" dirty="0"/>
          </a:p>
        </p:txBody>
      </p:sp>
      <p:sp>
        <p:nvSpPr>
          <p:cNvPr id="7" name="TextBox 6">
            <a:extLst>
              <a:ext uri="{FF2B5EF4-FFF2-40B4-BE49-F238E27FC236}">
                <a16:creationId xmlns:a16="http://schemas.microsoft.com/office/drawing/2014/main" id="{3364DAE7-7EA0-4DC7-9002-051CE41A8C81}"/>
              </a:ext>
            </a:extLst>
          </p:cNvPr>
          <p:cNvSpPr txBox="1"/>
          <p:nvPr/>
        </p:nvSpPr>
        <p:spPr>
          <a:xfrm>
            <a:off x="904974" y="2064471"/>
            <a:ext cx="1013739" cy="290849"/>
          </a:xfrm>
          <a:prstGeom prst="rect">
            <a:avLst/>
          </a:prstGeom>
          <a:noFill/>
        </p:spPr>
        <p:txBody>
          <a:bodyPr wrap="none" rtlCol="0">
            <a:spAutoFit/>
          </a:bodyPr>
          <a:lstStyle/>
          <a:p>
            <a:pPr marL="182880" lvl="1" defTabSz="457200">
              <a:lnSpc>
                <a:spcPct val="90000"/>
              </a:lnSpc>
            </a:pPr>
            <a:r>
              <a:rPr lang="en-US" dirty="0">
                <a:latin typeface="Courier New" panose="02070309020205020404" pitchFamily="49" charset="0"/>
                <a:cs typeface="Courier New" panose="02070309020205020404" pitchFamily="49" charset="0"/>
              </a:rPr>
              <a:t>public</a:t>
            </a:r>
            <a:endParaRPr lang="en-US" dirty="0"/>
          </a:p>
        </p:txBody>
      </p:sp>
      <p:sp>
        <p:nvSpPr>
          <p:cNvPr id="8" name="TextBox 7">
            <a:extLst>
              <a:ext uri="{FF2B5EF4-FFF2-40B4-BE49-F238E27FC236}">
                <a16:creationId xmlns:a16="http://schemas.microsoft.com/office/drawing/2014/main" id="{B3170C8F-1F0E-4690-8A66-DF8ECF126896}"/>
              </a:ext>
            </a:extLst>
          </p:cNvPr>
          <p:cNvSpPr txBox="1"/>
          <p:nvPr/>
        </p:nvSpPr>
        <p:spPr>
          <a:xfrm>
            <a:off x="904973" y="2285774"/>
            <a:ext cx="1013739" cy="290849"/>
          </a:xfrm>
          <a:prstGeom prst="rect">
            <a:avLst/>
          </a:prstGeom>
          <a:noFill/>
        </p:spPr>
        <p:txBody>
          <a:bodyPr wrap="none" rtlCol="0">
            <a:spAutoFit/>
          </a:bodyPr>
          <a:lstStyle/>
          <a:p>
            <a:pPr marL="182880" lvl="1" defTabSz="457200">
              <a:lnSpc>
                <a:spcPct val="90000"/>
              </a:lnSpc>
            </a:pPr>
            <a:r>
              <a:rPr lang="en-US" dirty="0">
                <a:latin typeface="Courier New" panose="02070309020205020404" pitchFamily="49" charset="0"/>
                <a:cs typeface="Courier New" panose="02070309020205020404" pitchFamily="49" charset="0"/>
              </a:rPr>
              <a:t>public</a:t>
            </a:r>
            <a:endParaRPr lang="en-US" dirty="0"/>
          </a:p>
        </p:txBody>
      </p:sp>
    </p:spTree>
    <p:extLst>
      <p:ext uri="{BB962C8B-B14F-4D97-AF65-F5344CB8AC3E}">
        <p14:creationId xmlns:p14="http://schemas.microsoft.com/office/powerpoint/2010/main" val="2202868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5" presetClass="emph" presetSubtype="0" nodeType="clickEffect">
                                  <p:stCondLst>
                                    <p:cond delay="0"/>
                                  </p:stCondLst>
                                  <p:iterate type="lt">
                                    <p:tmAbs val="25"/>
                                  </p:iterate>
                                  <p:childTnLst>
                                    <p:set>
                                      <p:cBhvr override="childStyle">
                                        <p:cTn id="26" dur="indefinite"/>
                                        <p:tgtEl>
                                          <p:spTgt spid="5">
                                            <p:txEl>
                                              <p:pRg st="2" end="2"/>
                                            </p:txEl>
                                          </p:spTgt>
                                        </p:tgtEl>
                                        <p:attrNameLst>
                                          <p:attrName>style.fontWeight</p:attrName>
                                        </p:attrNameLst>
                                      </p:cBhvr>
                                      <p:to>
                                        <p:strVal val="bold"/>
                                      </p:to>
                                    </p:set>
                                  </p:childTnLst>
                                </p:cTn>
                              </p:par>
                            </p:childTnLst>
                          </p:cTn>
                        </p:par>
                      </p:childTnLst>
                    </p:cTn>
                  </p:par>
                  <p:par>
                    <p:cTn id="27" fill="hold">
                      <p:stCondLst>
                        <p:cond delay="indefinite"/>
                      </p:stCondLst>
                      <p:childTnLst>
                        <p:par>
                          <p:cTn id="28" fill="hold">
                            <p:stCondLst>
                              <p:cond delay="0"/>
                            </p:stCondLst>
                            <p:childTnLst>
                              <p:par>
                                <p:cTn id="29" presetID="15" presetClass="emph" presetSubtype="0" nodeType="clickEffect">
                                  <p:stCondLst>
                                    <p:cond delay="0"/>
                                  </p:stCondLst>
                                  <p:iterate type="lt">
                                    <p:tmAbs val="25"/>
                                  </p:iterate>
                                  <p:childTnLst>
                                    <p:set>
                                      <p:cBhvr override="childStyle">
                                        <p:cTn id="30" dur="indefinite"/>
                                        <p:tgtEl>
                                          <p:spTgt spid="7">
                                            <p:txEl>
                                              <p:pRg st="0" end="0"/>
                                            </p:txEl>
                                          </p:spTgt>
                                        </p:tgtEl>
                                        <p:attrNameLst>
                                          <p:attrName>style.fontWeight</p:attrName>
                                        </p:attrNameLst>
                                      </p:cBhvr>
                                      <p:to>
                                        <p:strVal val="bold"/>
                                      </p:to>
                                    </p:set>
                                  </p:childTnLst>
                                </p:cTn>
                              </p:par>
                            </p:childTnLst>
                          </p:cTn>
                        </p:par>
                      </p:childTnLst>
                    </p:cTn>
                  </p:par>
                  <p:par>
                    <p:cTn id="31" fill="hold">
                      <p:stCondLst>
                        <p:cond delay="indefinite"/>
                      </p:stCondLst>
                      <p:childTnLst>
                        <p:par>
                          <p:cTn id="32" fill="hold">
                            <p:stCondLst>
                              <p:cond delay="0"/>
                            </p:stCondLst>
                            <p:childTnLst>
                              <p:par>
                                <p:cTn id="33" presetID="15" presetClass="emph" presetSubtype="0" nodeType="clickEffect">
                                  <p:stCondLst>
                                    <p:cond delay="0"/>
                                  </p:stCondLst>
                                  <p:iterate type="lt">
                                    <p:tmAbs val="25"/>
                                  </p:iterate>
                                  <p:childTnLst>
                                    <p:set>
                                      <p:cBhvr override="childStyle">
                                        <p:cTn id="34" dur="indefinite"/>
                                        <p:tgtEl>
                                          <p:spTgt spid="8">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EEA8-D2E3-4126-941D-A48EE43A1AF6}"/>
              </a:ext>
            </a:extLst>
          </p:cNvPr>
          <p:cNvSpPr>
            <a:spLocks noGrp="1"/>
          </p:cNvSpPr>
          <p:nvPr>
            <p:ph type="title"/>
          </p:nvPr>
        </p:nvSpPr>
        <p:spPr/>
        <p:txBody>
          <a:bodyPr/>
          <a:lstStyle/>
          <a:p>
            <a:r>
              <a:rPr lang="en-US" dirty="0"/>
              <a:t>Accessing Class Members </a:t>
            </a:r>
          </a:p>
        </p:txBody>
      </p:sp>
      <p:sp>
        <p:nvSpPr>
          <p:cNvPr id="4" name="Slide Number Placeholder 3">
            <a:extLst>
              <a:ext uri="{FF2B5EF4-FFF2-40B4-BE49-F238E27FC236}">
                <a16:creationId xmlns:a16="http://schemas.microsoft.com/office/drawing/2014/main" id="{D993653F-C61C-4729-9354-7B3E3E3F83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5" name="Google Shape;219;p16">
            <a:extLst>
              <a:ext uri="{FF2B5EF4-FFF2-40B4-BE49-F238E27FC236}">
                <a16:creationId xmlns:a16="http://schemas.microsoft.com/office/drawing/2014/main" id="{E829E9BF-9413-42A0-8C47-015914656C03}"/>
              </a:ext>
            </a:extLst>
          </p:cNvPr>
          <p:cNvSpPr txBox="1">
            <a:spLocks/>
          </p:cNvSpPr>
          <p:nvPr/>
        </p:nvSpPr>
        <p:spPr>
          <a:xfrm>
            <a:off x="177554" y="1481446"/>
            <a:ext cx="5949869" cy="2072459"/>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package one;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double size = 6.5;</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void </a:t>
            </a:r>
            <a:r>
              <a:rPr lang="en-US" sz="1400" dirty="0" err="1">
                <a:latin typeface="Courier New" panose="02070309020205020404" pitchFamily="49" charset="0"/>
                <a:cs typeface="Courier New" panose="02070309020205020404" pitchFamily="49" charset="0"/>
              </a:rPr>
              <a:t>myMethod</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(“Running my method.”);</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7A312C36-F4D7-411E-A75D-DD61557F8CC4}"/>
              </a:ext>
            </a:extLst>
          </p:cNvPr>
          <p:cNvSpPr txBox="1"/>
          <p:nvPr/>
        </p:nvSpPr>
        <p:spPr>
          <a:xfrm>
            <a:off x="3015022" y="3934047"/>
            <a:ext cx="4834978" cy="2440668"/>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lvl="1" defTabSz="457200">
              <a:lnSpc>
                <a:spcPct val="90000"/>
              </a:lnSpc>
            </a:pPr>
            <a:r>
              <a:rPr lang="en-US" dirty="0">
                <a:latin typeface="Courier New" panose="02070309020205020404" pitchFamily="49" charset="0"/>
                <a:cs typeface="Courier New" panose="02070309020205020404" pitchFamily="49" charset="0"/>
              </a:rPr>
              <a:t>package two;</a:t>
            </a:r>
          </a:p>
          <a:p>
            <a:pPr marL="182880" lvl="1" defTabSz="457200">
              <a:lnSpc>
                <a:spcPct val="90000"/>
              </a:lnSpc>
            </a:pP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TestDog</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Dog </a:t>
            </a:r>
            <a:r>
              <a:rPr lang="en-US" dirty="0" err="1">
                <a:latin typeface="Courier New" panose="02070309020205020404" pitchFamily="49" charset="0"/>
                <a:cs typeface="Courier New" panose="02070309020205020404" pitchFamily="49" charset="0"/>
              </a:rPr>
              <a:t>dog</a:t>
            </a:r>
            <a:r>
              <a:rPr lang="en-US" dirty="0">
                <a:latin typeface="Courier New" panose="02070309020205020404" pitchFamily="49" charset="0"/>
                <a:cs typeface="Courier New" panose="02070309020205020404" pitchFamily="49" charset="0"/>
              </a:rPr>
              <a:t> = new Dog();</a:t>
            </a:r>
          </a:p>
          <a:p>
            <a:pPr marL="182880" lvl="1" defTabSz="457200">
              <a:lnSpc>
                <a:spcPct val="90000"/>
              </a:lnSpc>
            </a:pPr>
            <a:r>
              <a:rPr lang="en-US" dirty="0">
                <a:latin typeface="Courier New" panose="02070309020205020404" pitchFamily="49" charset="0"/>
                <a:cs typeface="Courier New" panose="02070309020205020404" pitchFamily="49" charset="0"/>
              </a:rPr>
              <a:t>		//Access size</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dog.size</a:t>
            </a:r>
            <a:r>
              <a:rPr lang="en-US" dirty="0">
                <a:latin typeface="Courier New" panose="02070309020205020404" pitchFamily="49" charset="0"/>
                <a:cs typeface="Courier New" panose="02070309020205020404" pitchFamily="49" charset="0"/>
              </a:rPr>
              <a:t> = 10.5;</a:t>
            </a:r>
          </a:p>
          <a:p>
            <a:pPr marL="182880" lvl="1" defTabSz="457200">
              <a:lnSpc>
                <a:spcPct val="90000"/>
              </a:lnSpc>
            </a:pPr>
            <a:r>
              <a:rPr lang="en-US" dirty="0">
                <a:latin typeface="Courier New" panose="02070309020205020404" pitchFamily="49" charset="0"/>
                <a:cs typeface="Courier New" panose="02070309020205020404" pitchFamily="49" charset="0"/>
              </a:rPr>
              <a:t>		//Access </a:t>
            </a:r>
            <a:r>
              <a:rPr lang="en-US" dirty="0" err="1">
                <a:latin typeface="Courier New" panose="02070309020205020404" pitchFamily="49" charset="0"/>
                <a:cs typeface="Courier New" panose="02070309020205020404" pitchFamily="49" charset="0"/>
              </a:rPr>
              <a:t>myMethod</a:t>
            </a: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dog.myMethod</a:t>
            </a:r>
            <a:r>
              <a:rPr lang="en-US" dirty="0">
                <a:latin typeface="Courier New" panose="02070309020205020404" pitchFamily="49" charset="0"/>
                <a:cs typeface="Courier New" panose="02070309020205020404" pitchFamily="49" charset="0"/>
              </a:rPr>
              <a:t>(); </a:t>
            </a:r>
          </a:p>
          <a:p>
            <a:pPr marL="182880" lvl="1" defTabSz="457200">
              <a:lnSpc>
                <a:spcPct val="90000"/>
              </a:lnSpc>
            </a:pPr>
            <a:r>
              <a:rPr lang="en-US" dirty="0">
                <a:latin typeface="Courier New" panose="02070309020205020404" pitchFamily="49" charset="0"/>
                <a:cs typeface="Courier New" panose="02070309020205020404" pitchFamily="49" charset="0"/>
              </a:rPr>
              <a:t>	}</a:t>
            </a:r>
          </a:p>
          <a:p>
            <a:pPr marL="182880" lvl="1" defTabSz="457200">
              <a:lnSpc>
                <a:spcPct val="90000"/>
              </a:lnSpc>
            </a:pPr>
            <a:r>
              <a:rPr lang="en-US" dirty="0">
                <a:latin typeface="Courier New" panose="02070309020205020404" pitchFamily="49" charset="0"/>
                <a:cs typeface="Courier New" panose="02070309020205020404" pitchFamily="49" charset="0"/>
              </a:rPr>
              <a:t>}</a:t>
            </a:r>
          </a:p>
          <a:p>
            <a:endParaRPr lang="en-US" dirty="0"/>
          </a:p>
        </p:txBody>
      </p:sp>
      <p:grpSp>
        <p:nvGrpSpPr>
          <p:cNvPr id="12" name="Group 11">
            <a:extLst>
              <a:ext uri="{FF2B5EF4-FFF2-40B4-BE49-F238E27FC236}">
                <a16:creationId xmlns:a16="http://schemas.microsoft.com/office/drawing/2014/main" id="{8DA558B9-C086-4B96-9324-027B34FA11E7}"/>
              </a:ext>
            </a:extLst>
          </p:cNvPr>
          <p:cNvGrpSpPr/>
          <p:nvPr/>
        </p:nvGrpSpPr>
        <p:grpSpPr>
          <a:xfrm>
            <a:off x="867266" y="1101304"/>
            <a:ext cx="6721311" cy="1509921"/>
            <a:chOff x="867266" y="1101304"/>
            <a:chExt cx="6721311" cy="1509921"/>
          </a:xfrm>
        </p:grpSpPr>
        <p:sp>
          <p:nvSpPr>
            <p:cNvPr id="3" name="Oval 2">
              <a:extLst>
                <a:ext uri="{FF2B5EF4-FFF2-40B4-BE49-F238E27FC236}">
                  <a16:creationId xmlns:a16="http://schemas.microsoft.com/office/drawing/2014/main" id="{28DE5AB3-96B0-48E6-9579-0205CA58B74B}"/>
                </a:ext>
              </a:extLst>
            </p:cNvPr>
            <p:cNvSpPr/>
            <p:nvPr/>
          </p:nvSpPr>
          <p:spPr>
            <a:xfrm>
              <a:off x="867266" y="1960775"/>
              <a:ext cx="452487" cy="650450"/>
            </a:xfrm>
            <a:prstGeom prst="ellipse">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90E918D6-4735-44EE-9714-9B4F9BAC3E50}"/>
                </a:ext>
              </a:extLst>
            </p:cNvPr>
            <p:cNvCxnSpPr>
              <a:stCxn id="3" idx="7"/>
            </p:cNvCxnSpPr>
            <p:nvPr/>
          </p:nvCxnSpPr>
          <p:spPr>
            <a:xfrm flipV="1">
              <a:off x="1253488" y="1696825"/>
              <a:ext cx="3318512" cy="359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6A1C179-3C61-4D6F-916A-886F10B88884}"/>
                </a:ext>
              </a:extLst>
            </p:cNvPr>
            <p:cNvSpPr/>
            <p:nvPr/>
          </p:nvSpPr>
          <p:spPr>
            <a:xfrm>
              <a:off x="4637988" y="1101304"/>
              <a:ext cx="2950589" cy="1066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PACKAGE-PRIVATE</a:t>
              </a:r>
            </a:p>
            <a:p>
              <a:pPr algn="ctr"/>
              <a:r>
                <a:rPr lang="en-US" dirty="0"/>
                <a:t>!!</a:t>
              </a:r>
            </a:p>
          </p:txBody>
        </p:sp>
      </p:grpSp>
      <p:grpSp>
        <p:nvGrpSpPr>
          <p:cNvPr id="23" name="Group 22">
            <a:extLst>
              <a:ext uri="{FF2B5EF4-FFF2-40B4-BE49-F238E27FC236}">
                <a16:creationId xmlns:a16="http://schemas.microsoft.com/office/drawing/2014/main" id="{5BCE7D65-1CF4-4668-9B9D-57E720FBC490}"/>
              </a:ext>
            </a:extLst>
          </p:cNvPr>
          <p:cNvGrpSpPr/>
          <p:nvPr/>
        </p:nvGrpSpPr>
        <p:grpSpPr>
          <a:xfrm>
            <a:off x="3219880" y="2746196"/>
            <a:ext cx="4630120" cy="1615418"/>
            <a:chOff x="3152488" y="2779008"/>
            <a:chExt cx="4630120" cy="1615418"/>
          </a:xfrm>
        </p:grpSpPr>
        <p:grpSp>
          <p:nvGrpSpPr>
            <p:cNvPr id="13" name="Group 12">
              <a:extLst>
                <a:ext uri="{FF2B5EF4-FFF2-40B4-BE49-F238E27FC236}">
                  <a16:creationId xmlns:a16="http://schemas.microsoft.com/office/drawing/2014/main" id="{655F8D46-9D39-4635-AB6E-8B6CBD43BAB8}"/>
                </a:ext>
              </a:extLst>
            </p:cNvPr>
            <p:cNvGrpSpPr/>
            <p:nvPr/>
          </p:nvGrpSpPr>
          <p:grpSpPr>
            <a:xfrm>
              <a:off x="3152488" y="2779008"/>
              <a:ext cx="4630120" cy="1615418"/>
              <a:chOff x="3000088" y="2626608"/>
              <a:chExt cx="4630120" cy="1615418"/>
            </a:xfrm>
          </p:grpSpPr>
          <p:sp>
            <p:nvSpPr>
              <p:cNvPr id="14" name="Oval 13">
                <a:extLst>
                  <a:ext uri="{FF2B5EF4-FFF2-40B4-BE49-F238E27FC236}">
                    <a16:creationId xmlns:a16="http://schemas.microsoft.com/office/drawing/2014/main" id="{95269390-4D6F-4534-BFF1-FD97FDAC40B7}"/>
                  </a:ext>
                </a:extLst>
              </p:cNvPr>
              <p:cNvSpPr/>
              <p:nvPr/>
            </p:nvSpPr>
            <p:spPr>
              <a:xfrm>
                <a:off x="3000088" y="3591576"/>
                <a:ext cx="2022827" cy="650450"/>
              </a:xfrm>
              <a:prstGeom prst="ellipse">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Arrow Connector 14">
                <a:extLst>
                  <a:ext uri="{FF2B5EF4-FFF2-40B4-BE49-F238E27FC236}">
                    <a16:creationId xmlns:a16="http://schemas.microsoft.com/office/drawing/2014/main" id="{E2EEC7F8-0DCD-46F2-AB87-069F07E40E50}"/>
                  </a:ext>
                </a:extLst>
              </p:cNvPr>
              <p:cNvCxnSpPr>
                <a:cxnSpLocks/>
                <a:stCxn id="14" idx="7"/>
              </p:cNvCxnSpPr>
              <p:nvPr/>
            </p:nvCxnSpPr>
            <p:spPr>
              <a:xfrm flipV="1">
                <a:off x="4726679" y="2961626"/>
                <a:ext cx="964247" cy="725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7D4DDF8-BF8D-4A9D-A286-FA1DD6DB3B50}"/>
                  </a:ext>
                </a:extLst>
              </p:cNvPr>
              <p:cNvSpPr/>
              <p:nvPr/>
            </p:nvSpPr>
            <p:spPr>
              <a:xfrm>
                <a:off x="5690926" y="2626608"/>
                <a:ext cx="1939282" cy="1066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package one;</a:t>
                </a:r>
              </a:p>
            </p:txBody>
          </p:sp>
        </p:grpSp>
        <p:cxnSp>
          <p:nvCxnSpPr>
            <p:cNvPr id="19" name="Straight Connector 18">
              <a:extLst>
                <a:ext uri="{FF2B5EF4-FFF2-40B4-BE49-F238E27FC236}">
                  <a16:creationId xmlns:a16="http://schemas.microsoft.com/office/drawing/2014/main" id="{62958DD9-6D0C-4BB3-BD4D-E54DCE43F5E5}"/>
                </a:ext>
              </a:extLst>
            </p:cNvPr>
            <p:cNvCxnSpPr>
              <a:cxnSpLocks/>
            </p:cNvCxnSpPr>
            <p:nvPr/>
          </p:nvCxnSpPr>
          <p:spPr>
            <a:xfrm>
              <a:off x="3300676" y="4069201"/>
              <a:ext cx="1271324" cy="0"/>
            </a:xfrm>
            <a:prstGeom prst="line">
              <a:avLst/>
            </a:prstGeom>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463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nodeType="clickEffect">
                                  <p:stCondLst>
                                    <p:cond delay="0"/>
                                  </p:stCondLst>
                                  <p:childTnLst>
                                    <p:animClr clrSpc="rgb" dir="cw">
                                      <p:cBhvr override="childStyle">
                                        <p:cTn id="40" dur="500" fill="hold"/>
                                        <p:tgtEl>
                                          <p:spTgt spid="6">
                                            <p:txEl>
                                              <p:pRg st="8" end="8"/>
                                            </p:txEl>
                                          </p:spTgt>
                                        </p:tgtEl>
                                        <p:attrNameLst>
                                          <p:attrName>style.color</p:attrName>
                                        </p:attrNameLst>
                                      </p:cBhvr>
                                      <p:to>
                                        <a:srgbClr val="F95A49"/>
                                      </p:to>
                                    </p:animClr>
                                  </p:childTnLst>
                                </p:cTn>
                              </p:par>
                              <p:par>
                                <p:cTn id="41" presetID="3" presetClass="emph" presetSubtype="2" fill="hold" nodeType="withEffect">
                                  <p:stCondLst>
                                    <p:cond delay="0"/>
                                  </p:stCondLst>
                                  <p:childTnLst>
                                    <p:animClr clrSpc="rgb" dir="cw">
                                      <p:cBhvr override="childStyle">
                                        <p:cTn id="42" dur="500" fill="hold"/>
                                        <p:tgtEl>
                                          <p:spTgt spid="6">
                                            <p:txEl>
                                              <p:pRg st="6" end="6"/>
                                            </p:txEl>
                                          </p:spTgt>
                                        </p:tgtEl>
                                        <p:attrNameLst>
                                          <p:attrName>style.color</p:attrName>
                                        </p:attrNameLst>
                                      </p:cBhvr>
                                      <p:to>
                                        <a:srgbClr val="F95A49"/>
                                      </p:to>
                                    </p:animClr>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EEA8-D2E3-4126-941D-A48EE43A1AF6}"/>
              </a:ext>
            </a:extLst>
          </p:cNvPr>
          <p:cNvSpPr>
            <a:spLocks noGrp="1"/>
          </p:cNvSpPr>
          <p:nvPr>
            <p:ph type="title"/>
          </p:nvPr>
        </p:nvSpPr>
        <p:spPr/>
        <p:txBody>
          <a:bodyPr/>
          <a:lstStyle/>
          <a:p>
            <a:r>
              <a:rPr lang="en-US" dirty="0"/>
              <a:t>Accessing Class Members </a:t>
            </a:r>
          </a:p>
        </p:txBody>
      </p:sp>
      <p:sp>
        <p:nvSpPr>
          <p:cNvPr id="4" name="Slide Number Placeholder 3">
            <a:extLst>
              <a:ext uri="{FF2B5EF4-FFF2-40B4-BE49-F238E27FC236}">
                <a16:creationId xmlns:a16="http://schemas.microsoft.com/office/drawing/2014/main" id="{D993653F-C61C-4729-9354-7B3E3E3F83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5" name="Google Shape;219;p16">
            <a:extLst>
              <a:ext uri="{FF2B5EF4-FFF2-40B4-BE49-F238E27FC236}">
                <a16:creationId xmlns:a16="http://schemas.microsoft.com/office/drawing/2014/main" id="{E829E9BF-9413-42A0-8C47-015914656C03}"/>
              </a:ext>
            </a:extLst>
          </p:cNvPr>
          <p:cNvSpPr txBox="1">
            <a:spLocks/>
          </p:cNvSpPr>
          <p:nvPr/>
        </p:nvSpPr>
        <p:spPr>
          <a:xfrm>
            <a:off x="177554" y="1481446"/>
            <a:ext cx="5949869" cy="2072459"/>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package one;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private double size = 6.5;</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private void </a:t>
            </a:r>
            <a:r>
              <a:rPr lang="en-US" sz="1400" dirty="0" err="1">
                <a:latin typeface="Courier New" panose="02070309020205020404" pitchFamily="49" charset="0"/>
                <a:cs typeface="Courier New" panose="02070309020205020404" pitchFamily="49" charset="0"/>
              </a:rPr>
              <a:t>myMethod</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(“Running my method.”);</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7A312C36-F4D7-411E-A75D-DD61557F8CC4}"/>
              </a:ext>
            </a:extLst>
          </p:cNvPr>
          <p:cNvSpPr txBox="1"/>
          <p:nvPr/>
        </p:nvSpPr>
        <p:spPr>
          <a:xfrm>
            <a:off x="3015022" y="3934047"/>
            <a:ext cx="4834978" cy="2440668"/>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lvl="1" defTabSz="457200">
              <a:lnSpc>
                <a:spcPct val="90000"/>
              </a:lnSpc>
            </a:pPr>
            <a:r>
              <a:rPr lang="en-US" dirty="0">
                <a:latin typeface="Courier New" panose="02070309020205020404" pitchFamily="49" charset="0"/>
                <a:cs typeface="Courier New" panose="02070309020205020404" pitchFamily="49" charset="0"/>
              </a:rPr>
              <a:t>package one;</a:t>
            </a:r>
          </a:p>
          <a:p>
            <a:pPr marL="182880" lvl="1" defTabSz="457200">
              <a:lnSpc>
                <a:spcPct val="90000"/>
              </a:lnSpc>
            </a:pP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TestDog</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Dog </a:t>
            </a:r>
            <a:r>
              <a:rPr lang="en-US" dirty="0" err="1">
                <a:latin typeface="Courier New" panose="02070309020205020404" pitchFamily="49" charset="0"/>
                <a:cs typeface="Courier New" panose="02070309020205020404" pitchFamily="49" charset="0"/>
              </a:rPr>
              <a:t>dog</a:t>
            </a:r>
            <a:r>
              <a:rPr lang="en-US" dirty="0">
                <a:latin typeface="Courier New" panose="02070309020205020404" pitchFamily="49" charset="0"/>
                <a:cs typeface="Courier New" panose="02070309020205020404" pitchFamily="49" charset="0"/>
              </a:rPr>
              <a:t> = new Dog();</a:t>
            </a:r>
          </a:p>
          <a:p>
            <a:pPr marL="182880" lvl="1" defTabSz="457200">
              <a:lnSpc>
                <a:spcPct val="90000"/>
              </a:lnSpc>
            </a:pPr>
            <a:r>
              <a:rPr lang="en-US" dirty="0">
                <a:latin typeface="Courier New" panose="02070309020205020404" pitchFamily="49" charset="0"/>
                <a:cs typeface="Courier New" panose="02070309020205020404" pitchFamily="49" charset="0"/>
              </a:rPr>
              <a:t>		//Access size</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dog.size</a:t>
            </a:r>
            <a:r>
              <a:rPr lang="en-US" dirty="0">
                <a:latin typeface="Courier New" panose="02070309020205020404" pitchFamily="49" charset="0"/>
                <a:cs typeface="Courier New" panose="02070309020205020404" pitchFamily="49" charset="0"/>
              </a:rPr>
              <a:t> = 10.5; // error</a:t>
            </a:r>
          </a:p>
          <a:p>
            <a:pPr marL="182880" lvl="1" defTabSz="457200">
              <a:lnSpc>
                <a:spcPct val="90000"/>
              </a:lnSpc>
            </a:pPr>
            <a:r>
              <a:rPr lang="en-US" dirty="0">
                <a:latin typeface="Courier New" panose="02070309020205020404" pitchFamily="49" charset="0"/>
                <a:cs typeface="Courier New" panose="02070309020205020404" pitchFamily="49" charset="0"/>
              </a:rPr>
              <a:t>		//Access </a:t>
            </a:r>
            <a:r>
              <a:rPr lang="en-US" dirty="0" err="1">
                <a:latin typeface="Courier New" panose="02070309020205020404" pitchFamily="49" charset="0"/>
                <a:cs typeface="Courier New" panose="02070309020205020404" pitchFamily="49" charset="0"/>
              </a:rPr>
              <a:t>myMethod</a:t>
            </a: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dog.myMethod</a:t>
            </a:r>
            <a:r>
              <a:rPr lang="en-US" dirty="0">
                <a:latin typeface="Courier New" panose="02070309020205020404" pitchFamily="49" charset="0"/>
                <a:cs typeface="Courier New" panose="02070309020205020404" pitchFamily="49" charset="0"/>
              </a:rPr>
              <a:t>();  // error</a:t>
            </a:r>
          </a:p>
          <a:p>
            <a:pPr marL="182880" lvl="1" defTabSz="457200">
              <a:lnSpc>
                <a:spcPct val="90000"/>
              </a:lnSpc>
            </a:pPr>
            <a:r>
              <a:rPr lang="en-US" dirty="0">
                <a:latin typeface="Courier New" panose="02070309020205020404" pitchFamily="49" charset="0"/>
                <a:cs typeface="Courier New" panose="02070309020205020404" pitchFamily="49" charset="0"/>
              </a:rPr>
              <a:t>	}</a:t>
            </a:r>
          </a:p>
          <a:p>
            <a:pPr marL="182880" lvl="1" defTabSz="457200">
              <a:lnSpc>
                <a:spcPct val="90000"/>
              </a:lnSpc>
            </a:pPr>
            <a:r>
              <a:rPr lang="en-US" dirty="0">
                <a:latin typeface="Courier New" panose="02070309020205020404" pitchFamily="49" charset="0"/>
                <a:cs typeface="Courier New" panose="02070309020205020404" pitchFamily="49" charset="0"/>
              </a:rPr>
              <a:t>}</a:t>
            </a:r>
          </a:p>
          <a:p>
            <a:endParaRPr lang="en-US" dirty="0"/>
          </a:p>
        </p:txBody>
      </p:sp>
      <p:grpSp>
        <p:nvGrpSpPr>
          <p:cNvPr id="12" name="Group 11">
            <a:extLst>
              <a:ext uri="{FF2B5EF4-FFF2-40B4-BE49-F238E27FC236}">
                <a16:creationId xmlns:a16="http://schemas.microsoft.com/office/drawing/2014/main" id="{8DA558B9-C086-4B96-9324-027B34FA11E7}"/>
              </a:ext>
            </a:extLst>
          </p:cNvPr>
          <p:cNvGrpSpPr/>
          <p:nvPr/>
        </p:nvGrpSpPr>
        <p:grpSpPr>
          <a:xfrm>
            <a:off x="867266" y="1101304"/>
            <a:ext cx="6721311" cy="1509921"/>
            <a:chOff x="867266" y="1101304"/>
            <a:chExt cx="6721311" cy="1509921"/>
          </a:xfrm>
        </p:grpSpPr>
        <p:sp>
          <p:nvSpPr>
            <p:cNvPr id="3" name="Oval 2">
              <a:extLst>
                <a:ext uri="{FF2B5EF4-FFF2-40B4-BE49-F238E27FC236}">
                  <a16:creationId xmlns:a16="http://schemas.microsoft.com/office/drawing/2014/main" id="{28DE5AB3-96B0-48E6-9579-0205CA58B74B}"/>
                </a:ext>
              </a:extLst>
            </p:cNvPr>
            <p:cNvSpPr/>
            <p:nvPr/>
          </p:nvSpPr>
          <p:spPr>
            <a:xfrm>
              <a:off x="867266" y="1960775"/>
              <a:ext cx="1272619" cy="650450"/>
            </a:xfrm>
            <a:prstGeom prst="ellipse">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90E918D6-4735-44EE-9714-9B4F9BAC3E50}"/>
                </a:ext>
              </a:extLst>
            </p:cNvPr>
            <p:cNvCxnSpPr>
              <a:cxnSpLocks/>
              <a:stCxn id="3" idx="7"/>
            </p:cNvCxnSpPr>
            <p:nvPr/>
          </p:nvCxnSpPr>
          <p:spPr>
            <a:xfrm flipV="1">
              <a:off x="1953514" y="1696825"/>
              <a:ext cx="2618486" cy="359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6A1C179-3C61-4D6F-916A-886F10B88884}"/>
                </a:ext>
              </a:extLst>
            </p:cNvPr>
            <p:cNvSpPr/>
            <p:nvPr/>
          </p:nvSpPr>
          <p:spPr>
            <a:xfrm>
              <a:off x="4637988" y="1101304"/>
              <a:ext cx="2950589" cy="1066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Private</a:t>
              </a:r>
            </a:p>
            <a:p>
              <a:pPr algn="ctr"/>
              <a:r>
                <a:rPr lang="en-US" dirty="0"/>
                <a:t>!!</a:t>
              </a:r>
            </a:p>
          </p:txBody>
        </p:sp>
      </p:grpSp>
    </p:spTree>
    <p:extLst>
      <p:ext uri="{BB962C8B-B14F-4D97-AF65-F5344CB8AC3E}">
        <p14:creationId xmlns:p14="http://schemas.microsoft.com/office/powerpoint/2010/main" val="19167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nodeType="clickEffect">
                                  <p:stCondLst>
                                    <p:cond delay="0"/>
                                  </p:stCondLst>
                                  <p:childTnLst>
                                    <p:animClr clrSpc="rgb" dir="cw">
                                      <p:cBhvr override="childStyle">
                                        <p:cTn id="40" dur="500" fill="hold"/>
                                        <p:tgtEl>
                                          <p:spTgt spid="6">
                                            <p:txEl>
                                              <p:pRg st="8" end="8"/>
                                            </p:txEl>
                                          </p:spTgt>
                                        </p:tgtEl>
                                        <p:attrNameLst>
                                          <p:attrName>style.color</p:attrName>
                                        </p:attrNameLst>
                                      </p:cBhvr>
                                      <p:to>
                                        <a:srgbClr val="F95A49"/>
                                      </p:to>
                                    </p:animClr>
                                  </p:childTnLst>
                                </p:cTn>
                              </p:par>
                              <p:par>
                                <p:cTn id="41" presetID="3" presetClass="emph" presetSubtype="2" fill="hold" nodeType="withEffect">
                                  <p:stCondLst>
                                    <p:cond delay="0"/>
                                  </p:stCondLst>
                                  <p:childTnLst>
                                    <p:animClr clrSpc="rgb" dir="cw">
                                      <p:cBhvr override="childStyle">
                                        <p:cTn id="42" dur="500" fill="hold"/>
                                        <p:tgtEl>
                                          <p:spTgt spid="6">
                                            <p:txEl>
                                              <p:pRg st="6" end="6"/>
                                            </p:txEl>
                                          </p:spTgt>
                                        </p:tgtEl>
                                        <p:attrNameLst>
                                          <p:attrName>style.color</p:attrName>
                                        </p:attrNameLst>
                                      </p:cBhvr>
                                      <p:to>
                                        <a:srgbClr val="F95A4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4609</TotalTime>
  <Words>1784</Words>
  <Application>Microsoft Office PowerPoint</Application>
  <PresentationFormat>On-screen Show (4:3)</PresentationFormat>
  <Paragraphs>293</Paragraphs>
  <Slides>26</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Courier New</vt:lpstr>
      <vt:lpstr>Segoe Print</vt:lpstr>
      <vt:lpstr>2_Custom Design</vt:lpstr>
      <vt:lpstr>Classes, Constructors and Encapsulation</vt:lpstr>
      <vt:lpstr>Key Topics</vt:lpstr>
      <vt:lpstr>PowerPoint Presentation</vt:lpstr>
      <vt:lpstr>Encapsulation</vt:lpstr>
      <vt:lpstr>Encapsulation Example</vt:lpstr>
      <vt:lpstr>Access Modifiers</vt:lpstr>
      <vt:lpstr>Accessing Class Members </vt:lpstr>
      <vt:lpstr>Accessing Class Members </vt:lpstr>
      <vt:lpstr>Accessing Class Members </vt:lpstr>
      <vt:lpstr>Accessing Class Members </vt:lpstr>
      <vt:lpstr>PowerPoint Presentation</vt:lpstr>
      <vt:lpstr>Constructors </vt:lpstr>
      <vt:lpstr>Default Constructor</vt:lpstr>
      <vt:lpstr>The ‘super()’ call</vt:lpstr>
      <vt:lpstr>More Implicit Behavior </vt:lpstr>
      <vt:lpstr>Pitfall of Creating Constructors</vt:lpstr>
      <vt:lpstr>Pitfall Solution Example</vt:lpstr>
      <vt:lpstr>PowerPoint Presentation</vt:lpstr>
      <vt:lpstr>Constructor Overloading</vt:lpstr>
      <vt:lpstr>The ‘this()’ call</vt:lpstr>
      <vt:lpstr>Constructor Chaining</vt:lpstr>
      <vt:lpstr>this, this(), super, super()?</vt:lpstr>
      <vt:lpstr>PowerPoint Presentation</vt:lpstr>
      <vt:lpstr>The final Keyword</vt:lpstr>
      <vt:lpstr>Recall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Constructors</dc:title>
  <cp:lastModifiedBy>Cynthia Enciso</cp:lastModifiedBy>
  <cp:revision>42</cp:revision>
  <dcterms:modified xsi:type="dcterms:W3CDTF">2021-12-06T18:38:15Z</dcterms:modified>
</cp:coreProperties>
</file>