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83" r:id="rId3"/>
    <p:sldId id="285" r:id="rId4"/>
    <p:sldId id="277" r:id="rId5"/>
    <p:sldId id="276" r:id="rId6"/>
    <p:sldId id="275" r:id="rId7"/>
    <p:sldId id="282" r:id="rId8"/>
    <p:sldId id="287" r:id="rId9"/>
    <p:sldId id="281" r:id="rId10"/>
    <p:sldId id="289" r:id="rId11"/>
    <p:sldId id="274" r:id="rId12"/>
    <p:sldId id="286" r:id="rId13"/>
    <p:sldId id="267" r:id="rId14"/>
    <p:sldId id="269" r:id="rId15"/>
    <p:sldId id="268" r:id="rId16"/>
    <p:sldId id="270" r:id="rId17"/>
    <p:sldId id="271" r:id="rId18"/>
    <p:sldId id="284" r:id="rId19"/>
    <p:sldId id="272"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BA18D-4162-449D-BFE3-A5A96A532EF1}" v="138" dt="2021-12-08T18:44:42.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89" d="100"/>
          <a:sy n="89" d="100"/>
        </p:scale>
        <p:origin x="664" y="4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7915927f-c5cf-4e1f-876d-e79882ad52fa" providerId="ADAL" clId="{D529E328-5A4F-4C83-A6B2-73CB8517498C}"/>
    <pc:docChg chg="custSel modSld">
      <pc:chgData name="Cynthia Enciso" userId="7915927f-c5cf-4e1f-876d-e79882ad52fa" providerId="ADAL" clId="{D529E328-5A4F-4C83-A6B2-73CB8517498C}" dt="2021-05-12T21:29:47.613" v="126" actId="14100"/>
      <pc:docMkLst>
        <pc:docMk/>
      </pc:docMkLst>
      <pc:sldChg chg="addSp modSp mod">
        <pc:chgData name="Cynthia Enciso" userId="7915927f-c5cf-4e1f-876d-e79882ad52fa" providerId="ADAL" clId="{D529E328-5A4F-4C83-A6B2-73CB8517498C}" dt="2021-05-12T13:27:12.886" v="45" actId="20577"/>
        <pc:sldMkLst>
          <pc:docMk/>
          <pc:sldMk cId="0" sldId="268"/>
        </pc:sldMkLst>
        <pc:spChg chg="add mod">
          <ac:chgData name="Cynthia Enciso" userId="7915927f-c5cf-4e1f-876d-e79882ad52fa" providerId="ADAL" clId="{D529E328-5A4F-4C83-A6B2-73CB8517498C}" dt="2021-05-12T13:27:12.886" v="45" actId="20577"/>
          <ac:spMkLst>
            <pc:docMk/>
            <pc:sldMk cId="0" sldId="268"/>
            <ac:spMk id="3" creationId="{16EF734C-5D19-4ECF-8D09-91CF766C753A}"/>
          </ac:spMkLst>
        </pc:spChg>
      </pc:sldChg>
      <pc:sldChg chg="addSp modSp mod">
        <pc:chgData name="Cynthia Enciso" userId="7915927f-c5cf-4e1f-876d-e79882ad52fa" providerId="ADAL" clId="{D529E328-5A4F-4C83-A6B2-73CB8517498C}" dt="2021-05-12T13:52:35.777" v="77" actId="20577"/>
        <pc:sldMkLst>
          <pc:docMk/>
          <pc:sldMk cId="0" sldId="271"/>
        </pc:sldMkLst>
        <pc:spChg chg="add mod">
          <ac:chgData name="Cynthia Enciso" userId="7915927f-c5cf-4e1f-876d-e79882ad52fa" providerId="ADAL" clId="{D529E328-5A4F-4C83-A6B2-73CB8517498C}" dt="2021-05-12T13:52:35.777" v="77" actId="20577"/>
          <ac:spMkLst>
            <pc:docMk/>
            <pc:sldMk cId="0" sldId="271"/>
            <ac:spMk id="2" creationId="{F3528271-97E1-49D4-8105-1E1C9DF5E247}"/>
          </ac:spMkLst>
        </pc:spChg>
      </pc:sldChg>
      <pc:sldChg chg="addSp delSp modSp mod">
        <pc:chgData name="Cynthia Enciso" userId="7915927f-c5cf-4e1f-876d-e79882ad52fa" providerId="ADAL" clId="{D529E328-5A4F-4C83-A6B2-73CB8517498C}" dt="2021-05-12T21:29:47.613" v="126" actId="14100"/>
        <pc:sldMkLst>
          <pc:docMk/>
          <pc:sldMk cId="3572841786" sldId="273"/>
        </pc:sldMkLst>
        <pc:spChg chg="add del mod">
          <ac:chgData name="Cynthia Enciso" userId="7915927f-c5cf-4e1f-876d-e79882ad52fa" providerId="ADAL" clId="{D529E328-5A4F-4C83-A6B2-73CB8517498C}" dt="2021-05-12T21:29:35.544" v="120" actId="478"/>
          <ac:spMkLst>
            <pc:docMk/>
            <pc:sldMk cId="3572841786" sldId="273"/>
            <ac:spMk id="3" creationId="{CCF1E001-31BF-4D42-A0E5-8878C017E9B3}"/>
          </ac:spMkLst>
        </pc:spChg>
        <pc:spChg chg="add mod">
          <ac:chgData name="Cynthia Enciso" userId="7915927f-c5cf-4e1f-876d-e79882ad52fa" providerId="ADAL" clId="{D529E328-5A4F-4C83-A6B2-73CB8517498C}" dt="2021-05-12T21:29:37.810" v="121" actId="1076"/>
          <ac:spMkLst>
            <pc:docMk/>
            <pc:sldMk cId="3572841786" sldId="273"/>
            <ac:spMk id="5" creationId="{F654E52D-5015-43E3-B5E2-13C7A4139179}"/>
          </ac:spMkLst>
        </pc:spChg>
        <pc:cxnChg chg="add mod">
          <ac:chgData name="Cynthia Enciso" userId="7915927f-c5cf-4e1f-876d-e79882ad52fa" providerId="ADAL" clId="{D529E328-5A4F-4C83-A6B2-73CB8517498C}" dt="2021-05-12T21:29:47.613" v="126" actId="14100"/>
          <ac:cxnSpMkLst>
            <pc:docMk/>
            <pc:sldMk cId="3572841786" sldId="273"/>
            <ac:cxnSpMk id="13" creationId="{A96427A2-A971-465A-A2F1-86F7BC476BD0}"/>
          </ac:cxnSpMkLst>
        </pc:cxnChg>
      </pc:sldChg>
      <pc:sldChg chg="addSp modSp mod">
        <pc:chgData name="Cynthia Enciso" userId="7915927f-c5cf-4e1f-876d-e79882ad52fa" providerId="ADAL" clId="{D529E328-5A4F-4C83-A6B2-73CB8517498C}" dt="2021-05-12T13:14:07.969" v="25" actId="688"/>
        <pc:sldMkLst>
          <pc:docMk/>
          <pc:sldMk cId="95856629" sldId="274"/>
        </pc:sldMkLst>
        <pc:spChg chg="add mod">
          <ac:chgData name="Cynthia Enciso" userId="7915927f-c5cf-4e1f-876d-e79882ad52fa" providerId="ADAL" clId="{D529E328-5A4F-4C83-A6B2-73CB8517498C}" dt="2021-05-12T13:14:07.969" v="25" actId="688"/>
          <ac:spMkLst>
            <pc:docMk/>
            <pc:sldMk cId="95856629" sldId="274"/>
            <ac:spMk id="3" creationId="{9921181A-DCDD-42DC-A798-1095C6804AAD}"/>
          </ac:spMkLst>
        </pc:spChg>
      </pc:sldChg>
    </pc:docChg>
  </pc:docChgLst>
  <pc:docChgLst>
    <pc:chgData name="Cynthia Enciso" userId="7915927f-c5cf-4e1f-876d-e79882ad52fa" providerId="ADAL" clId="{54CBA18D-4162-449D-BFE3-A5A96A532EF1}"/>
    <pc:docChg chg="undo redo custSel addSld delSld modSld sldOrd">
      <pc:chgData name="Cynthia Enciso" userId="7915927f-c5cf-4e1f-876d-e79882ad52fa" providerId="ADAL" clId="{54CBA18D-4162-449D-BFE3-A5A96A532EF1}" dt="2021-12-13T22:49:00.589" v="2244" actId="20577"/>
      <pc:docMkLst>
        <pc:docMk/>
      </pc:docMkLst>
      <pc:sldChg chg="modSp mod">
        <pc:chgData name="Cynthia Enciso" userId="7915927f-c5cf-4e1f-876d-e79882ad52fa" providerId="ADAL" clId="{54CBA18D-4162-449D-BFE3-A5A96A532EF1}" dt="2021-12-08T19:04:37.829" v="1044" actId="113"/>
        <pc:sldMkLst>
          <pc:docMk/>
          <pc:sldMk cId="0" sldId="267"/>
        </pc:sldMkLst>
        <pc:spChg chg="mod">
          <ac:chgData name="Cynthia Enciso" userId="7915927f-c5cf-4e1f-876d-e79882ad52fa" providerId="ADAL" clId="{54CBA18D-4162-449D-BFE3-A5A96A532EF1}" dt="2021-12-08T19:04:37.829" v="1044" actId="113"/>
          <ac:spMkLst>
            <pc:docMk/>
            <pc:sldMk cId="0" sldId="267"/>
            <ac:spMk id="289" creationId="{00000000-0000-0000-0000-000000000000}"/>
          </ac:spMkLst>
        </pc:spChg>
      </pc:sldChg>
      <pc:sldChg chg="delSp modSp mod">
        <pc:chgData name="Cynthia Enciso" userId="7915927f-c5cf-4e1f-876d-e79882ad52fa" providerId="ADAL" clId="{54CBA18D-4162-449D-BFE3-A5A96A532EF1}" dt="2021-12-08T19:05:10.935" v="1059" actId="20577"/>
        <pc:sldMkLst>
          <pc:docMk/>
          <pc:sldMk cId="0" sldId="268"/>
        </pc:sldMkLst>
        <pc:spChg chg="mod">
          <ac:chgData name="Cynthia Enciso" userId="7915927f-c5cf-4e1f-876d-e79882ad52fa" providerId="ADAL" clId="{54CBA18D-4162-449D-BFE3-A5A96A532EF1}" dt="2021-12-08T19:05:03.809" v="1049" actId="113"/>
          <ac:spMkLst>
            <pc:docMk/>
            <pc:sldMk cId="0" sldId="268"/>
            <ac:spMk id="2" creationId="{F3D525DE-2ED0-40F9-BA2A-E74AB16BF822}"/>
          </ac:spMkLst>
        </pc:spChg>
        <pc:spChg chg="del">
          <ac:chgData name="Cynthia Enciso" userId="7915927f-c5cf-4e1f-876d-e79882ad52fa" providerId="ADAL" clId="{54CBA18D-4162-449D-BFE3-A5A96A532EF1}" dt="2021-12-08T19:04:59.371" v="1047" actId="478"/>
          <ac:spMkLst>
            <pc:docMk/>
            <pc:sldMk cId="0" sldId="268"/>
            <ac:spMk id="3" creationId="{16EF734C-5D19-4ECF-8D09-91CF766C753A}"/>
          </ac:spMkLst>
        </pc:spChg>
        <pc:spChg chg="mod">
          <ac:chgData name="Cynthia Enciso" userId="7915927f-c5cf-4e1f-876d-e79882ad52fa" providerId="ADAL" clId="{54CBA18D-4162-449D-BFE3-A5A96A532EF1}" dt="2021-12-08T19:05:10.935" v="1059" actId="20577"/>
          <ac:spMkLst>
            <pc:docMk/>
            <pc:sldMk cId="0" sldId="268"/>
            <ac:spMk id="295" creationId="{00000000-0000-0000-0000-000000000000}"/>
          </ac:spMkLst>
        </pc:spChg>
        <pc:spChg chg="mod">
          <ac:chgData name="Cynthia Enciso" userId="7915927f-c5cf-4e1f-876d-e79882ad52fa" providerId="ADAL" clId="{54CBA18D-4162-449D-BFE3-A5A96A532EF1}" dt="2021-12-08T19:05:01.848" v="1048" actId="113"/>
          <ac:spMkLst>
            <pc:docMk/>
            <pc:sldMk cId="0" sldId="268"/>
            <ac:spMk id="296" creationId="{00000000-0000-0000-0000-000000000000}"/>
          </ac:spMkLst>
        </pc:spChg>
      </pc:sldChg>
      <pc:sldChg chg="modSp mod">
        <pc:chgData name="Cynthia Enciso" userId="7915927f-c5cf-4e1f-876d-e79882ad52fa" providerId="ADAL" clId="{54CBA18D-4162-449D-BFE3-A5A96A532EF1}" dt="2021-12-08T19:04:53.042" v="1046" actId="113"/>
        <pc:sldMkLst>
          <pc:docMk/>
          <pc:sldMk cId="0" sldId="269"/>
        </pc:sldMkLst>
        <pc:spChg chg="mod">
          <ac:chgData name="Cynthia Enciso" userId="7915927f-c5cf-4e1f-876d-e79882ad52fa" providerId="ADAL" clId="{54CBA18D-4162-449D-BFE3-A5A96A532EF1}" dt="2021-12-08T19:04:53.042" v="1046" actId="113"/>
          <ac:spMkLst>
            <pc:docMk/>
            <pc:sldMk cId="0" sldId="269"/>
            <ac:spMk id="303" creationId="{00000000-0000-0000-0000-000000000000}"/>
          </ac:spMkLst>
        </pc:spChg>
      </pc:sldChg>
      <pc:sldChg chg="delSp modSp mod">
        <pc:chgData name="Cynthia Enciso" userId="7915927f-c5cf-4e1f-876d-e79882ad52fa" providerId="ADAL" clId="{54CBA18D-4162-449D-BFE3-A5A96A532EF1}" dt="2021-12-08T19:22:07.675" v="2214" actId="207"/>
        <pc:sldMkLst>
          <pc:docMk/>
          <pc:sldMk cId="95856629" sldId="274"/>
        </pc:sldMkLst>
        <pc:spChg chg="del">
          <ac:chgData name="Cynthia Enciso" userId="7915927f-c5cf-4e1f-876d-e79882ad52fa" providerId="ADAL" clId="{54CBA18D-4162-449D-BFE3-A5A96A532EF1}" dt="2021-12-08T18:47:47.665" v="786" actId="478"/>
          <ac:spMkLst>
            <pc:docMk/>
            <pc:sldMk cId="95856629" sldId="274"/>
            <ac:spMk id="3" creationId="{9921181A-DCDD-42DC-A798-1095C6804AAD}"/>
          </ac:spMkLst>
        </pc:spChg>
        <pc:spChg chg="mod">
          <ac:chgData name="Cynthia Enciso" userId="7915927f-c5cf-4e1f-876d-e79882ad52fa" providerId="ADAL" clId="{54CBA18D-4162-449D-BFE3-A5A96A532EF1}" dt="2021-12-08T19:21:54.767" v="2212" actId="207"/>
          <ac:spMkLst>
            <pc:docMk/>
            <pc:sldMk cId="95856629" sldId="274"/>
            <ac:spMk id="5" creationId="{2CBE63C9-E14A-4D87-95FA-15FB135F6FA8}"/>
          </ac:spMkLst>
        </pc:spChg>
        <pc:spChg chg="mod">
          <ac:chgData name="Cynthia Enciso" userId="7915927f-c5cf-4e1f-876d-e79882ad52fa" providerId="ADAL" clId="{54CBA18D-4162-449D-BFE3-A5A96A532EF1}" dt="2021-12-08T19:22:07.675" v="2214" actId="207"/>
          <ac:spMkLst>
            <pc:docMk/>
            <pc:sldMk cId="95856629" sldId="274"/>
            <ac:spMk id="6" creationId="{C3F26C82-7755-4AFC-B86D-E5AA449D2D61}"/>
          </ac:spMkLst>
        </pc:spChg>
      </pc:sldChg>
      <pc:sldChg chg="modSp mod modAnim">
        <pc:chgData name="Cynthia Enciso" userId="7915927f-c5cf-4e1f-876d-e79882ad52fa" providerId="ADAL" clId="{54CBA18D-4162-449D-BFE3-A5A96A532EF1}" dt="2021-12-08T18:44:44.046" v="736" actId="27636"/>
        <pc:sldMkLst>
          <pc:docMk/>
          <pc:sldMk cId="3163494948" sldId="275"/>
        </pc:sldMkLst>
        <pc:spChg chg="mod">
          <ac:chgData name="Cynthia Enciso" userId="7915927f-c5cf-4e1f-876d-e79882ad52fa" providerId="ADAL" clId="{54CBA18D-4162-449D-BFE3-A5A96A532EF1}" dt="2021-12-08T18:44:44.046" v="736" actId="27636"/>
          <ac:spMkLst>
            <pc:docMk/>
            <pc:sldMk cId="3163494948" sldId="275"/>
            <ac:spMk id="3" creationId="{93095995-7969-4ED7-9BD6-FAE88DAED649}"/>
          </ac:spMkLst>
        </pc:spChg>
      </pc:sldChg>
      <pc:sldChg chg="modSp mod ord">
        <pc:chgData name="Cynthia Enciso" userId="7915927f-c5cf-4e1f-876d-e79882ad52fa" providerId="ADAL" clId="{54CBA18D-4162-449D-BFE3-A5A96A532EF1}" dt="2021-12-08T18:39:47.856" v="631" actId="113"/>
        <pc:sldMkLst>
          <pc:docMk/>
          <pc:sldMk cId="16584146" sldId="276"/>
        </pc:sldMkLst>
        <pc:spChg chg="mod">
          <ac:chgData name="Cynthia Enciso" userId="7915927f-c5cf-4e1f-876d-e79882ad52fa" providerId="ADAL" clId="{54CBA18D-4162-449D-BFE3-A5A96A532EF1}" dt="2021-12-08T18:39:47.856" v="631" actId="113"/>
          <ac:spMkLst>
            <pc:docMk/>
            <pc:sldMk cId="16584146" sldId="276"/>
            <ac:spMk id="3" creationId="{72B08450-EBBE-495E-A4EF-D15FB861D488}"/>
          </ac:spMkLst>
        </pc:spChg>
      </pc:sldChg>
      <pc:sldChg chg="modSp mod">
        <pc:chgData name="Cynthia Enciso" userId="7915927f-c5cf-4e1f-876d-e79882ad52fa" providerId="ADAL" clId="{54CBA18D-4162-449D-BFE3-A5A96A532EF1}" dt="2021-12-08T18:36:06.977" v="497" actId="21"/>
        <pc:sldMkLst>
          <pc:docMk/>
          <pc:sldMk cId="4255912083" sldId="277"/>
        </pc:sldMkLst>
        <pc:spChg chg="mod">
          <ac:chgData name="Cynthia Enciso" userId="7915927f-c5cf-4e1f-876d-e79882ad52fa" providerId="ADAL" clId="{54CBA18D-4162-449D-BFE3-A5A96A532EF1}" dt="2021-12-08T18:36:06.977" v="497" actId="21"/>
          <ac:spMkLst>
            <pc:docMk/>
            <pc:sldMk cId="4255912083" sldId="277"/>
            <ac:spMk id="3" creationId="{FA4574BD-BCCE-4997-ADFC-7C9E25F9BB08}"/>
          </ac:spMkLst>
        </pc:spChg>
      </pc:sldChg>
      <pc:sldChg chg="addSp modSp mod">
        <pc:chgData name="Cynthia Enciso" userId="7915927f-c5cf-4e1f-876d-e79882ad52fa" providerId="ADAL" clId="{54CBA18D-4162-449D-BFE3-A5A96A532EF1}" dt="2021-12-08T19:17:10.644" v="1905" actId="14100"/>
        <pc:sldMkLst>
          <pc:docMk/>
          <pc:sldMk cId="1104934171" sldId="281"/>
        </pc:sldMkLst>
        <pc:spChg chg="mod">
          <ac:chgData name="Cynthia Enciso" userId="7915927f-c5cf-4e1f-876d-e79882ad52fa" providerId="ADAL" clId="{54CBA18D-4162-449D-BFE3-A5A96A532EF1}" dt="2021-12-08T19:07:18.825" v="1123" actId="20577"/>
          <ac:spMkLst>
            <pc:docMk/>
            <pc:sldMk cId="1104934171" sldId="281"/>
            <ac:spMk id="2" creationId="{38DEDFCB-FA37-4084-AACB-7CD873C508BA}"/>
          </ac:spMkLst>
        </pc:spChg>
        <pc:spChg chg="mod">
          <ac:chgData name="Cynthia Enciso" userId="7915927f-c5cf-4e1f-876d-e79882ad52fa" providerId="ADAL" clId="{54CBA18D-4162-449D-BFE3-A5A96A532EF1}" dt="2021-12-08T19:17:10.644" v="1905" actId="14100"/>
          <ac:spMkLst>
            <pc:docMk/>
            <pc:sldMk cId="1104934171" sldId="281"/>
            <ac:spMk id="3" creationId="{91F5DC43-911C-4E53-95FC-06FD90F09716}"/>
          </ac:spMkLst>
        </pc:spChg>
        <pc:spChg chg="add mod">
          <ac:chgData name="Cynthia Enciso" userId="7915927f-c5cf-4e1f-876d-e79882ad52fa" providerId="ADAL" clId="{54CBA18D-4162-449D-BFE3-A5A96A532EF1}" dt="2021-12-08T19:16:19.670" v="1901" actId="20577"/>
          <ac:spMkLst>
            <pc:docMk/>
            <pc:sldMk cId="1104934171" sldId="281"/>
            <ac:spMk id="6" creationId="{32978B91-68FC-485A-9560-E2D1F67E85F4}"/>
          </ac:spMkLst>
        </pc:spChg>
      </pc:sldChg>
      <pc:sldChg chg="modSp mod">
        <pc:chgData name="Cynthia Enciso" userId="7915927f-c5cf-4e1f-876d-e79882ad52fa" providerId="ADAL" clId="{54CBA18D-4162-449D-BFE3-A5A96A532EF1}" dt="2021-12-08T18:47:05.963" v="785" actId="1582"/>
        <pc:sldMkLst>
          <pc:docMk/>
          <pc:sldMk cId="4170240915" sldId="282"/>
        </pc:sldMkLst>
        <pc:spChg chg="mod">
          <ac:chgData name="Cynthia Enciso" userId="7915927f-c5cf-4e1f-876d-e79882ad52fa" providerId="ADAL" clId="{54CBA18D-4162-449D-BFE3-A5A96A532EF1}" dt="2021-12-08T18:46:37.845" v="775" actId="113"/>
          <ac:spMkLst>
            <pc:docMk/>
            <pc:sldMk cId="4170240915" sldId="282"/>
            <ac:spMk id="6" creationId="{66228FB3-256E-4BC8-8E41-6696D5896219}"/>
          </ac:spMkLst>
        </pc:spChg>
        <pc:spChg chg="mod">
          <ac:chgData name="Cynthia Enciso" userId="7915927f-c5cf-4e1f-876d-e79882ad52fa" providerId="ADAL" clId="{54CBA18D-4162-449D-BFE3-A5A96A532EF1}" dt="2021-12-08T18:46:38.913" v="777" actId="113"/>
          <ac:spMkLst>
            <pc:docMk/>
            <pc:sldMk cId="4170240915" sldId="282"/>
            <ac:spMk id="8" creationId="{AA6699BF-85F2-43F3-93F2-6C3B4DDEE8E7}"/>
          </ac:spMkLst>
        </pc:spChg>
        <pc:spChg chg="mod">
          <ac:chgData name="Cynthia Enciso" userId="7915927f-c5cf-4e1f-876d-e79882ad52fa" providerId="ADAL" clId="{54CBA18D-4162-449D-BFE3-A5A96A532EF1}" dt="2021-12-08T18:46:38.431" v="776" actId="113"/>
          <ac:spMkLst>
            <pc:docMk/>
            <pc:sldMk cId="4170240915" sldId="282"/>
            <ac:spMk id="10" creationId="{8526A51F-7529-4A2A-B0AF-143013A24BEB}"/>
          </ac:spMkLst>
        </pc:spChg>
        <pc:spChg chg="mod">
          <ac:chgData name="Cynthia Enciso" userId="7915927f-c5cf-4e1f-876d-e79882ad52fa" providerId="ADAL" clId="{54CBA18D-4162-449D-BFE3-A5A96A532EF1}" dt="2021-12-08T18:46:39.402" v="778" actId="113"/>
          <ac:spMkLst>
            <pc:docMk/>
            <pc:sldMk cId="4170240915" sldId="282"/>
            <ac:spMk id="12" creationId="{99DABCA1-A9A0-409D-AA03-721F7498BFD7}"/>
          </ac:spMkLst>
        </pc:spChg>
        <pc:spChg chg="mod">
          <ac:chgData name="Cynthia Enciso" userId="7915927f-c5cf-4e1f-876d-e79882ad52fa" providerId="ADAL" clId="{54CBA18D-4162-449D-BFE3-A5A96A532EF1}" dt="2021-12-08T18:45:49.762" v="755" actId="1076"/>
          <ac:spMkLst>
            <pc:docMk/>
            <pc:sldMk cId="4170240915" sldId="282"/>
            <ac:spMk id="14" creationId="{72E63777-C408-4C69-8361-DBD21E9F414B}"/>
          </ac:spMkLst>
        </pc:spChg>
        <pc:spChg chg="mod">
          <ac:chgData name="Cynthia Enciso" userId="7915927f-c5cf-4e1f-876d-e79882ad52fa" providerId="ADAL" clId="{54CBA18D-4162-449D-BFE3-A5A96A532EF1}" dt="2021-12-08T18:45:56.679" v="759" actId="1076"/>
          <ac:spMkLst>
            <pc:docMk/>
            <pc:sldMk cId="4170240915" sldId="282"/>
            <ac:spMk id="15" creationId="{9C98F228-45C6-44E6-BA21-0F8BA73AB205}"/>
          </ac:spMkLst>
        </pc:spChg>
        <pc:spChg chg="mod">
          <ac:chgData name="Cynthia Enciso" userId="7915927f-c5cf-4e1f-876d-e79882ad52fa" providerId="ADAL" clId="{54CBA18D-4162-449D-BFE3-A5A96A532EF1}" dt="2021-12-08T18:45:41.623" v="754" actId="1076"/>
          <ac:spMkLst>
            <pc:docMk/>
            <pc:sldMk cId="4170240915" sldId="282"/>
            <ac:spMk id="21" creationId="{C0C6955A-56E0-428E-98AD-590115BB1E3C}"/>
          </ac:spMkLst>
        </pc:spChg>
        <pc:spChg chg="mod">
          <ac:chgData name="Cynthia Enciso" userId="7915927f-c5cf-4e1f-876d-e79882ad52fa" providerId="ADAL" clId="{54CBA18D-4162-449D-BFE3-A5A96A532EF1}" dt="2021-12-08T18:46:06.695" v="763" actId="1076"/>
          <ac:spMkLst>
            <pc:docMk/>
            <pc:sldMk cId="4170240915" sldId="282"/>
            <ac:spMk id="25" creationId="{9AF1A895-4B6A-440E-817C-888ABC4EC175}"/>
          </ac:spMkLst>
        </pc:spChg>
        <pc:spChg chg="mod">
          <ac:chgData name="Cynthia Enciso" userId="7915927f-c5cf-4e1f-876d-e79882ad52fa" providerId="ADAL" clId="{54CBA18D-4162-449D-BFE3-A5A96A532EF1}" dt="2021-12-08T18:46:44.035" v="782" actId="14100"/>
          <ac:spMkLst>
            <pc:docMk/>
            <pc:sldMk cId="4170240915" sldId="282"/>
            <ac:spMk id="27" creationId="{D5F05935-CC9D-47F9-A430-B882369A24F1}"/>
          </ac:spMkLst>
        </pc:spChg>
        <pc:spChg chg="mod">
          <ac:chgData name="Cynthia Enciso" userId="7915927f-c5cf-4e1f-876d-e79882ad52fa" providerId="ADAL" clId="{54CBA18D-4162-449D-BFE3-A5A96A532EF1}" dt="2021-12-08T18:46:46.155" v="783" actId="14100"/>
          <ac:spMkLst>
            <pc:docMk/>
            <pc:sldMk cId="4170240915" sldId="282"/>
            <ac:spMk id="28" creationId="{539BD182-5276-4C6F-9E84-A18D6D89BFEB}"/>
          </ac:spMkLst>
        </pc:spChg>
        <pc:spChg chg="mod">
          <ac:chgData name="Cynthia Enciso" userId="7915927f-c5cf-4e1f-876d-e79882ad52fa" providerId="ADAL" clId="{54CBA18D-4162-449D-BFE3-A5A96A532EF1}" dt="2021-12-08T18:46:50.118" v="784" actId="14100"/>
          <ac:spMkLst>
            <pc:docMk/>
            <pc:sldMk cId="4170240915" sldId="282"/>
            <ac:spMk id="29" creationId="{B7D5BC6A-D1C0-4C28-9172-8EEFBDB5BCA6}"/>
          </ac:spMkLst>
        </pc:spChg>
        <pc:spChg chg="mod">
          <ac:chgData name="Cynthia Enciso" userId="7915927f-c5cf-4e1f-876d-e79882ad52fa" providerId="ADAL" clId="{54CBA18D-4162-449D-BFE3-A5A96A532EF1}" dt="2021-12-08T18:46:02.239" v="762" actId="1076"/>
          <ac:spMkLst>
            <pc:docMk/>
            <pc:sldMk cId="4170240915" sldId="282"/>
            <ac:spMk id="38" creationId="{9FB650C7-A925-442C-896F-B87031641638}"/>
          </ac:spMkLst>
        </pc:spChg>
        <pc:spChg chg="mod">
          <ac:chgData name="Cynthia Enciso" userId="7915927f-c5cf-4e1f-876d-e79882ad52fa" providerId="ADAL" clId="{54CBA18D-4162-449D-BFE3-A5A96A532EF1}" dt="2021-12-08T18:46:02.239" v="762" actId="1076"/>
          <ac:spMkLst>
            <pc:docMk/>
            <pc:sldMk cId="4170240915" sldId="282"/>
            <ac:spMk id="39" creationId="{35E82C06-97A1-4498-A816-3446E4D5562F}"/>
          </ac:spMkLst>
        </pc:spChg>
        <pc:spChg chg="mod">
          <ac:chgData name="Cynthia Enciso" userId="7915927f-c5cf-4e1f-876d-e79882ad52fa" providerId="ADAL" clId="{54CBA18D-4162-449D-BFE3-A5A96A532EF1}" dt="2021-12-08T18:46:02.239" v="762" actId="1076"/>
          <ac:spMkLst>
            <pc:docMk/>
            <pc:sldMk cId="4170240915" sldId="282"/>
            <ac:spMk id="40" creationId="{087E9848-DB63-4B50-B5E5-28DC65D07C5B}"/>
          </ac:spMkLst>
        </pc:spChg>
        <pc:spChg chg="mod">
          <ac:chgData name="Cynthia Enciso" userId="7915927f-c5cf-4e1f-876d-e79882ad52fa" providerId="ADAL" clId="{54CBA18D-4162-449D-BFE3-A5A96A532EF1}" dt="2021-12-08T18:46:02.239" v="762" actId="1076"/>
          <ac:spMkLst>
            <pc:docMk/>
            <pc:sldMk cId="4170240915" sldId="282"/>
            <ac:spMk id="41" creationId="{03BC04E1-6FB0-4DA5-BB95-6DACF4EC244B}"/>
          </ac:spMkLst>
        </pc:spChg>
        <pc:cxnChg chg="mod">
          <ac:chgData name="Cynthia Enciso" userId="7915927f-c5cf-4e1f-876d-e79882ad52fa" providerId="ADAL" clId="{54CBA18D-4162-449D-BFE3-A5A96A532EF1}" dt="2021-12-08T18:47:05.963" v="785" actId="1582"/>
          <ac:cxnSpMkLst>
            <pc:docMk/>
            <pc:sldMk cId="4170240915" sldId="282"/>
            <ac:cxnSpMk id="9" creationId="{8DE20764-2789-41DF-8B90-C020FBDB62BD}"/>
          </ac:cxnSpMkLst>
        </pc:cxnChg>
        <pc:cxnChg chg="mod">
          <ac:chgData name="Cynthia Enciso" userId="7915927f-c5cf-4e1f-876d-e79882ad52fa" providerId="ADAL" clId="{54CBA18D-4162-449D-BFE3-A5A96A532EF1}" dt="2021-12-08T18:47:05.963" v="785" actId="1582"/>
          <ac:cxnSpMkLst>
            <pc:docMk/>
            <pc:sldMk cId="4170240915" sldId="282"/>
            <ac:cxnSpMk id="13" creationId="{0AB2FB69-ECDE-443F-8D4F-9DC1A02393D2}"/>
          </ac:cxnSpMkLst>
        </pc:cxnChg>
        <pc:cxnChg chg="mod">
          <ac:chgData name="Cynthia Enciso" userId="7915927f-c5cf-4e1f-876d-e79882ad52fa" providerId="ADAL" clId="{54CBA18D-4162-449D-BFE3-A5A96A532EF1}" dt="2021-12-08T18:47:05.963" v="785" actId="1582"/>
          <ac:cxnSpMkLst>
            <pc:docMk/>
            <pc:sldMk cId="4170240915" sldId="282"/>
            <ac:cxnSpMk id="18" creationId="{4B7D51CA-6A43-4B4A-B325-DF2564A8D50E}"/>
          </ac:cxnSpMkLst>
        </pc:cxnChg>
        <pc:cxnChg chg="mod">
          <ac:chgData name="Cynthia Enciso" userId="7915927f-c5cf-4e1f-876d-e79882ad52fa" providerId="ADAL" clId="{54CBA18D-4162-449D-BFE3-A5A96A532EF1}" dt="2021-12-08T18:47:05.963" v="785" actId="1582"/>
          <ac:cxnSpMkLst>
            <pc:docMk/>
            <pc:sldMk cId="4170240915" sldId="282"/>
            <ac:cxnSpMk id="19" creationId="{CC0C5E24-882D-4B7A-BE2F-5BBBCD32D4BD}"/>
          </ac:cxnSpMkLst>
        </pc:cxnChg>
        <pc:cxnChg chg="mod">
          <ac:chgData name="Cynthia Enciso" userId="7915927f-c5cf-4e1f-876d-e79882ad52fa" providerId="ADAL" clId="{54CBA18D-4162-449D-BFE3-A5A96A532EF1}" dt="2021-12-08T18:47:05.963" v="785" actId="1582"/>
          <ac:cxnSpMkLst>
            <pc:docMk/>
            <pc:sldMk cId="4170240915" sldId="282"/>
            <ac:cxnSpMk id="20" creationId="{78399E11-4A2D-48B1-B626-599AA1B9B524}"/>
          </ac:cxnSpMkLst>
        </pc:cxnChg>
        <pc:cxnChg chg="mod">
          <ac:chgData name="Cynthia Enciso" userId="7915927f-c5cf-4e1f-876d-e79882ad52fa" providerId="ADAL" clId="{54CBA18D-4162-449D-BFE3-A5A96A532EF1}" dt="2021-12-08T18:47:05.963" v="785" actId="1582"/>
          <ac:cxnSpMkLst>
            <pc:docMk/>
            <pc:sldMk cId="4170240915" sldId="282"/>
            <ac:cxnSpMk id="22" creationId="{A53CAF3A-2BAE-452D-AD35-66F6C330C671}"/>
          </ac:cxnSpMkLst>
        </pc:cxnChg>
        <pc:cxnChg chg="mod">
          <ac:chgData name="Cynthia Enciso" userId="7915927f-c5cf-4e1f-876d-e79882ad52fa" providerId="ADAL" clId="{54CBA18D-4162-449D-BFE3-A5A96A532EF1}" dt="2021-12-08T18:47:05.963" v="785" actId="1582"/>
          <ac:cxnSpMkLst>
            <pc:docMk/>
            <pc:sldMk cId="4170240915" sldId="282"/>
            <ac:cxnSpMk id="24" creationId="{5DA83179-CF9A-4875-AFB1-671C4FEF2CE3}"/>
          </ac:cxnSpMkLst>
        </pc:cxnChg>
        <pc:cxnChg chg="mod">
          <ac:chgData name="Cynthia Enciso" userId="7915927f-c5cf-4e1f-876d-e79882ad52fa" providerId="ADAL" clId="{54CBA18D-4162-449D-BFE3-A5A96A532EF1}" dt="2021-12-08T18:47:05.963" v="785" actId="1582"/>
          <ac:cxnSpMkLst>
            <pc:docMk/>
            <pc:sldMk cId="4170240915" sldId="282"/>
            <ac:cxnSpMk id="33" creationId="{39CFD518-BBA3-41A0-9F7E-59310ED5889B}"/>
          </ac:cxnSpMkLst>
        </pc:cxnChg>
        <pc:cxnChg chg="mod">
          <ac:chgData name="Cynthia Enciso" userId="7915927f-c5cf-4e1f-876d-e79882ad52fa" providerId="ADAL" clId="{54CBA18D-4162-449D-BFE3-A5A96A532EF1}" dt="2021-12-08T18:47:05.963" v="785" actId="1582"/>
          <ac:cxnSpMkLst>
            <pc:docMk/>
            <pc:sldMk cId="4170240915" sldId="282"/>
            <ac:cxnSpMk id="35" creationId="{D8CF9D36-0BCD-4D0B-AAE8-986B1D1596DD}"/>
          </ac:cxnSpMkLst>
        </pc:cxnChg>
        <pc:cxnChg chg="mod">
          <ac:chgData name="Cynthia Enciso" userId="7915927f-c5cf-4e1f-876d-e79882ad52fa" providerId="ADAL" clId="{54CBA18D-4162-449D-BFE3-A5A96A532EF1}" dt="2021-12-08T18:47:05.963" v="785" actId="1582"/>
          <ac:cxnSpMkLst>
            <pc:docMk/>
            <pc:sldMk cId="4170240915" sldId="282"/>
            <ac:cxnSpMk id="37" creationId="{D2A15FD1-AFE2-482E-8662-63A61CA75610}"/>
          </ac:cxnSpMkLst>
        </pc:cxnChg>
      </pc:sldChg>
      <pc:sldChg chg="addSp delSp modSp new mod ord modClrScheme chgLayout">
        <pc:chgData name="Cynthia Enciso" userId="7915927f-c5cf-4e1f-876d-e79882ad52fa" providerId="ADAL" clId="{54CBA18D-4162-449D-BFE3-A5A96A532EF1}" dt="2021-12-08T18:32:49.104" v="64" actId="20577"/>
        <pc:sldMkLst>
          <pc:docMk/>
          <pc:sldMk cId="437076198" sldId="283"/>
        </pc:sldMkLst>
        <pc:spChg chg="del mod ord">
          <ac:chgData name="Cynthia Enciso" userId="7915927f-c5cf-4e1f-876d-e79882ad52fa" providerId="ADAL" clId="{54CBA18D-4162-449D-BFE3-A5A96A532EF1}" dt="2021-12-08T18:31:59.804" v="3" actId="700"/>
          <ac:spMkLst>
            <pc:docMk/>
            <pc:sldMk cId="437076198" sldId="283"/>
            <ac:spMk id="2" creationId="{0C3C4738-ED0A-4A69-A9C1-24B0E30A2DFC}"/>
          </ac:spMkLst>
        </pc:spChg>
        <pc:spChg chg="del mod ord">
          <ac:chgData name="Cynthia Enciso" userId="7915927f-c5cf-4e1f-876d-e79882ad52fa" providerId="ADAL" clId="{54CBA18D-4162-449D-BFE3-A5A96A532EF1}" dt="2021-12-08T18:31:59.804" v="3" actId="700"/>
          <ac:spMkLst>
            <pc:docMk/>
            <pc:sldMk cId="437076198" sldId="283"/>
            <ac:spMk id="3" creationId="{97532A59-6E2E-40EF-BCA1-796CEF2DF2CF}"/>
          </ac:spMkLst>
        </pc:spChg>
        <pc:spChg chg="mod ord">
          <ac:chgData name="Cynthia Enciso" userId="7915927f-c5cf-4e1f-876d-e79882ad52fa" providerId="ADAL" clId="{54CBA18D-4162-449D-BFE3-A5A96A532EF1}" dt="2021-12-08T18:31:59.804" v="3" actId="700"/>
          <ac:spMkLst>
            <pc:docMk/>
            <pc:sldMk cId="437076198" sldId="283"/>
            <ac:spMk id="4" creationId="{2C36F949-AAA8-4806-90CD-F14B7E90E20D}"/>
          </ac:spMkLst>
        </pc:spChg>
        <pc:spChg chg="add mod ord">
          <ac:chgData name="Cynthia Enciso" userId="7915927f-c5cf-4e1f-876d-e79882ad52fa" providerId="ADAL" clId="{54CBA18D-4162-449D-BFE3-A5A96A532EF1}" dt="2021-12-08T18:32:02.169" v="13" actId="20577"/>
          <ac:spMkLst>
            <pc:docMk/>
            <pc:sldMk cId="437076198" sldId="283"/>
            <ac:spMk id="5" creationId="{70A7F200-C794-4835-89F1-5E3A9F891447}"/>
          </ac:spMkLst>
        </pc:spChg>
        <pc:spChg chg="add mod ord">
          <ac:chgData name="Cynthia Enciso" userId="7915927f-c5cf-4e1f-876d-e79882ad52fa" providerId="ADAL" clId="{54CBA18D-4162-449D-BFE3-A5A96A532EF1}" dt="2021-12-08T18:32:49.104" v="64" actId="20577"/>
          <ac:spMkLst>
            <pc:docMk/>
            <pc:sldMk cId="437076198" sldId="283"/>
            <ac:spMk id="6" creationId="{5B20E92B-ADB5-4520-880D-1D49B121C0AF}"/>
          </ac:spMkLst>
        </pc:spChg>
      </pc:sldChg>
      <pc:sldChg chg="modSp add mod">
        <pc:chgData name="Cynthia Enciso" userId="7915927f-c5cf-4e1f-876d-e79882ad52fa" providerId="ADAL" clId="{54CBA18D-4162-449D-BFE3-A5A96A532EF1}" dt="2021-12-08T18:34:39.115" v="372" actId="20577"/>
        <pc:sldMkLst>
          <pc:docMk/>
          <pc:sldMk cId="3240498404" sldId="284"/>
        </pc:sldMkLst>
        <pc:spChg chg="mod">
          <ac:chgData name="Cynthia Enciso" userId="7915927f-c5cf-4e1f-876d-e79882ad52fa" providerId="ADAL" clId="{54CBA18D-4162-449D-BFE3-A5A96A532EF1}" dt="2021-12-08T18:32:11.379" v="24" actId="20577"/>
          <ac:spMkLst>
            <pc:docMk/>
            <pc:sldMk cId="3240498404" sldId="284"/>
            <ac:spMk id="5" creationId="{70A7F200-C794-4835-89F1-5E3A9F891447}"/>
          </ac:spMkLst>
        </pc:spChg>
        <pc:spChg chg="mod">
          <ac:chgData name="Cynthia Enciso" userId="7915927f-c5cf-4e1f-876d-e79882ad52fa" providerId="ADAL" clId="{54CBA18D-4162-449D-BFE3-A5A96A532EF1}" dt="2021-12-08T18:34:39.115" v="372" actId="20577"/>
          <ac:spMkLst>
            <pc:docMk/>
            <pc:sldMk cId="3240498404" sldId="284"/>
            <ac:spMk id="6" creationId="{5B20E92B-ADB5-4520-880D-1D49B121C0AF}"/>
          </ac:spMkLst>
        </pc:spChg>
      </pc:sldChg>
      <pc:sldChg chg="addSp delSp modSp new mod ord modClrScheme chgLayout">
        <pc:chgData name="Cynthia Enciso" userId="7915927f-c5cf-4e1f-876d-e79882ad52fa" providerId="ADAL" clId="{54CBA18D-4162-449D-BFE3-A5A96A532EF1}" dt="2021-12-08T18:33:05.593" v="81" actId="14100"/>
        <pc:sldMkLst>
          <pc:docMk/>
          <pc:sldMk cId="2453716311" sldId="285"/>
        </pc:sldMkLst>
        <pc:spChg chg="del">
          <ac:chgData name="Cynthia Enciso" userId="7915927f-c5cf-4e1f-876d-e79882ad52fa" providerId="ADAL" clId="{54CBA18D-4162-449D-BFE3-A5A96A532EF1}" dt="2021-12-08T18:32:55.110" v="68" actId="700"/>
          <ac:spMkLst>
            <pc:docMk/>
            <pc:sldMk cId="2453716311" sldId="285"/>
            <ac:spMk id="2" creationId="{F2DD5FB1-EF30-4902-B6D8-B12A8CF8D5D7}"/>
          </ac:spMkLst>
        </pc:spChg>
        <pc:spChg chg="del mod ord">
          <ac:chgData name="Cynthia Enciso" userId="7915927f-c5cf-4e1f-876d-e79882ad52fa" providerId="ADAL" clId="{54CBA18D-4162-449D-BFE3-A5A96A532EF1}" dt="2021-12-08T18:32:55.110" v="68" actId="700"/>
          <ac:spMkLst>
            <pc:docMk/>
            <pc:sldMk cId="2453716311" sldId="285"/>
            <ac:spMk id="3" creationId="{1E9CB15A-740C-40E6-B9BA-E3A72EB308EA}"/>
          </ac:spMkLst>
        </pc:spChg>
        <pc:spChg chg="mod ord">
          <ac:chgData name="Cynthia Enciso" userId="7915927f-c5cf-4e1f-876d-e79882ad52fa" providerId="ADAL" clId="{54CBA18D-4162-449D-BFE3-A5A96A532EF1}" dt="2021-12-08T18:32:55.110" v="68" actId="700"/>
          <ac:spMkLst>
            <pc:docMk/>
            <pc:sldMk cId="2453716311" sldId="285"/>
            <ac:spMk id="4" creationId="{941CEF88-DF72-4F3B-902B-90710ED38B05}"/>
          </ac:spMkLst>
        </pc:spChg>
        <pc:spChg chg="add mod ord">
          <ac:chgData name="Cynthia Enciso" userId="7915927f-c5cf-4e1f-876d-e79882ad52fa" providerId="ADAL" clId="{54CBA18D-4162-449D-BFE3-A5A96A532EF1}" dt="2021-12-08T18:33:05.593" v="81" actId="14100"/>
          <ac:spMkLst>
            <pc:docMk/>
            <pc:sldMk cId="2453716311" sldId="285"/>
            <ac:spMk id="5" creationId="{F45A60AE-9466-47AF-A3DC-8A012AF30365}"/>
          </ac:spMkLst>
        </pc:spChg>
      </pc:sldChg>
      <pc:sldChg chg="modSp add mod ord">
        <pc:chgData name="Cynthia Enciso" userId="7915927f-c5cf-4e1f-876d-e79882ad52fa" providerId="ADAL" clId="{54CBA18D-4162-449D-BFE3-A5A96A532EF1}" dt="2021-12-08T18:34:31.632" v="349"/>
        <pc:sldMkLst>
          <pc:docMk/>
          <pc:sldMk cId="1439692323" sldId="286"/>
        </pc:sldMkLst>
        <pc:spChg chg="mod">
          <ac:chgData name="Cynthia Enciso" userId="7915927f-c5cf-4e1f-876d-e79882ad52fa" providerId="ADAL" clId="{54CBA18D-4162-449D-BFE3-A5A96A532EF1}" dt="2021-12-08T18:33:14.754" v="95" actId="20577"/>
          <ac:spMkLst>
            <pc:docMk/>
            <pc:sldMk cId="1439692323" sldId="286"/>
            <ac:spMk id="5" creationId="{F45A60AE-9466-47AF-A3DC-8A012AF30365}"/>
          </ac:spMkLst>
        </pc:spChg>
      </pc:sldChg>
      <pc:sldChg chg="modSp add mod">
        <pc:chgData name="Cynthia Enciso" userId="7915927f-c5cf-4e1f-876d-e79882ad52fa" providerId="ADAL" clId="{54CBA18D-4162-449D-BFE3-A5A96A532EF1}" dt="2021-12-08T18:33:25.019" v="107" actId="20577"/>
        <pc:sldMkLst>
          <pc:docMk/>
          <pc:sldMk cId="3324032795" sldId="287"/>
        </pc:sldMkLst>
        <pc:spChg chg="mod">
          <ac:chgData name="Cynthia Enciso" userId="7915927f-c5cf-4e1f-876d-e79882ad52fa" providerId="ADAL" clId="{54CBA18D-4162-449D-BFE3-A5A96A532EF1}" dt="2021-12-08T18:33:25.019" v="107" actId="20577"/>
          <ac:spMkLst>
            <pc:docMk/>
            <pc:sldMk cId="3324032795" sldId="287"/>
            <ac:spMk id="5" creationId="{F45A60AE-9466-47AF-A3DC-8A012AF30365}"/>
          </ac:spMkLst>
        </pc:spChg>
      </pc:sldChg>
      <pc:sldChg chg="modSp new del mod">
        <pc:chgData name="Cynthia Enciso" userId="7915927f-c5cf-4e1f-876d-e79882ad52fa" providerId="ADAL" clId="{54CBA18D-4162-449D-BFE3-A5A96A532EF1}" dt="2021-12-08T19:06:53.474" v="1083" actId="47"/>
        <pc:sldMkLst>
          <pc:docMk/>
          <pc:sldMk cId="1032684799" sldId="288"/>
        </pc:sldMkLst>
        <pc:spChg chg="mod">
          <ac:chgData name="Cynthia Enciso" userId="7915927f-c5cf-4e1f-876d-e79882ad52fa" providerId="ADAL" clId="{54CBA18D-4162-449D-BFE3-A5A96A532EF1}" dt="2021-12-08T18:47:57.184" v="825" actId="20577"/>
          <ac:spMkLst>
            <pc:docMk/>
            <pc:sldMk cId="1032684799" sldId="288"/>
            <ac:spMk id="2" creationId="{CF3F627D-32EF-4E73-AF94-7DA560428D21}"/>
          </ac:spMkLst>
        </pc:spChg>
      </pc:sldChg>
      <pc:sldChg chg="addSp modSp new mod">
        <pc:chgData name="Cynthia Enciso" userId="7915927f-c5cf-4e1f-876d-e79882ad52fa" providerId="ADAL" clId="{54CBA18D-4162-449D-BFE3-A5A96A532EF1}" dt="2021-12-13T22:49:00.589" v="2244" actId="20577"/>
        <pc:sldMkLst>
          <pc:docMk/>
          <pc:sldMk cId="111791648" sldId="289"/>
        </pc:sldMkLst>
        <pc:spChg chg="mod">
          <ac:chgData name="Cynthia Enciso" userId="7915927f-c5cf-4e1f-876d-e79882ad52fa" providerId="ADAL" clId="{54CBA18D-4162-449D-BFE3-A5A96A532EF1}" dt="2021-12-08T19:07:03.818" v="1108" actId="20577"/>
          <ac:spMkLst>
            <pc:docMk/>
            <pc:sldMk cId="111791648" sldId="289"/>
            <ac:spMk id="2" creationId="{8929B8C5-8A67-426E-A71C-DC2790D9EF26}"/>
          </ac:spMkLst>
        </pc:spChg>
        <pc:spChg chg="mod">
          <ac:chgData name="Cynthia Enciso" userId="7915927f-c5cf-4e1f-876d-e79882ad52fa" providerId="ADAL" clId="{54CBA18D-4162-449D-BFE3-A5A96A532EF1}" dt="2021-12-08T19:20:28.407" v="2178" actId="14100"/>
          <ac:spMkLst>
            <pc:docMk/>
            <pc:sldMk cId="111791648" sldId="289"/>
            <ac:spMk id="3" creationId="{974B5199-2121-40FD-8287-442888490319}"/>
          </ac:spMkLst>
        </pc:spChg>
        <pc:spChg chg="add mod">
          <ac:chgData name="Cynthia Enciso" userId="7915927f-c5cf-4e1f-876d-e79882ad52fa" providerId="ADAL" clId="{54CBA18D-4162-449D-BFE3-A5A96A532EF1}" dt="2021-12-13T22:49:00.589" v="2244" actId="20577"/>
          <ac:spMkLst>
            <pc:docMk/>
            <pc:sldMk cId="111791648" sldId="289"/>
            <ac:spMk id="6" creationId="{4FABD83E-573C-4D51-82AD-E6E3081D7784}"/>
          </ac:spMkLst>
        </pc:spChg>
      </pc:sldChg>
    </pc:docChg>
  </pc:docChgLst>
  <pc:docChgLst>
    <pc:chgData name="Cynthia Enciso" userId="7915927f-c5cf-4e1f-876d-e79882ad52fa" providerId="ADAL" clId="{77C2D3D4-3D07-4C2A-B84D-D53E8B8C7DA4}"/>
    <pc:docChg chg="modSld sldOrd">
      <pc:chgData name="Cynthia Enciso" userId="7915927f-c5cf-4e1f-876d-e79882ad52fa" providerId="ADAL" clId="{77C2D3D4-3D07-4C2A-B84D-D53E8B8C7DA4}" dt="2021-08-11T20:29:55.539" v="1"/>
      <pc:docMkLst>
        <pc:docMk/>
      </pc:docMkLst>
      <pc:sldChg chg="ord">
        <pc:chgData name="Cynthia Enciso" userId="7915927f-c5cf-4e1f-876d-e79882ad52fa" providerId="ADAL" clId="{77C2D3D4-3D07-4C2A-B84D-D53E8B8C7DA4}" dt="2021-08-11T20:29:55.539" v="1"/>
        <pc:sldMkLst>
          <pc:docMk/>
          <pc:sldMk cId="0" sldId="269"/>
        </pc:sldMkLst>
      </pc:sldChg>
    </pc:docChg>
  </pc:docChgLst>
  <pc:docChgLst>
    <pc:chgData name="Cynthia Enciso" userId="7915927f-c5cf-4e1f-876d-e79882ad52fa" providerId="ADAL" clId="{CDFDA7D8-AA3A-4E8D-AE5F-912B1D065AA5}"/>
    <pc:docChg chg="custSel addSld delSld modSld sldOrd">
      <pc:chgData name="Cynthia Enciso" userId="7915927f-c5cf-4e1f-876d-e79882ad52fa" providerId="ADAL" clId="{CDFDA7D8-AA3A-4E8D-AE5F-912B1D065AA5}" dt="2021-06-16T21:59:12.953" v="276" actId="47"/>
      <pc:docMkLst>
        <pc:docMk/>
      </pc:docMkLst>
      <pc:sldChg chg="delSp mod">
        <pc:chgData name="Cynthia Enciso" userId="7915927f-c5cf-4e1f-876d-e79882ad52fa" providerId="ADAL" clId="{CDFDA7D8-AA3A-4E8D-AE5F-912B1D065AA5}" dt="2021-06-16T18:33:52.164" v="185" actId="478"/>
        <pc:sldMkLst>
          <pc:docMk/>
          <pc:sldMk cId="0" sldId="271"/>
        </pc:sldMkLst>
        <pc:spChg chg="del">
          <ac:chgData name="Cynthia Enciso" userId="7915927f-c5cf-4e1f-876d-e79882ad52fa" providerId="ADAL" clId="{CDFDA7D8-AA3A-4E8D-AE5F-912B1D065AA5}" dt="2021-06-16T18:33:52.164" v="185" actId="478"/>
          <ac:spMkLst>
            <pc:docMk/>
            <pc:sldMk cId="0" sldId="271"/>
            <ac:spMk id="2" creationId="{F3528271-97E1-49D4-8105-1E1C9DF5E247}"/>
          </ac:spMkLst>
        </pc:spChg>
      </pc:sldChg>
      <pc:sldChg chg="del">
        <pc:chgData name="Cynthia Enciso" userId="7915927f-c5cf-4e1f-876d-e79882ad52fa" providerId="ADAL" clId="{CDFDA7D8-AA3A-4E8D-AE5F-912B1D065AA5}" dt="2021-06-16T18:16:35.594" v="1" actId="47"/>
        <pc:sldMkLst>
          <pc:docMk/>
          <pc:sldMk cId="3572841786" sldId="273"/>
        </pc:sldMkLst>
      </pc:sldChg>
      <pc:sldChg chg="modSp mod">
        <pc:chgData name="Cynthia Enciso" userId="7915927f-c5cf-4e1f-876d-e79882ad52fa" providerId="ADAL" clId="{CDFDA7D8-AA3A-4E8D-AE5F-912B1D065AA5}" dt="2021-06-16T18:54:06.613" v="272" actId="20577"/>
        <pc:sldMkLst>
          <pc:docMk/>
          <pc:sldMk cId="95856629" sldId="274"/>
        </pc:sldMkLst>
        <pc:spChg chg="mod">
          <ac:chgData name="Cynthia Enciso" userId="7915927f-c5cf-4e1f-876d-e79882ad52fa" providerId="ADAL" clId="{CDFDA7D8-AA3A-4E8D-AE5F-912B1D065AA5}" dt="2021-06-16T18:54:06.613" v="272" actId="20577"/>
          <ac:spMkLst>
            <pc:docMk/>
            <pc:sldMk cId="95856629" sldId="274"/>
            <ac:spMk id="2" creationId="{4EE113FE-6CF5-4DCF-B5BC-7066A80B7A17}"/>
          </ac:spMkLst>
        </pc:spChg>
      </pc:sldChg>
      <pc:sldChg chg="modSp add mod modAnim">
        <pc:chgData name="Cynthia Enciso" userId="7915927f-c5cf-4e1f-876d-e79882ad52fa" providerId="ADAL" clId="{CDFDA7D8-AA3A-4E8D-AE5F-912B1D065AA5}" dt="2021-06-16T20:51:32.002" v="275" actId="20577"/>
        <pc:sldMkLst>
          <pc:docMk/>
          <pc:sldMk cId="3163494948" sldId="275"/>
        </pc:sldMkLst>
        <pc:spChg chg="mod">
          <ac:chgData name="Cynthia Enciso" userId="7915927f-c5cf-4e1f-876d-e79882ad52fa" providerId="ADAL" clId="{CDFDA7D8-AA3A-4E8D-AE5F-912B1D065AA5}" dt="2021-06-16T20:51:32.002" v="275" actId="20577"/>
          <ac:spMkLst>
            <pc:docMk/>
            <pc:sldMk cId="3163494948" sldId="275"/>
            <ac:spMk id="3" creationId="{93095995-7969-4ED7-9BD6-FAE88DAED649}"/>
          </ac:spMkLst>
        </pc:spChg>
      </pc:sldChg>
      <pc:sldChg chg="add">
        <pc:chgData name="Cynthia Enciso" userId="7915927f-c5cf-4e1f-876d-e79882ad52fa" providerId="ADAL" clId="{CDFDA7D8-AA3A-4E8D-AE5F-912B1D065AA5}" dt="2021-06-16T18:23:11.608" v="2"/>
        <pc:sldMkLst>
          <pc:docMk/>
          <pc:sldMk cId="16584146" sldId="276"/>
        </pc:sldMkLst>
      </pc:sldChg>
      <pc:sldChg chg="add">
        <pc:chgData name="Cynthia Enciso" userId="7915927f-c5cf-4e1f-876d-e79882ad52fa" providerId="ADAL" clId="{CDFDA7D8-AA3A-4E8D-AE5F-912B1D065AA5}" dt="2021-06-16T18:16:33.104" v="0"/>
        <pc:sldMkLst>
          <pc:docMk/>
          <pc:sldMk cId="4255912083" sldId="277"/>
        </pc:sldMkLst>
      </pc:sldChg>
      <pc:sldChg chg="add ord">
        <pc:chgData name="Cynthia Enciso" userId="7915927f-c5cf-4e1f-876d-e79882ad52fa" providerId="ADAL" clId="{CDFDA7D8-AA3A-4E8D-AE5F-912B1D065AA5}" dt="2021-06-16T20:51:16.167" v="274"/>
        <pc:sldMkLst>
          <pc:docMk/>
          <pc:sldMk cId="4170240915" sldId="282"/>
        </pc:sldMkLst>
      </pc:sldChg>
      <pc:sldChg chg="modSp new del mod">
        <pc:chgData name="Cynthia Enciso" userId="7915927f-c5cf-4e1f-876d-e79882ad52fa" providerId="ADAL" clId="{CDFDA7D8-AA3A-4E8D-AE5F-912B1D065AA5}" dt="2021-06-16T21:59:12.953" v="276" actId="47"/>
        <pc:sldMkLst>
          <pc:docMk/>
          <pc:sldMk cId="1655624135" sldId="283"/>
        </pc:sldMkLst>
        <pc:spChg chg="mod">
          <ac:chgData name="Cynthia Enciso" userId="7915927f-c5cf-4e1f-876d-e79882ad52fa" providerId="ADAL" clId="{CDFDA7D8-AA3A-4E8D-AE5F-912B1D065AA5}" dt="2021-06-16T18:52:58.363" v="230" actId="20577"/>
          <ac:spMkLst>
            <pc:docMk/>
            <pc:sldMk cId="1655624135" sldId="283"/>
            <ac:spMk id="3" creationId="{1517304C-C92E-4ADC-8E8E-5483D8AC20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21" name="Google Shape;321;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Exceptions</a:t>
            </a:r>
            <a:endParaRPr dirty="0"/>
          </a:p>
        </p:txBody>
      </p:sp>
      <p:sp>
        <p:nvSpPr>
          <p:cNvPr id="213" name="Google Shape;213;p1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B8C5-8A67-426E-A71C-DC2790D9EF26}"/>
              </a:ext>
            </a:extLst>
          </p:cNvPr>
          <p:cNvSpPr>
            <a:spLocks noGrp="1"/>
          </p:cNvSpPr>
          <p:nvPr>
            <p:ph type="title"/>
          </p:nvPr>
        </p:nvSpPr>
        <p:spPr/>
        <p:txBody>
          <a:bodyPr/>
          <a:lstStyle/>
          <a:p>
            <a:r>
              <a:rPr lang="en-US" dirty="0"/>
              <a:t>Handling an Exception</a:t>
            </a:r>
          </a:p>
        </p:txBody>
      </p:sp>
      <p:sp>
        <p:nvSpPr>
          <p:cNvPr id="3" name="Text Placeholder 2">
            <a:extLst>
              <a:ext uri="{FF2B5EF4-FFF2-40B4-BE49-F238E27FC236}">
                <a16:creationId xmlns:a16="http://schemas.microsoft.com/office/drawing/2014/main" id="{974B5199-2121-40FD-8287-442888490319}"/>
              </a:ext>
            </a:extLst>
          </p:cNvPr>
          <p:cNvSpPr>
            <a:spLocks noGrp="1"/>
          </p:cNvSpPr>
          <p:nvPr>
            <p:ph type="body" idx="1"/>
          </p:nvPr>
        </p:nvSpPr>
        <p:spPr>
          <a:xfrm>
            <a:off x="294175" y="1219200"/>
            <a:ext cx="8604418" cy="4698757"/>
          </a:xfrm>
        </p:spPr>
        <p:txBody>
          <a:bodyPr/>
          <a:lstStyle/>
          <a:p>
            <a:r>
              <a:rPr lang="en-US" dirty="0"/>
              <a:t>Although you can keep “throwing” an exception down the call stack, you will eventually have to </a:t>
            </a:r>
            <a:r>
              <a:rPr lang="en-US" b="1" dirty="0"/>
              <a:t>handle </a:t>
            </a:r>
            <a:r>
              <a:rPr lang="en-US" dirty="0"/>
              <a:t>it using a </a:t>
            </a:r>
            <a:r>
              <a:rPr lang="en-US" b="1" dirty="0"/>
              <a:t>try/catch</a:t>
            </a:r>
            <a:r>
              <a:rPr lang="en-US" dirty="0"/>
              <a:t> block</a:t>
            </a:r>
          </a:p>
        </p:txBody>
      </p:sp>
      <p:sp>
        <p:nvSpPr>
          <p:cNvPr id="4" name="Slide Number Placeholder 3">
            <a:extLst>
              <a:ext uri="{FF2B5EF4-FFF2-40B4-BE49-F238E27FC236}">
                <a16:creationId xmlns:a16="http://schemas.microsoft.com/office/drawing/2014/main" id="{FC686551-4979-4ED2-B06D-292CDA5EBC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Box 5">
            <a:extLst>
              <a:ext uri="{FF2B5EF4-FFF2-40B4-BE49-F238E27FC236}">
                <a16:creationId xmlns:a16="http://schemas.microsoft.com/office/drawing/2014/main" id="{4FABD83E-573C-4D51-82AD-E6E3081D7784}"/>
              </a:ext>
            </a:extLst>
          </p:cNvPr>
          <p:cNvSpPr txBox="1"/>
          <p:nvPr/>
        </p:nvSpPr>
        <p:spPr>
          <a:xfrm>
            <a:off x="466675" y="3068399"/>
            <a:ext cx="8259417" cy="3477875"/>
          </a:xfrm>
          <a:prstGeom prst="rect">
            <a:avLst/>
          </a:prstGeom>
          <a:noFill/>
        </p:spPr>
        <p:txBody>
          <a:bodyPr wrap="square">
            <a:spAutoFit/>
          </a:bodyPr>
          <a:lstStyle/>
          <a:p>
            <a:pPr defTabSz="228600"/>
            <a:r>
              <a:rPr lang="en-US" sz="2000" b="1" dirty="0">
                <a:latin typeface="Courier New" panose="02070309020205020404" pitchFamily="49" charset="0"/>
                <a:cs typeface="Courier New" panose="02070309020205020404" pitchFamily="49" charset="0"/>
              </a:rPr>
              <a:t>public static void main(String[] args){</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solidFill>
                <a:latin typeface="Courier New" panose="02070309020205020404" pitchFamily="49" charset="0"/>
                <a:cs typeface="Courier New" panose="02070309020205020404" pitchFamily="49" charset="0"/>
              </a:rPr>
              <a:t>try</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lumMod val="60000"/>
                    <a:lumOff val="40000"/>
                  </a:schemeClr>
                </a:solidFill>
                <a:latin typeface="Courier New" panose="02070309020205020404" pitchFamily="49" charset="0"/>
                <a:cs typeface="Courier New" panose="02070309020205020404" pitchFamily="49" charset="0"/>
              </a:rPr>
              <a:t>// try to call method that may throw exception</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sumOddNumbers</a:t>
            </a:r>
            <a:r>
              <a:rPr lang="en-US" sz="2000" b="1" dirty="0">
                <a:latin typeface="Courier New" panose="02070309020205020404" pitchFamily="49" charset="0"/>
                <a:cs typeface="Courier New" panose="02070309020205020404" pitchFamily="49" charset="0"/>
              </a:rPr>
              <a:t>(1,2);</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lumMod val="60000"/>
                    <a:lumOff val="40000"/>
                  </a:schemeClr>
                </a:solidFill>
                <a:latin typeface="Courier New" panose="02070309020205020404" pitchFamily="49" charset="0"/>
                <a:cs typeface="Courier New" panose="02070309020205020404" pitchFamily="49" charset="0"/>
              </a:rPr>
              <a:t>// catch exception if thrown</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solidFill>
                <a:latin typeface="Courier New" panose="02070309020205020404" pitchFamily="49" charset="0"/>
                <a:cs typeface="Courier New" panose="02070309020205020404" pitchFamily="49" charset="0"/>
              </a:rPr>
              <a:t>catch</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EvenNumberException</a:t>
            </a:r>
            <a:r>
              <a:rPr lang="en-US" sz="2000" b="1" dirty="0">
                <a:latin typeface="Courier New" panose="02070309020205020404" pitchFamily="49" charset="0"/>
                <a:cs typeface="Courier New" panose="02070309020205020404" pitchFamily="49" charset="0"/>
              </a:rPr>
              <a:t> ex){</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ex.printStackTrace</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solidFill>
                  <a:schemeClr val="accent1"/>
                </a:solidFill>
                <a:latin typeface="Courier New" panose="02070309020205020404" pitchFamily="49" charset="0"/>
                <a:cs typeface="Courier New" panose="02070309020205020404" pitchFamily="49" charset="0"/>
              </a:rPr>
              <a:t>		finally</a:t>
            </a:r>
            <a:r>
              <a:rPr lang="en-US" sz="2000" b="1" dirty="0">
                <a:latin typeface="Courier New" panose="02070309020205020404" pitchFamily="49" charset="0"/>
                <a:cs typeface="Courier New" panose="02070309020205020404" pitchFamily="49" charset="0"/>
              </a:rPr>
              <a:t>{ </a:t>
            </a:r>
            <a:r>
              <a:rPr lang="en-US" sz="2000" b="1" dirty="0">
                <a:solidFill>
                  <a:schemeClr val="accent1">
                    <a:lumMod val="60000"/>
                    <a:lumOff val="40000"/>
                  </a:schemeClr>
                </a:solidFill>
                <a:latin typeface="Courier New" panose="02070309020205020404" pitchFamily="49" charset="0"/>
                <a:cs typeface="Courier New" panose="02070309020205020404" pitchFamily="49" charset="0"/>
              </a:rPr>
              <a:t>// Finally blocks will ALWAYS run </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179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Creating and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262269" y="1306889"/>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b="1" dirty="0">
                <a:latin typeface="Courier New" panose="02070309020205020404" pitchFamily="49" charset="0"/>
                <a:cs typeface="Courier New" panose="02070309020205020404" pitchFamily="49" charset="0"/>
              </a:rPr>
              <a:t>public class </a:t>
            </a:r>
            <a:r>
              <a:rPr lang="en-US" b="1" dirty="0">
                <a:solidFill>
                  <a:schemeClr val="accent1"/>
                </a:solidFill>
                <a:latin typeface="Courier New" panose="02070309020205020404" pitchFamily="49" charset="0"/>
                <a:cs typeface="Courier New" panose="02070309020205020404" pitchFamily="49" charset="0"/>
              </a:rPr>
              <a:t>EvenNumberException extends Exception</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public EvenNumberException(String message){</a:t>
            </a:r>
          </a:p>
          <a:p>
            <a:pPr defTabSz="228600"/>
            <a:r>
              <a:rPr lang="en-US" b="1" dirty="0">
                <a:latin typeface="Courier New" panose="02070309020205020404" pitchFamily="49" charset="0"/>
                <a:cs typeface="Courier New" panose="02070309020205020404" pitchFamily="49" charset="0"/>
              </a:rPr>
              <a:t>		super(message);</a:t>
            </a:r>
          </a:p>
          <a:p>
            <a:pPr defTabSz="228600"/>
            <a:r>
              <a:rPr lang="en-US" b="1" dirty="0">
                <a:latin typeface="Courier New" panose="02070309020205020404" pitchFamily="49" charset="0"/>
                <a:cs typeface="Courier New" panose="02070309020205020404" pitchFamily="49" charset="0"/>
              </a:rPr>
              <a:t>	}</a:t>
            </a:r>
          </a:p>
          <a:p>
            <a:pPr defTabSz="228600"/>
            <a:r>
              <a:rPr lang="en-US" b="1" dirty="0">
                <a:latin typeface="Courier New" panose="02070309020205020404" pitchFamily="49" charset="0"/>
                <a:cs typeface="Courier New" panose="02070309020205020404" pitchFamily="49" charset="0"/>
              </a:rPr>
              <a:t>	public EvenNumberException(){}</a:t>
            </a:r>
          </a:p>
          <a:p>
            <a:pPr defTabSz="228600"/>
            <a:r>
              <a:rPr lang="en-US" b="1"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3F26C82-7755-4AFC-B86D-E5AA449D2D61}"/>
              </a:ext>
            </a:extLst>
          </p:cNvPr>
          <p:cNvSpPr/>
          <p:nvPr/>
        </p:nvSpPr>
        <p:spPr>
          <a:xfrm>
            <a:off x="159572" y="2795411"/>
            <a:ext cx="8824172" cy="36673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b="1" dirty="0">
                <a:latin typeface="Courier New" panose="02070309020205020404" pitchFamily="49" charset="0"/>
                <a:cs typeface="Courier New" panose="02070309020205020404" pitchFamily="49" charset="0"/>
              </a:rPr>
              <a:t>public class </a:t>
            </a:r>
            <a:r>
              <a:rPr lang="en-US" b="1" dirty="0" err="1">
                <a:latin typeface="Courier New" panose="02070309020205020404" pitchFamily="49" charset="0"/>
                <a:cs typeface="Courier New" panose="02070309020205020404" pitchFamily="49" charset="0"/>
              </a:rPr>
              <a:t>DoStuff</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public static void main(String[]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try{</a:t>
            </a:r>
          </a:p>
          <a:p>
            <a:pPr defTabSz="228600"/>
            <a:r>
              <a:rPr lang="en-US" b="1" dirty="0">
                <a:latin typeface="Courier New" panose="02070309020205020404" pitchFamily="49" charset="0"/>
                <a:cs typeface="Courier New" panose="02070309020205020404" pitchFamily="49" charset="0"/>
              </a:rPr>
              <a:t>			sumOddNumbers(1,2);</a:t>
            </a:r>
          </a:p>
          <a:p>
            <a:pPr defTabSz="228600"/>
            <a:r>
              <a:rPr lang="en-US" b="1" dirty="0">
                <a:latin typeface="Courier New" panose="02070309020205020404" pitchFamily="49" charset="0"/>
                <a:cs typeface="Courier New" panose="02070309020205020404" pitchFamily="49" charset="0"/>
              </a:rPr>
              <a:t>		}catch(</a:t>
            </a:r>
            <a:r>
              <a:rPr lang="en-US" b="1" dirty="0">
                <a:solidFill>
                  <a:schemeClr val="accent1"/>
                </a:solidFill>
                <a:latin typeface="Courier New" panose="02070309020205020404" pitchFamily="49" charset="0"/>
                <a:cs typeface="Courier New" panose="02070309020205020404" pitchFamily="49" charset="0"/>
              </a:rPr>
              <a:t>EvenNumberException</a:t>
            </a:r>
            <a:r>
              <a:rPr lang="en-US" b="1" dirty="0">
                <a:latin typeface="Courier New" panose="02070309020205020404" pitchFamily="49" charset="0"/>
                <a:cs typeface="Courier New" panose="02070309020205020404" pitchFamily="49" charset="0"/>
              </a:rPr>
              <a:t> ex){</a:t>
            </a:r>
          </a:p>
          <a:p>
            <a:pPr defTabSz="228600"/>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ex.printStackTrace</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 catch(Exception ex){</a:t>
            </a:r>
          </a:p>
          <a:p>
            <a:pPr defTabSz="228600"/>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ex.printStackTrace</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 finally{ // Finally blocks will ALWAYS run}</a:t>
            </a:r>
          </a:p>
          <a:p>
            <a:pPr defTabSz="228600"/>
            <a:r>
              <a:rPr lang="en-US" b="1" dirty="0">
                <a:latin typeface="Courier New" panose="02070309020205020404" pitchFamily="49" charset="0"/>
                <a:cs typeface="Courier New" panose="02070309020205020404" pitchFamily="49" charset="0"/>
              </a:rPr>
              <a:t>	}</a:t>
            </a:r>
          </a:p>
          <a:p>
            <a:pPr defTabSz="228600"/>
            <a:endParaRPr lang="en-US" b="1" dirty="0">
              <a:latin typeface="Courier New" panose="02070309020205020404" pitchFamily="49" charset="0"/>
              <a:cs typeface="Courier New" panose="02070309020205020404" pitchFamily="49" charset="0"/>
            </a:endParaRPr>
          </a:p>
          <a:p>
            <a:pPr defTabSz="228600"/>
            <a:r>
              <a:rPr lang="en-US" b="1" dirty="0">
                <a:latin typeface="Courier New" panose="02070309020205020404" pitchFamily="49" charset="0"/>
                <a:cs typeface="Courier New" panose="02070309020205020404" pitchFamily="49" charset="0"/>
              </a:rPr>
              <a:t>	public static int sumOddNumbers(int num1, int num2)throws EvenNumberException{</a:t>
            </a:r>
          </a:p>
          <a:p>
            <a:pPr defTabSz="228600"/>
            <a:r>
              <a:rPr lang="en-US" b="1" dirty="0">
                <a:latin typeface="Courier New" panose="02070309020205020404" pitchFamily="49" charset="0"/>
                <a:cs typeface="Courier New" panose="02070309020205020404" pitchFamily="49" charset="0"/>
              </a:rPr>
              <a:t>		if(num1 % 2 == 0 || num2 % 2 == 0)</a:t>
            </a:r>
          </a:p>
          <a:p>
            <a:pPr defTabSz="228600"/>
            <a:r>
              <a:rPr lang="en-US" b="1" dirty="0">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throw new EvenNumberException</a:t>
            </a:r>
            <a:r>
              <a:rPr lang="en-US" b="1" dirty="0">
                <a:latin typeface="Courier New" panose="02070309020205020404" pitchFamily="49" charset="0"/>
                <a:cs typeface="Courier New" panose="02070309020205020404" pitchFamily="49" charset="0"/>
              </a:rPr>
              <a:t>(“Input is even”);</a:t>
            </a:r>
          </a:p>
          <a:p>
            <a:pPr defTabSz="228600"/>
            <a:r>
              <a:rPr lang="en-US" b="1" dirty="0">
                <a:latin typeface="Courier New" panose="02070309020205020404" pitchFamily="49" charset="0"/>
                <a:cs typeface="Courier New" panose="02070309020205020404" pitchFamily="49" charset="0"/>
              </a:rPr>
              <a:t>		return num1 + num2;</a:t>
            </a:r>
          </a:p>
          <a:p>
            <a:pPr defTabSz="228600"/>
            <a:r>
              <a:rPr lang="en-US" b="1" dirty="0">
                <a:latin typeface="Courier New" panose="02070309020205020404" pitchFamily="49" charset="0"/>
                <a:cs typeface="Courier New" panose="02070309020205020404" pitchFamily="49" charset="0"/>
              </a:rPr>
              <a:t>	}</a:t>
            </a:r>
          </a:p>
          <a:p>
            <a:pPr defTabSz="228600"/>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85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1CEF88-DF72-4F3B-902B-90710ED38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 Placeholder 4">
            <a:extLst>
              <a:ext uri="{FF2B5EF4-FFF2-40B4-BE49-F238E27FC236}">
                <a16:creationId xmlns:a16="http://schemas.microsoft.com/office/drawing/2014/main" id="{F45A60AE-9466-47AF-A3DC-8A012AF30365}"/>
              </a:ext>
            </a:extLst>
          </p:cNvPr>
          <p:cNvSpPr>
            <a:spLocks noGrp="1"/>
          </p:cNvSpPr>
          <p:nvPr>
            <p:ph type="body" idx="1"/>
          </p:nvPr>
        </p:nvSpPr>
        <p:spPr>
          <a:xfrm>
            <a:off x="157163" y="2504660"/>
            <a:ext cx="8826500" cy="3580227"/>
          </a:xfrm>
        </p:spPr>
        <p:txBody>
          <a:bodyPr/>
          <a:lstStyle/>
          <a:p>
            <a:pPr algn="ctr"/>
            <a:r>
              <a:rPr lang="en-US" sz="4800" dirty="0" err="1"/>
              <a:t>Stacktraces</a:t>
            </a:r>
            <a:endParaRPr lang="en-US" sz="4800" dirty="0"/>
          </a:p>
        </p:txBody>
      </p:sp>
    </p:spTree>
    <p:extLst>
      <p:ext uri="{BB962C8B-B14F-4D97-AF65-F5344CB8AC3E}">
        <p14:creationId xmlns:p14="http://schemas.microsoft.com/office/powerpoint/2010/main" val="143969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indent="-457200">
              <a:spcBef>
                <a:spcPts val="518"/>
              </a:spcBef>
              <a:buSzPts val="2590"/>
            </a:pPr>
            <a:r>
              <a:rPr lang="en-US" dirty="0"/>
              <a:t>When an application runs, its instructions are stacked on top of each other, and resolved top-to-bottom.</a:t>
            </a:r>
          </a:p>
          <a:p>
            <a:pPr marL="742950" lvl="1" indent="-285750">
              <a:spcBef>
                <a:spcPts val="518"/>
              </a:spcBef>
              <a:buSzPts val="2590"/>
            </a:pPr>
            <a:r>
              <a:rPr lang="en-US" sz="1790" dirty="0"/>
              <a:t>When the application calls a function, that function is placed “on top of the stack”. The function must be resolved before execution can continue.</a:t>
            </a:r>
            <a:endParaRPr lang="en-US" dirty="0"/>
          </a:p>
          <a:p>
            <a:pPr marL="342900" lvl="0" indent="-342900" algn="l" rtl="0">
              <a:spcBef>
                <a:spcPts val="518"/>
              </a:spcBef>
              <a:spcAft>
                <a:spcPts val="0"/>
              </a:spcAft>
              <a:buSzPts val="2590"/>
              <a:buChar char="•"/>
            </a:pPr>
            <a:r>
              <a:rPr lang="en-US" dirty="0"/>
              <a:t>If an exception is thrown, a </a:t>
            </a:r>
            <a:r>
              <a:rPr lang="en-US" b="1" dirty="0" err="1"/>
              <a:t>stacktrace</a:t>
            </a:r>
            <a:r>
              <a:rPr lang="en-US" dirty="0"/>
              <a:t> is generated</a:t>
            </a:r>
          </a:p>
          <a:p>
            <a:pPr marL="342900" lvl="0" indent="-342900" algn="l" rtl="0">
              <a:spcBef>
                <a:spcPts val="0"/>
              </a:spcBef>
              <a:spcAft>
                <a:spcPts val="0"/>
              </a:spcAft>
              <a:buSzPts val="2590"/>
              <a:buChar char="•"/>
            </a:pPr>
            <a:r>
              <a:rPr lang="en-US" b="1" dirty="0" err="1"/>
              <a:t>Stacktrace</a:t>
            </a:r>
            <a:r>
              <a:rPr lang="en-US" b="1" dirty="0"/>
              <a:t>: </a:t>
            </a:r>
            <a:r>
              <a:rPr lang="en-US" dirty="0"/>
              <a:t>a report that </a:t>
            </a:r>
            <a:r>
              <a:rPr lang="en-US" i="1" dirty="0"/>
              <a:t>traces</a:t>
            </a:r>
            <a:r>
              <a:rPr lang="en-US" dirty="0"/>
              <a:t> the method calls that generated the exception back through the application stack.</a:t>
            </a:r>
          </a:p>
          <a:p>
            <a:pPr marL="342900" lvl="0" indent="-342900" algn="l" rtl="0">
              <a:spcBef>
                <a:spcPts val="518"/>
              </a:spcBef>
              <a:spcAft>
                <a:spcPts val="0"/>
              </a:spcAft>
              <a:buSzPts val="2590"/>
              <a:buChar char="•"/>
            </a:pP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b="1" dirty="0">
                <a:latin typeface="Courier New"/>
                <a:ea typeface="Courier New"/>
                <a:cs typeface="Courier New"/>
                <a:sym typeface="Courier New"/>
              </a:rPr>
              <a:t>Exception in thread "main" </a:t>
            </a:r>
            <a:r>
              <a:rPr lang="en-US" sz="1480" b="1" dirty="0" err="1">
                <a:highlight>
                  <a:srgbClr val="FFFF00"/>
                </a:highlight>
                <a:latin typeface="Courier New"/>
                <a:ea typeface="Courier New"/>
                <a:cs typeface="Courier New"/>
                <a:sym typeface="Courier New"/>
              </a:rPr>
              <a:t>java.lang.ArithmeticException</a:t>
            </a:r>
            <a:r>
              <a:rPr lang="en-US" sz="1480" b="1" dirty="0">
                <a:latin typeface="Courier New"/>
                <a:ea typeface="Courier New"/>
                <a:cs typeface="Courier New"/>
                <a:sym typeface="Courier New"/>
              </a:rPr>
              <a:t>: </a:t>
            </a:r>
            <a:r>
              <a:rPr lang="en-US" sz="1480" b="1" dirty="0">
                <a:highlight>
                  <a:srgbClr val="00FF00"/>
                </a:highlight>
                <a:latin typeface="Courier New"/>
                <a:ea typeface="Courier New"/>
                <a:cs typeface="Courier New"/>
                <a:sym typeface="Courier New"/>
              </a:rPr>
              <a:t>/ by zero</a:t>
            </a:r>
            <a:endParaRPr b="1" dirty="0"/>
          </a:p>
          <a:p>
            <a:pPr marL="0" lvl="0" indent="0" algn="l" rtl="0">
              <a:lnSpc>
                <a:spcPct val="90000"/>
              </a:lnSpc>
              <a:spcBef>
                <a:spcPts val="296"/>
              </a:spcBef>
              <a:spcAft>
                <a:spcPts val="0"/>
              </a:spcAft>
              <a:buSzPts val="1480"/>
              <a:buNone/>
            </a:pPr>
            <a:r>
              <a:rPr lang="en-US" sz="1480" b="1" dirty="0">
                <a:latin typeface="Courier New"/>
                <a:ea typeface="Courier New"/>
                <a:cs typeface="Courier New"/>
                <a:sym typeface="Courier New"/>
              </a:rPr>
              <a:t>	at </a:t>
            </a:r>
            <a:r>
              <a:rPr lang="en-US" sz="1480" b="1" dirty="0" err="1">
                <a:highlight>
                  <a:srgbClr val="00FFFF"/>
                </a:highlight>
                <a:latin typeface="Courier New"/>
                <a:ea typeface="Courier New"/>
                <a:cs typeface="Courier New"/>
                <a:sym typeface="Courier New"/>
              </a:rPr>
              <a:t>samples.Test.division</a:t>
            </a:r>
            <a:r>
              <a:rPr lang="en-US" sz="1480" b="1" dirty="0">
                <a:latin typeface="Courier New"/>
                <a:ea typeface="Courier New"/>
                <a:cs typeface="Courier New"/>
                <a:sym typeface="Courier New"/>
              </a:rPr>
              <a:t>(</a:t>
            </a:r>
            <a:r>
              <a:rPr lang="en-US" sz="1480" b="1" dirty="0">
                <a:highlight>
                  <a:srgbClr val="FF00FF"/>
                </a:highlight>
                <a:latin typeface="Courier New"/>
                <a:ea typeface="Courier New"/>
                <a:cs typeface="Courier New"/>
                <a:sym typeface="Courier New"/>
              </a:rPr>
              <a:t>Test.java:11</a:t>
            </a:r>
            <a:r>
              <a:rPr lang="en-US" sz="1480" b="1" dirty="0">
                <a:latin typeface="Courier New"/>
                <a:ea typeface="Courier New"/>
                <a:cs typeface="Courier New"/>
                <a:sym typeface="Courier New"/>
              </a:rPr>
              <a:t>)</a:t>
            </a:r>
            <a:endParaRPr b="1" dirty="0"/>
          </a:p>
          <a:p>
            <a:pPr marL="0" lvl="0" indent="0" algn="l" rtl="0">
              <a:lnSpc>
                <a:spcPct val="90000"/>
              </a:lnSpc>
              <a:spcBef>
                <a:spcPts val="296"/>
              </a:spcBef>
              <a:spcAft>
                <a:spcPts val="0"/>
              </a:spcAft>
              <a:buSzPts val="1480"/>
              <a:buNone/>
            </a:pPr>
            <a:r>
              <a:rPr lang="en-US" sz="1480" b="1" dirty="0">
                <a:latin typeface="Courier New"/>
                <a:ea typeface="Courier New"/>
                <a:cs typeface="Courier New"/>
                <a:sym typeface="Courier New"/>
              </a:rPr>
              <a:t>	at </a:t>
            </a:r>
            <a:r>
              <a:rPr lang="en-US" sz="1480" b="1" dirty="0" err="1">
                <a:latin typeface="Courier New"/>
                <a:ea typeface="Courier New"/>
                <a:cs typeface="Courier New"/>
                <a:sym typeface="Courier New"/>
              </a:rPr>
              <a:t>samples.Test.mathInvoker</a:t>
            </a:r>
            <a:r>
              <a:rPr lang="en-US" sz="1480" b="1" dirty="0">
                <a:latin typeface="Courier New"/>
                <a:ea typeface="Courier New"/>
                <a:cs typeface="Courier New"/>
                <a:sym typeface="Courier New"/>
              </a:rPr>
              <a:t>(Test.java:8)</a:t>
            </a:r>
            <a:endParaRPr b="1" dirty="0"/>
          </a:p>
          <a:p>
            <a:pPr marL="0" lvl="0" indent="0" algn="l" rtl="0">
              <a:lnSpc>
                <a:spcPct val="90000"/>
              </a:lnSpc>
              <a:spcBef>
                <a:spcPts val="296"/>
              </a:spcBef>
              <a:spcAft>
                <a:spcPts val="0"/>
              </a:spcAft>
              <a:buSzPts val="1480"/>
              <a:buNone/>
            </a:pPr>
            <a:r>
              <a:rPr lang="en-US" sz="1480" b="1" dirty="0">
                <a:latin typeface="Courier New"/>
                <a:ea typeface="Courier New"/>
                <a:cs typeface="Courier New"/>
                <a:sym typeface="Courier New"/>
              </a:rPr>
              <a:t>	at </a:t>
            </a:r>
            <a:r>
              <a:rPr lang="en-US" sz="1480" b="1" dirty="0" err="1">
                <a:latin typeface="Courier New"/>
                <a:ea typeface="Courier New"/>
                <a:cs typeface="Courier New"/>
                <a:sym typeface="Courier New"/>
              </a:rPr>
              <a:t>samples.Test.main</a:t>
            </a:r>
            <a:r>
              <a:rPr lang="en-US" sz="1480" b="1" dirty="0">
                <a:latin typeface="Courier New"/>
                <a:ea typeface="Courier New"/>
                <a:cs typeface="Courier New"/>
                <a:sym typeface="Courier New"/>
              </a:rPr>
              <a:t>(Test.java:5)</a:t>
            </a:r>
          </a:p>
          <a:p>
            <a:pPr marL="0" lvl="0" indent="0" algn="l" rtl="0">
              <a:lnSpc>
                <a:spcPct val="90000"/>
              </a:lnSpc>
              <a:spcBef>
                <a:spcPts val="296"/>
              </a:spcBef>
              <a:spcAft>
                <a:spcPts val="0"/>
              </a:spcAft>
              <a:buSzPts val="1480"/>
              <a:buNone/>
            </a:pP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err="1"/>
              <a:t>Stacktrace</a:t>
            </a:r>
            <a:r>
              <a:rPr lang="en-US" dirty="0"/>
              <a:t> Example</a:t>
            </a:r>
            <a:endParaRPr dirty="0"/>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Test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public static void main(String[] </a:t>
            </a:r>
            <a:r>
              <a:rPr lang="en-US" sz="1600" b="1" dirty="0" err="1">
                <a:latin typeface="Courier New"/>
                <a:ea typeface="Courier New"/>
                <a:cs typeface="Courier New"/>
                <a:sym typeface="Courier New"/>
              </a:rPr>
              <a:t>args</a:t>
            </a:r>
            <a:r>
              <a:rPr lang="en-US" sz="1600" b="1" dirty="0">
                <a:latin typeface="Courier New"/>
                <a:ea typeface="Courier New"/>
                <a:cs typeface="Courier New"/>
                <a:sym typeface="Courier New"/>
              </a:rPr>
              <a: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mathInvoker</a:t>
            </a:r>
            <a:r>
              <a:rPr lang="en-US" sz="1600" b="1" dirty="0">
                <a:latin typeface="Courier New"/>
                <a:ea typeface="Courier New"/>
                <a:cs typeface="Courier New"/>
                <a:sym typeface="Courier New"/>
              </a:rPr>
              <a:t>(1, 0);</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public static void </a:t>
            </a:r>
            <a:r>
              <a:rPr lang="en-US" sz="1600" b="1" dirty="0" err="1">
                <a:latin typeface="Courier New"/>
                <a:ea typeface="Courier New"/>
                <a:cs typeface="Courier New"/>
                <a:sym typeface="Courier New"/>
              </a:rPr>
              <a:t>mathInvoker</a:t>
            </a:r>
            <a:r>
              <a:rPr lang="en-US" sz="1600" b="1" dirty="0">
                <a:latin typeface="Courier New"/>
                <a:ea typeface="Courier New"/>
                <a:cs typeface="Courier New"/>
                <a:sym typeface="Courier New"/>
              </a:rPr>
              <a:t>(int a, int b)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division(a, b);</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public static void division(int a, int b)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System.out.println</a:t>
            </a:r>
            <a:r>
              <a:rPr lang="en-US" sz="1600" b="1" dirty="0">
                <a:latin typeface="Courier New"/>
                <a:ea typeface="Courier New"/>
                <a:cs typeface="Courier New"/>
                <a:sym typeface="Courier New"/>
              </a:rPr>
              <a:t>("a / b:" + (a / b));</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a:t>
            </a:r>
            <a:endParaRPr b="1" dirty="0"/>
          </a:p>
          <a:p>
            <a:pPr marL="0" lvl="0" indent="0" algn="l" rtl="0">
              <a:spcBef>
                <a:spcPts val="320"/>
              </a:spcBef>
              <a:spcAft>
                <a:spcPts val="0"/>
              </a:spcAft>
              <a:buSzPts val="1600"/>
              <a:buNone/>
            </a:pPr>
            <a:endParaRPr sz="1600" b="1"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b="1" dirty="0">
                <a:latin typeface="Courier New"/>
                <a:ea typeface="Courier New"/>
                <a:cs typeface="Courier New"/>
                <a:sym typeface="Courier New"/>
              </a:rPr>
              <a:t>Exception in thread "main" </a:t>
            </a:r>
            <a:r>
              <a:rPr lang="en-US" b="1" dirty="0" err="1">
                <a:latin typeface="Courier New"/>
                <a:ea typeface="Courier New"/>
                <a:cs typeface="Courier New"/>
                <a:sym typeface="Courier New"/>
              </a:rPr>
              <a:t>java.lang.ArithmeticException</a:t>
            </a:r>
            <a:r>
              <a:rPr lang="en-US" b="1" dirty="0">
                <a:latin typeface="Courier New"/>
                <a:ea typeface="Courier New"/>
                <a:cs typeface="Courier New"/>
                <a:sym typeface="Courier New"/>
              </a:rPr>
              <a:t>: / by zero</a:t>
            </a:r>
            <a:endParaRPr lang="en-US" b="1" dirty="0"/>
          </a:p>
          <a:p>
            <a:pPr lvl="0">
              <a:spcBef>
                <a:spcPts val="320"/>
              </a:spcBef>
              <a:buSzPts val="1600"/>
            </a:pPr>
            <a:r>
              <a:rPr lang="en-US" b="1" dirty="0">
                <a:latin typeface="Courier New"/>
                <a:ea typeface="Courier New"/>
                <a:cs typeface="Courier New"/>
                <a:sym typeface="Courier New"/>
              </a:rPr>
              <a:t>	at </a:t>
            </a:r>
            <a:r>
              <a:rPr lang="en-US" b="1" dirty="0" err="1">
                <a:latin typeface="Courier New"/>
                <a:ea typeface="Courier New"/>
                <a:cs typeface="Courier New"/>
                <a:sym typeface="Courier New"/>
              </a:rPr>
              <a:t>samples.Test.division</a:t>
            </a:r>
            <a:r>
              <a:rPr lang="en-US" b="1" dirty="0">
                <a:latin typeface="Courier New"/>
                <a:ea typeface="Courier New"/>
                <a:cs typeface="Courier New"/>
                <a:sym typeface="Courier New"/>
              </a:rPr>
              <a:t>(Test.java:11)</a:t>
            </a:r>
            <a:endParaRPr lang="en-US" b="1" dirty="0"/>
          </a:p>
          <a:p>
            <a:pPr lvl="0">
              <a:spcBef>
                <a:spcPts val="320"/>
              </a:spcBef>
              <a:buSzPts val="1600"/>
            </a:pPr>
            <a:r>
              <a:rPr lang="en-US" b="1" dirty="0">
                <a:latin typeface="Courier New"/>
                <a:ea typeface="Courier New"/>
                <a:cs typeface="Courier New"/>
                <a:sym typeface="Courier New"/>
              </a:rPr>
              <a:t>	at </a:t>
            </a:r>
            <a:r>
              <a:rPr lang="en-US" b="1" dirty="0" err="1">
                <a:latin typeface="Courier New"/>
                <a:ea typeface="Courier New"/>
                <a:cs typeface="Courier New"/>
                <a:sym typeface="Courier New"/>
              </a:rPr>
              <a:t>samples.Test.mathInvoker</a:t>
            </a:r>
            <a:r>
              <a:rPr lang="en-US" b="1" dirty="0">
                <a:latin typeface="Courier New"/>
                <a:ea typeface="Courier New"/>
                <a:cs typeface="Courier New"/>
                <a:sym typeface="Courier New"/>
              </a:rPr>
              <a:t>(Test.java:8)</a:t>
            </a:r>
            <a:endParaRPr lang="en-US" b="1" dirty="0"/>
          </a:p>
          <a:p>
            <a:pPr lvl="0">
              <a:spcBef>
                <a:spcPts val="320"/>
              </a:spcBef>
              <a:buSzPts val="1600"/>
            </a:pPr>
            <a:r>
              <a:rPr lang="en-US" b="1" dirty="0">
                <a:latin typeface="Courier New"/>
                <a:ea typeface="Courier New"/>
                <a:cs typeface="Courier New"/>
                <a:sym typeface="Courier New"/>
              </a:rPr>
              <a:t>	at </a:t>
            </a:r>
            <a:r>
              <a:rPr lang="en-US" b="1" dirty="0" err="1">
                <a:latin typeface="Courier New"/>
                <a:ea typeface="Courier New"/>
                <a:cs typeface="Courier New"/>
                <a:sym typeface="Courier New"/>
              </a:rPr>
              <a:t>samples.Test.main</a:t>
            </a:r>
            <a:r>
              <a:rPr lang="en-US" b="1" dirty="0">
                <a:latin typeface="Courier New"/>
                <a:ea typeface="Courier New"/>
                <a:cs typeface="Courier New"/>
                <a:sym typeface="Courier New"/>
              </a:rPr>
              <a:t>(Test.java:5)</a:t>
            </a:r>
            <a:endParaRPr lang="en-US" b="1" dirty="0"/>
          </a:p>
          <a:p>
            <a:pPr algn="ct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36F949-AAA8-4806-90CD-F14B7E90E2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Title 4">
            <a:extLst>
              <a:ext uri="{FF2B5EF4-FFF2-40B4-BE49-F238E27FC236}">
                <a16:creationId xmlns:a16="http://schemas.microsoft.com/office/drawing/2014/main" id="{70A7F200-C794-4835-89F1-5E3A9F891447}"/>
              </a:ext>
            </a:extLst>
          </p:cNvPr>
          <p:cNvSpPr>
            <a:spLocks noGrp="1"/>
          </p:cNvSpPr>
          <p:nvPr>
            <p:ph type="title"/>
          </p:nvPr>
        </p:nvSpPr>
        <p:spPr/>
        <p:txBody>
          <a:bodyPr/>
          <a:lstStyle/>
          <a:p>
            <a:r>
              <a:rPr lang="en-US" dirty="0"/>
              <a:t>Recall</a:t>
            </a:r>
          </a:p>
        </p:txBody>
      </p:sp>
      <p:sp>
        <p:nvSpPr>
          <p:cNvPr id="6" name="Text Placeholder 5">
            <a:extLst>
              <a:ext uri="{FF2B5EF4-FFF2-40B4-BE49-F238E27FC236}">
                <a16:creationId xmlns:a16="http://schemas.microsoft.com/office/drawing/2014/main" id="{5B20E92B-ADB5-4520-880D-1D49B121C0AF}"/>
              </a:ext>
            </a:extLst>
          </p:cNvPr>
          <p:cNvSpPr>
            <a:spLocks noGrp="1"/>
          </p:cNvSpPr>
          <p:nvPr>
            <p:ph type="body" idx="1"/>
          </p:nvPr>
        </p:nvSpPr>
        <p:spPr/>
        <p:txBody>
          <a:bodyPr/>
          <a:lstStyle/>
          <a:p>
            <a:pPr marL="565150" indent="-514350">
              <a:buFont typeface="+mj-lt"/>
              <a:buAutoNum type="arabicPeriod"/>
            </a:pPr>
            <a:r>
              <a:rPr lang="en-US" dirty="0"/>
              <a:t>What is the difference between an Error and an Exception?</a:t>
            </a:r>
          </a:p>
          <a:p>
            <a:pPr marL="565150" indent="-514350">
              <a:buFont typeface="+mj-lt"/>
              <a:buAutoNum type="arabicPeriod"/>
            </a:pPr>
            <a:r>
              <a:rPr lang="en-US" dirty="0"/>
              <a:t>What are Runtime Exceptions?</a:t>
            </a:r>
          </a:p>
          <a:p>
            <a:pPr marL="565150" indent="-514350">
              <a:buFont typeface="+mj-lt"/>
              <a:buAutoNum type="arabicPeriod"/>
            </a:pPr>
            <a:r>
              <a:rPr lang="en-US" dirty="0"/>
              <a:t>What is the difference between declaring and handling an exception?</a:t>
            </a:r>
          </a:p>
          <a:p>
            <a:pPr marL="565150" indent="-514350">
              <a:buFont typeface="+mj-lt"/>
              <a:buAutoNum type="arabicPeriod"/>
            </a:pPr>
            <a:r>
              <a:rPr lang="en-US" dirty="0"/>
              <a:t>What is a </a:t>
            </a:r>
            <a:r>
              <a:rPr lang="en-US" dirty="0" err="1"/>
              <a:t>stracktrace</a:t>
            </a:r>
            <a:r>
              <a:rPr lang="en-US" dirty="0"/>
              <a:t>?</a:t>
            </a:r>
          </a:p>
          <a:p>
            <a:pPr marL="565150" indent="-514350">
              <a:buFont typeface="+mj-lt"/>
              <a:buAutoNum type="arabicPeriod"/>
            </a:pPr>
            <a:endParaRPr lang="en-US" dirty="0"/>
          </a:p>
        </p:txBody>
      </p:sp>
    </p:spTree>
    <p:extLst>
      <p:ext uri="{BB962C8B-B14F-4D97-AF65-F5344CB8AC3E}">
        <p14:creationId xmlns:p14="http://schemas.microsoft.com/office/powerpoint/2010/main" val="324049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24" name="Google Shape;324;p3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36F949-AAA8-4806-90CD-F14B7E90E2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Title 4">
            <a:extLst>
              <a:ext uri="{FF2B5EF4-FFF2-40B4-BE49-F238E27FC236}">
                <a16:creationId xmlns:a16="http://schemas.microsoft.com/office/drawing/2014/main" id="{70A7F200-C794-4835-89F1-5E3A9F891447}"/>
              </a:ext>
            </a:extLst>
          </p:cNvPr>
          <p:cNvSpPr>
            <a:spLocks noGrp="1"/>
          </p:cNvSpPr>
          <p:nvPr>
            <p:ph type="title"/>
          </p:nvPr>
        </p:nvSpPr>
        <p:spPr/>
        <p:txBody>
          <a:bodyPr/>
          <a:lstStyle/>
          <a:p>
            <a:r>
              <a:rPr lang="en-US" dirty="0"/>
              <a:t>Key Topics</a:t>
            </a:r>
          </a:p>
        </p:txBody>
      </p:sp>
      <p:sp>
        <p:nvSpPr>
          <p:cNvPr id="6" name="Text Placeholder 5">
            <a:extLst>
              <a:ext uri="{FF2B5EF4-FFF2-40B4-BE49-F238E27FC236}">
                <a16:creationId xmlns:a16="http://schemas.microsoft.com/office/drawing/2014/main" id="{5B20E92B-ADB5-4520-880D-1D49B121C0AF}"/>
              </a:ext>
            </a:extLst>
          </p:cNvPr>
          <p:cNvSpPr>
            <a:spLocks noGrp="1"/>
          </p:cNvSpPr>
          <p:nvPr>
            <p:ph type="body" idx="1"/>
          </p:nvPr>
        </p:nvSpPr>
        <p:spPr/>
        <p:txBody>
          <a:bodyPr/>
          <a:lstStyle/>
          <a:p>
            <a:r>
              <a:rPr lang="en-US" dirty="0"/>
              <a:t>Exceptions</a:t>
            </a:r>
          </a:p>
          <a:p>
            <a:r>
              <a:rPr lang="en-US" dirty="0"/>
              <a:t>Using Exceptions</a:t>
            </a:r>
          </a:p>
          <a:p>
            <a:r>
              <a:rPr lang="en-US" dirty="0" err="1"/>
              <a:t>Stacktraces</a:t>
            </a:r>
            <a:endParaRPr lang="en-US" dirty="0"/>
          </a:p>
        </p:txBody>
      </p:sp>
    </p:spTree>
    <p:extLst>
      <p:ext uri="{BB962C8B-B14F-4D97-AF65-F5344CB8AC3E}">
        <p14:creationId xmlns:p14="http://schemas.microsoft.com/office/powerpoint/2010/main" val="43707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1CEF88-DF72-4F3B-902B-90710ED38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Text Placeholder 4">
            <a:extLst>
              <a:ext uri="{FF2B5EF4-FFF2-40B4-BE49-F238E27FC236}">
                <a16:creationId xmlns:a16="http://schemas.microsoft.com/office/drawing/2014/main" id="{F45A60AE-9466-47AF-A3DC-8A012AF30365}"/>
              </a:ext>
            </a:extLst>
          </p:cNvPr>
          <p:cNvSpPr>
            <a:spLocks noGrp="1"/>
          </p:cNvSpPr>
          <p:nvPr>
            <p:ph type="body" idx="1"/>
          </p:nvPr>
        </p:nvSpPr>
        <p:spPr>
          <a:xfrm>
            <a:off x="157163" y="2504660"/>
            <a:ext cx="8826500" cy="3580227"/>
          </a:xfrm>
        </p:spPr>
        <p:txBody>
          <a:bodyPr/>
          <a:lstStyle/>
          <a:p>
            <a:pPr algn="ctr"/>
            <a:r>
              <a:rPr lang="en-US" sz="4800" dirty="0"/>
              <a:t>Exceptions</a:t>
            </a:r>
          </a:p>
        </p:txBody>
      </p:sp>
    </p:spTree>
    <p:extLst>
      <p:ext uri="{BB962C8B-B14F-4D97-AF65-F5344CB8AC3E}">
        <p14:creationId xmlns:p14="http://schemas.microsoft.com/office/powerpoint/2010/main" val="245371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B766-5D68-4716-AAC5-0E8D3396BE9C}"/>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FA4574BD-BCCE-4997-ADFC-7C9E25F9BB08}"/>
              </a:ext>
            </a:extLst>
          </p:cNvPr>
          <p:cNvSpPr>
            <a:spLocks noGrp="1"/>
          </p:cNvSpPr>
          <p:nvPr>
            <p:ph idx="1"/>
          </p:nvPr>
        </p:nvSpPr>
        <p:spPr/>
        <p:txBody>
          <a:bodyPr/>
          <a:lstStyle/>
          <a:p>
            <a:r>
              <a:rPr lang="en-US" b="1" dirty="0"/>
              <a:t>Exception:</a:t>
            </a:r>
            <a:r>
              <a:rPr lang="en-US" dirty="0"/>
              <a:t> a Java object that wraps an event which causes an interruption to the normal flow of a program</a:t>
            </a:r>
          </a:p>
          <a:p>
            <a:pPr lvl="1"/>
            <a:r>
              <a:rPr lang="en-US" dirty="0"/>
              <a:t>Commonly a result of a programing error</a:t>
            </a:r>
          </a:p>
          <a:p>
            <a:r>
              <a:rPr lang="en-US" b="1" dirty="0"/>
              <a:t>Error: </a:t>
            </a:r>
            <a:r>
              <a:rPr lang="en-US" dirty="0"/>
              <a:t>Java objects that wrap events from which a Java program should not be expected to recover</a:t>
            </a:r>
          </a:p>
          <a:p>
            <a:pPr lvl="1"/>
            <a:r>
              <a:rPr lang="en-US" i="1" dirty="0" err="1"/>
              <a:t>OutOfMemoryError</a:t>
            </a:r>
            <a:endParaRPr lang="en-US" i="1" dirty="0"/>
          </a:p>
          <a:p>
            <a:pPr lvl="1"/>
            <a:r>
              <a:rPr lang="en-US" i="1" dirty="0" err="1"/>
              <a:t>StackOverflowError</a:t>
            </a:r>
            <a:endParaRPr lang="en-US" i="1" dirty="0"/>
          </a:p>
        </p:txBody>
      </p:sp>
      <p:sp>
        <p:nvSpPr>
          <p:cNvPr id="4" name="Slide Number Placeholder 3">
            <a:extLst>
              <a:ext uri="{FF2B5EF4-FFF2-40B4-BE49-F238E27FC236}">
                <a16:creationId xmlns:a16="http://schemas.microsoft.com/office/drawing/2014/main" id="{9FA816EE-4752-46D6-8525-FA81EC93C440}"/>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425591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E9CD-B1EC-4946-8F9B-01F78EBE75C1}"/>
              </a:ext>
            </a:extLst>
          </p:cNvPr>
          <p:cNvSpPr>
            <a:spLocks noGrp="1"/>
          </p:cNvSpPr>
          <p:nvPr>
            <p:ph type="title"/>
          </p:nvPr>
        </p:nvSpPr>
        <p:spPr/>
        <p:txBody>
          <a:bodyPr/>
          <a:lstStyle/>
          <a:p>
            <a:r>
              <a:rPr lang="en-US" dirty="0"/>
              <a:t>Unchecked Exceptions</a:t>
            </a:r>
          </a:p>
        </p:txBody>
      </p:sp>
      <p:sp>
        <p:nvSpPr>
          <p:cNvPr id="3" name="Content Placeholder 2">
            <a:extLst>
              <a:ext uri="{FF2B5EF4-FFF2-40B4-BE49-F238E27FC236}">
                <a16:creationId xmlns:a16="http://schemas.microsoft.com/office/drawing/2014/main" id="{72B08450-EBBE-495E-A4EF-D15FB861D488}"/>
              </a:ext>
            </a:extLst>
          </p:cNvPr>
          <p:cNvSpPr>
            <a:spLocks noGrp="1"/>
          </p:cNvSpPr>
          <p:nvPr>
            <p:ph idx="1"/>
          </p:nvPr>
        </p:nvSpPr>
        <p:spPr/>
        <p:txBody>
          <a:bodyPr>
            <a:normAutofit fontScale="92500"/>
          </a:bodyPr>
          <a:lstStyle/>
          <a:p>
            <a:r>
              <a:rPr lang="en-US" b="1" dirty="0"/>
              <a:t>Unchecked</a:t>
            </a:r>
            <a:r>
              <a:rPr lang="en-US" dirty="0"/>
              <a:t> </a:t>
            </a:r>
            <a:r>
              <a:rPr lang="en-US" b="1" dirty="0"/>
              <a:t>exceptions</a:t>
            </a:r>
            <a:r>
              <a:rPr lang="en-US" dirty="0"/>
              <a:t> are not discovered until </a:t>
            </a:r>
            <a:r>
              <a:rPr lang="en-US" b="1" dirty="0"/>
              <a:t>runtime</a:t>
            </a:r>
            <a:r>
              <a:rPr lang="en-US" dirty="0"/>
              <a:t> – can cause crashing </a:t>
            </a:r>
            <a:r>
              <a:rPr lang="en-US" b="1" dirty="0"/>
              <a:t>during</a:t>
            </a:r>
            <a:r>
              <a:rPr lang="en-US" dirty="0"/>
              <a:t> execution</a:t>
            </a:r>
          </a:p>
          <a:p>
            <a:pPr lvl="1"/>
            <a:r>
              <a:rPr lang="en-US" dirty="0"/>
              <a:t>Also referred to as </a:t>
            </a:r>
            <a:r>
              <a:rPr lang="en-US" b="1" dirty="0" err="1"/>
              <a:t>RuntimeExceptions</a:t>
            </a:r>
            <a:endParaRPr lang="en-US" b="1" dirty="0"/>
          </a:p>
          <a:p>
            <a:pPr lvl="1"/>
            <a:r>
              <a:rPr lang="en-US" dirty="0"/>
              <a:t>Any subclass of </a:t>
            </a:r>
            <a:r>
              <a:rPr lang="en-US" b="1" dirty="0" err="1"/>
              <a:t>RuntimeException</a:t>
            </a:r>
            <a:r>
              <a:rPr lang="en-US" dirty="0"/>
              <a:t> is unchecked</a:t>
            </a:r>
          </a:p>
          <a:p>
            <a:r>
              <a:rPr lang="en-US" dirty="0"/>
              <a:t>They can be caught or declared, but it is </a:t>
            </a:r>
            <a:r>
              <a:rPr lang="en-US" b="1" dirty="0"/>
              <a:t>optional</a:t>
            </a:r>
          </a:p>
          <a:p>
            <a:r>
              <a:rPr lang="en-US" dirty="0"/>
              <a:t>Typically result from internal programming practices, deliberate or not. </a:t>
            </a:r>
          </a:p>
          <a:p>
            <a:r>
              <a:rPr lang="en-US" dirty="0"/>
              <a:t>Examples include: </a:t>
            </a:r>
            <a:r>
              <a:rPr lang="en-US" b="1" dirty="0" err="1">
                <a:latin typeface="Courier New" panose="02070309020205020404" pitchFamily="49" charset="0"/>
                <a:cs typeface="Courier New" panose="02070309020205020404" pitchFamily="49" charset="0"/>
              </a:rPr>
              <a:t>ClassCastException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ArrayIndexOutOfBoundsException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ArithmeticException</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774E24A-258D-419E-9EFC-54585DDA80F4}"/>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1658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BF6-D922-483A-BDF5-7500BF71E3EB}"/>
              </a:ext>
            </a:extLst>
          </p:cNvPr>
          <p:cNvSpPr>
            <a:spLocks noGrp="1"/>
          </p:cNvSpPr>
          <p:nvPr>
            <p:ph type="title"/>
          </p:nvPr>
        </p:nvSpPr>
        <p:spPr/>
        <p:txBody>
          <a:bodyPr/>
          <a:lstStyle/>
          <a:p>
            <a:r>
              <a:rPr lang="en-US" dirty="0"/>
              <a:t>Checked Exceptions</a:t>
            </a:r>
          </a:p>
        </p:txBody>
      </p:sp>
      <p:sp>
        <p:nvSpPr>
          <p:cNvPr id="3" name="Content Placeholder 2">
            <a:extLst>
              <a:ext uri="{FF2B5EF4-FFF2-40B4-BE49-F238E27FC236}">
                <a16:creationId xmlns:a16="http://schemas.microsoft.com/office/drawing/2014/main" id="{93095995-7969-4ED7-9BD6-FAE88DAED649}"/>
              </a:ext>
            </a:extLst>
          </p:cNvPr>
          <p:cNvSpPr>
            <a:spLocks noGrp="1"/>
          </p:cNvSpPr>
          <p:nvPr>
            <p:ph idx="1"/>
          </p:nvPr>
        </p:nvSpPr>
        <p:spPr>
          <a:xfrm>
            <a:off x="380010" y="1481446"/>
            <a:ext cx="8383980" cy="5128076"/>
          </a:xfrm>
        </p:spPr>
        <p:txBody>
          <a:bodyPr>
            <a:normAutofit fontScale="70000" lnSpcReduction="20000"/>
          </a:bodyPr>
          <a:lstStyle/>
          <a:p>
            <a:pPr>
              <a:lnSpc>
                <a:spcPct val="120000"/>
              </a:lnSpc>
            </a:pPr>
            <a:r>
              <a:rPr lang="en-US" sz="3400" b="1" dirty="0"/>
              <a:t>Checked exceptions</a:t>
            </a:r>
            <a:r>
              <a:rPr lang="en-US" sz="3400" dirty="0"/>
              <a:t> are checked for at </a:t>
            </a:r>
            <a:r>
              <a:rPr lang="en-US" sz="3400" b="1" dirty="0"/>
              <a:t>compile time</a:t>
            </a:r>
            <a:r>
              <a:rPr lang="en-US" sz="3400" i="1" dirty="0"/>
              <a:t> – </a:t>
            </a:r>
            <a:r>
              <a:rPr lang="en-US" sz="3400" dirty="0"/>
              <a:t>your program will not execute at all if one is found</a:t>
            </a:r>
          </a:p>
          <a:p>
            <a:pPr lvl="1">
              <a:lnSpc>
                <a:spcPct val="120000"/>
              </a:lnSpc>
            </a:pPr>
            <a:r>
              <a:rPr lang="en-US" sz="2800" dirty="0"/>
              <a:t>any subclass of Exception which is NOT a subclass of </a:t>
            </a:r>
            <a:r>
              <a:rPr lang="en-US" sz="2800" b="1" dirty="0" err="1"/>
              <a:t>RuntimeException</a:t>
            </a:r>
            <a:r>
              <a:rPr lang="en-US" sz="2800" b="1" dirty="0"/>
              <a:t> </a:t>
            </a:r>
            <a:r>
              <a:rPr lang="en-US" sz="2800" dirty="0"/>
              <a:t>is checked</a:t>
            </a:r>
            <a:endParaRPr lang="en-US" sz="2800" b="1" dirty="0"/>
          </a:p>
          <a:p>
            <a:pPr>
              <a:lnSpc>
                <a:spcPct val="120000"/>
              </a:lnSpc>
            </a:pPr>
            <a:r>
              <a:rPr lang="en-US" sz="3400" dirty="0"/>
              <a:t>Represents occasions where it is reasonable to anticipate an unexpected condition</a:t>
            </a:r>
          </a:p>
          <a:p>
            <a:pPr>
              <a:lnSpc>
                <a:spcPct val="120000"/>
              </a:lnSpc>
            </a:pPr>
            <a:r>
              <a:rPr lang="en-US" sz="3400" b="1" dirty="0"/>
              <a:t>Must</a:t>
            </a:r>
            <a:r>
              <a:rPr lang="en-US" sz="3400" dirty="0"/>
              <a:t> have be either </a:t>
            </a:r>
            <a:r>
              <a:rPr lang="en-US" sz="3400" b="1" dirty="0"/>
              <a:t>declared</a:t>
            </a:r>
            <a:r>
              <a:rPr lang="en-US" sz="3400" i="1" dirty="0"/>
              <a:t> </a:t>
            </a:r>
            <a:r>
              <a:rPr lang="en-US" sz="3400" dirty="0"/>
              <a:t>or </a:t>
            </a:r>
            <a:r>
              <a:rPr lang="en-US" sz="3400" b="1" dirty="0"/>
              <a:t>caught</a:t>
            </a:r>
          </a:p>
          <a:p>
            <a:pPr lvl="1">
              <a:lnSpc>
                <a:spcPct val="120000"/>
              </a:lnSpc>
            </a:pPr>
            <a:r>
              <a:rPr lang="en-US" sz="2600" b="1" u="sng" dirty="0">
                <a:latin typeface="Courier New" panose="02070309020205020404" pitchFamily="49" charset="0"/>
                <a:cs typeface="Courier New" panose="02070309020205020404" pitchFamily="49" charset="0"/>
              </a:rPr>
              <a:t>Declared:</a:t>
            </a:r>
            <a:r>
              <a:rPr lang="en-US" sz="26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int </a:t>
            </a:r>
            <a:r>
              <a:rPr lang="en-US" sz="2000" b="1" dirty="0" err="1">
                <a:latin typeface="Courier New" panose="02070309020205020404" pitchFamily="49" charset="0"/>
                <a:cs typeface="Courier New" panose="02070309020205020404" pitchFamily="49" charset="0"/>
              </a:rPr>
              <a:t>methodName</a:t>
            </a:r>
            <a:r>
              <a:rPr lang="en-US" sz="2000" b="1" dirty="0">
                <a:latin typeface="Courier New" panose="02070309020205020404" pitchFamily="49" charset="0"/>
                <a:cs typeface="Courier New" panose="02070309020205020404" pitchFamily="49" charset="0"/>
              </a:rPr>
              <a:t>()</a:t>
            </a:r>
            <a:r>
              <a:rPr lang="en-US" sz="2000" b="1" dirty="0">
                <a:solidFill>
                  <a:schemeClr val="accent1"/>
                </a:solidFill>
                <a:latin typeface="Courier New" panose="02070309020205020404" pitchFamily="49" charset="0"/>
                <a:cs typeface="Courier New" panose="02070309020205020404" pitchFamily="49" charset="0"/>
              </a:rPr>
              <a:t>throws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NameOfException</a:t>
            </a:r>
            <a:r>
              <a:rPr lang="en-US" sz="2000" b="1" dirty="0">
                <a:latin typeface="Courier New" panose="02070309020205020404" pitchFamily="49" charset="0"/>
                <a:cs typeface="Courier New" panose="02070309020205020404" pitchFamily="49" charset="0"/>
              </a:rPr>
              <a:t>{</a:t>
            </a:r>
          </a:p>
          <a:p>
            <a:pPr lvl="1">
              <a:lnSpc>
                <a:spcPct val="120000"/>
              </a:lnSpc>
            </a:pPr>
            <a:r>
              <a:rPr lang="en-US" sz="2600" b="1" u="sng" dirty="0">
                <a:latin typeface="Courier New" panose="02070309020205020404" pitchFamily="49" charset="0"/>
                <a:cs typeface="Courier New" panose="02070309020205020404" pitchFamily="49" charset="0"/>
              </a:rPr>
              <a:t>Caught:</a:t>
            </a:r>
            <a:r>
              <a:rPr lang="en-US" sz="2600" b="1" dirty="0">
                <a:latin typeface="Courier New" panose="02070309020205020404" pitchFamily="49" charset="0"/>
                <a:cs typeface="Courier New" panose="02070309020205020404" pitchFamily="49" charset="0"/>
              </a:rPr>
              <a:t> </a:t>
            </a:r>
            <a:r>
              <a:rPr lang="en-US" sz="2000" b="1" dirty="0">
                <a:solidFill>
                  <a:schemeClr val="accent1"/>
                </a:solidFill>
                <a:latin typeface="Courier New" panose="02070309020205020404" pitchFamily="49" charset="0"/>
                <a:cs typeface="Courier New" panose="02070309020205020404" pitchFamily="49" charset="0"/>
              </a:rPr>
              <a:t>try</a:t>
            </a:r>
            <a:r>
              <a:rPr lang="en-US" sz="2000" b="1" dirty="0">
                <a:latin typeface="Courier New" panose="02070309020205020404" pitchFamily="49" charset="0"/>
                <a:cs typeface="Courier New" panose="02070309020205020404" pitchFamily="49" charset="0"/>
              </a:rPr>
              <a:t>{ … }</a:t>
            </a:r>
            <a:r>
              <a:rPr lang="en-US" sz="2000" b="1" dirty="0">
                <a:solidFill>
                  <a:schemeClr val="accent1"/>
                </a:solidFill>
                <a:latin typeface="Courier New" panose="02070309020205020404" pitchFamily="49" charset="0"/>
                <a:cs typeface="Courier New" panose="02070309020205020404" pitchFamily="49" charset="0"/>
              </a:rPr>
              <a:t>catch</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NameOfException</a:t>
            </a:r>
            <a:r>
              <a:rPr lang="en-US" sz="2000" b="1" dirty="0">
                <a:latin typeface="Courier New" panose="02070309020205020404" pitchFamily="49" charset="0"/>
                <a:cs typeface="Courier New" panose="02070309020205020404" pitchFamily="49" charset="0"/>
              </a:rPr>
              <a:t> ex){}</a:t>
            </a:r>
          </a:p>
          <a:p>
            <a:pPr>
              <a:lnSpc>
                <a:spcPct val="120000"/>
              </a:lnSpc>
            </a:pPr>
            <a:r>
              <a:rPr lang="en-US" sz="3400" dirty="0"/>
              <a:t>Typically used when your program is interacting with outside resources i.e. a database, file system etc. </a:t>
            </a:r>
          </a:p>
          <a:p>
            <a:pPr lvl="1">
              <a:lnSpc>
                <a:spcPct val="120000"/>
              </a:lnSpc>
            </a:pPr>
            <a:r>
              <a:rPr lang="en-US" sz="2800" dirty="0" err="1"/>
              <a:t>FileNotFoundException</a:t>
            </a:r>
            <a:r>
              <a:rPr lang="en-US" sz="2800" dirty="0"/>
              <a:t>, </a:t>
            </a:r>
            <a:r>
              <a:rPr lang="en-US" sz="2800" dirty="0" err="1"/>
              <a:t>IOException</a:t>
            </a:r>
            <a:endParaRPr lang="en-US" sz="2800" dirty="0"/>
          </a:p>
          <a:p>
            <a:pPr lvl="1"/>
            <a:endParaRPr lang="en-US" sz="2800" i="1" dirty="0"/>
          </a:p>
        </p:txBody>
      </p:sp>
      <p:sp>
        <p:nvSpPr>
          <p:cNvPr id="4" name="Slide Number Placeholder 3">
            <a:extLst>
              <a:ext uri="{FF2B5EF4-FFF2-40B4-BE49-F238E27FC236}">
                <a16:creationId xmlns:a16="http://schemas.microsoft.com/office/drawing/2014/main" id="{293CA820-483D-4E33-A492-3B23B84A193A}"/>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316349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736159" y="1334579"/>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88043" y="2797896"/>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4748212" y="25222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4748212" y="3710003"/>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RuntimeException</a:t>
            </a:r>
            <a:endParaRPr lang="en-US" sz="1400" b="1" dirty="0"/>
          </a:p>
        </p:txBody>
      </p:sp>
      <p:cxnSp>
        <p:nvCxnSpPr>
          <p:cNvPr id="18" name="Straight Connector 17">
            <a:extLst>
              <a:ext uri="{FF2B5EF4-FFF2-40B4-BE49-F238E27FC236}">
                <a16:creationId xmlns:a16="http://schemas.microsoft.com/office/drawing/2014/main" id="{4B7D51CA-6A43-4B4A-B325-DF2564A8D50E}"/>
              </a:ext>
            </a:extLst>
          </p:cNvPr>
          <p:cNvCxnSpPr>
            <a:cxnSpLocks/>
            <a:stCxn id="6" idx="2"/>
          </p:cNvCxnSpPr>
          <p:nvPr/>
        </p:nvCxnSpPr>
        <p:spPr>
          <a:xfrm>
            <a:off x="4626992" y="2211272"/>
            <a:ext cx="890833" cy="303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cxnSpLocks/>
            <a:stCxn id="8" idx="0"/>
          </p:cNvCxnSpPr>
          <p:nvPr/>
        </p:nvCxnSpPr>
        <p:spPr>
          <a:xfrm flipV="1">
            <a:off x="1878876" y="2209116"/>
            <a:ext cx="2638133" cy="5887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a:off x="5639045" y="3398984"/>
            <a:ext cx="0" cy="311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20764-2789-41DF-8B90-C020FBDB62BD}"/>
              </a:ext>
            </a:extLst>
          </p:cNvPr>
          <p:cNvCxnSpPr>
            <a:cxnSpLocks/>
          </p:cNvCxnSpPr>
          <p:nvPr/>
        </p:nvCxnSpPr>
        <p:spPr>
          <a:xfrm>
            <a:off x="1161573" y="2407128"/>
            <a:ext cx="260260" cy="2970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AB2FB69-ECDE-443F-8D4F-9DC1A02393D2}"/>
              </a:ext>
            </a:extLst>
          </p:cNvPr>
          <p:cNvCxnSpPr/>
          <p:nvPr/>
        </p:nvCxnSpPr>
        <p:spPr>
          <a:xfrm flipH="1">
            <a:off x="6829705" y="2131746"/>
            <a:ext cx="542925" cy="2857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2E63777-C408-4C69-8361-DBD21E9F414B}"/>
              </a:ext>
            </a:extLst>
          </p:cNvPr>
          <p:cNvSpPr txBox="1"/>
          <p:nvPr/>
        </p:nvSpPr>
        <p:spPr>
          <a:xfrm>
            <a:off x="7372630" y="1865046"/>
            <a:ext cx="1390124" cy="646331"/>
          </a:xfrm>
          <a:prstGeom prst="rect">
            <a:avLst/>
          </a:prstGeom>
          <a:noFill/>
        </p:spPr>
        <p:txBody>
          <a:bodyPr wrap="none" rtlCol="0">
            <a:spAutoFit/>
          </a:bodyPr>
          <a:lstStyle/>
          <a:p>
            <a:r>
              <a:rPr lang="en-US" dirty="0"/>
              <a:t>Should be </a:t>
            </a:r>
          </a:p>
          <a:p>
            <a:r>
              <a:rPr lang="en-US" dirty="0"/>
              <a:t>recoverable</a:t>
            </a:r>
          </a:p>
        </p:txBody>
      </p:sp>
      <p:sp>
        <p:nvSpPr>
          <p:cNvPr id="15" name="TextBox 14">
            <a:extLst>
              <a:ext uri="{FF2B5EF4-FFF2-40B4-BE49-F238E27FC236}">
                <a16:creationId xmlns:a16="http://schemas.microsoft.com/office/drawing/2014/main" id="{9C98F228-45C6-44E6-BA21-0F8BA73AB205}"/>
              </a:ext>
            </a:extLst>
          </p:cNvPr>
          <p:cNvSpPr txBox="1"/>
          <p:nvPr/>
        </p:nvSpPr>
        <p:spPr>
          <a:xfrm>
            <a:off x="325446" y="1795793"/>
            <a:ext cx="1672253" cy="646331"/>
          </a:xfrm>
          <a:prstGeom prst="rect">
            <a:avLst/>
          </a:prstGeom>
          <a:noFill/>
        </p:spPr>
        <p:txBody>
          <a:bodyPr wrap="none" rtlCol="0">
            <a:spAutoFit/>
          </a:bodyPr>
          <a:lstStyle/>
          <a:p>
            <a:r>
              <a:rPr lang="en-US" dirty="0"/>
              <a:t>Should not be </a:t>
            </a:r>
          </a:p>
          <a:p>
            <a:r>
              <a:rPr lang="en-US" dirty="0"/>
              <a:t>recoverable</a:t>
            </a:r>
          </a:p>
        </p:txBody>
      </p:sp>
      <p:cxnSp>
        <p:nvCxnSpPr>
          <p:cNvPr id="19" name="Straight Arrow Connector 18">
            <a:extLst>
              <a:ext uri="{FF2B5EF4-FFF2-40B4-BE49-F238E27FC236}">
                <a16:creationId xmlns:a16="http://schemas.microsoft.com/office/drawing/2014/main" id="{CC0C5E24-882D-4B7A-BE2F-5BBBCD32D4BD}"/>
              </a:ext>
            </a:extLst>
          </p:cNvPr>
          <p:cNvCxnSpPr>
            <a:cxnSpLocks/>
          </p:cNvCxnSpPr>
          <p:nvPr/>
        </p:nvCxnSpPr>
        <p:spPr>
          <a:xfrm flipH="1" flipV="1">
            <a:off x="6693345" y="3149382"/>
            <a:ext cx="726630" cy="3491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C6955A-56E0-428E-98AD-590115BB1E3C}"/>
              </a:ext>
            </a:extLst>
          </p:cNvPr>
          <p:cNvSpPr txBox="1"/>
          <p:nvPr/>
        </p:nvSpPr>
        <p:spPr>
          <a:xfrm>
            <a:off x="7543160" y="3543808"/>
            <a:ext cx="1838965" cy="646331"/>
          </a:xfrm>
          <a:prstGeom prst="rect">
            <a:avLst/>
          </a:prstGeom>
          <a:noFill/>
        </p:spPr>
        <p:txBody>
          <a:bodyPr wrap="none" rtlCol="0">
            <a:spAutoFit/>
          </a:bodyPr>
          <a:lstStyle/>
          <a:p>
            <a:r>
              <a:rPr lang="en-US" dirty="0"/>
              <a:t>There are over</a:t>
            </a:r>
          </a:p>
          <a:p>
            <a:r>
              <a:rPr lang="en-US" dirty="0"/>
              <a:t>100 subclasses!</a:t>
            </a:r>
          </a:p>
        </p:txBody>
      </p:sp>
      <p:cxnSp>
        <p:nvCxnSpPr>
          <p:cNvPr id="24" name="Straight Arrow Connector 23">
            <a:extLst>
              <a:ext uri="{FF2B5EF4-FFF2-40B4-BE49-F238E27FC236}">
                <a16:creationId xmlns:a16="http://schemas.microsoft.com/office/drawing/2014/main" id="{5DA83179-CF9A-4875-AFB1-671C4FEF2CE3}"/>
              </a:ext>
            </a:extLst>
          </p:cNvPr>
          <p:cNvCxnSpPr/>
          <p:nvPr/>
        </p:nvCxnSpPr>
        <p:spPr>
          <a:xfrm flipV="1">
            <a:off x="3666092" y="4483021"/>
            <a:ext cx="847725" cy="265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F1A895-4B6A-440E-817C-888ABC4EC175}"/>
              </a:ext>
            </a:extLst>
          </p:cNvPr>
          <p:cNvSpPr txBox="1"/>
          <p:nvPr/>
        </p:nvSpPr>
        <p:spPr>
          <a:xfrm>
            <a:off x="1689314" y="4425186"/>
            <a:ext cx="2209800" cy="1754326"/>
          </a:xfrm>
          <a:prstGeom prst="rect">
            <a:avLst/>
          </a:prstGeom>
          <a:noFill/>
        </p:spPr>
        <p:txBody>
          <a:bodyPr wrap="square" rtlCol="0">
            <a:spAutoFit/>
          </a:bodyPr>
          <a:lstStyle/>
          <a:p>
            <a:r>
              <a:rPr lang="en-US" dirty="0"/>
              <a:t>It and its subclasses are unchecked exceptions and is associated with logical errors </a:t>
            </a:r>
          </a:p>
        </p:txBody>
      </p:sp>
      <p:sp>
        <p:nvSpPr>
          <p:cNvPr id="27" name="Rectangle 26">
            <a:extLst>
              <a:ext uri="{FF2B5EF4-FFF2-40B4-BE49-F238E27FC236}">
                <a16:creationId xmlns:a16="http://schemas.microsoft.com/office/drawing/2014/main" id="{D5F05935-CC9D-47F9-A430-B882369A24F1}"/>
              </a:ext>
            </a:extLst>
          </p:cNvPr>
          <p:cNvSpPr/>
          <p:nvPr/>
        </p:nvSpPr>
        <p:spPr>
          <a:xfrm>
            <a:off x="2733190" y="5468362"/>
            <a:ext cx="1980789"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ArithmeticException</a:t>
            </a:r>
            <a:endParaRPr lang="en-US" sz="1400" b="1" dirty="0"/>
          </a:p>
        </p:txBody>
      </p:sp>
      <p:sp>
        <p:nvSpPr>
          <p:cNvPr id="28" name="Rectangle 27">
            <a:extLst>
              <a:ext uri="{FF2B5EF4-FFF2-40B4-BE49-F238E27FC236}">
                <a16:creationId xmlns:a16="http://schemas.microsoft.com/office/drawing/2014/main" id="{539BD182-5276-4C6F-9E84-A18D6D89BFEB}"/>
              </a:ext>
            </a:extLst>
          </p:cNvPr>
          <p:cNvSpPr/>
          <p:nvPr/>
        </p:nvSpPr>
        <p:spPr>
          <a:xfrm>
            <a:off x="4890438" y="5487019"/>
            <a:ext cx="1887735"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ClassCastException</a:t>
            </a:r>
            <a:endParaRPr lang="en-US" sz="1400" b="1" dirty="0"/>
          </a:p>
        </p:txBody>
      </p:sp>
      <p:sp>
        <p:nvSpPr>
          <p:cNvPr id="29" name="Rectangle 28">
            <a:extLst>
              <a:ext uri="{FF2B5EF4-FFF2-40B4-BE49-F238E27FC236}">
                <a16:creationId xmlns:a16="http://schemas.microsoft.com/office/drawing/2014/main" id="{B7D5BC6A-D1C0-4C28-9172-8EEFBDB5BCA6}"/>
              </a:ext>
            </a:extLst>
          </p:cNvPr>
          <p:cNvSpPr/>
          <p:nvPr/>
        </p:nvSpPr>
        <p:spPr>
          <a:xfrm>
            <a:off x="6994614" y="5498407"/>
            <a:ext cx="1838965"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IndexOutOfBoundsException</a:t>
            </a:r>
            <a:endParaRPr lang="en-US" sz="1400" b="1" dirty="0"/>
          </a:p>
        </p:txBody>
      </p:sp>
      <p:cxnSp>
        <p:nvCxnSpPr>
          <p:cNvPr id="33" name="Straight Arrow Connector 32">
            <a:extLst>
              <a:ext uri="{FF2B5EF4-FFF2-40B4-BE49-F238E27FC236}">
                <a16:creationId xmlns:a16="http://schemas.microsoft.com/office/drawing/2014/main" id="{39CFD518-BBA3-41A0-9F7E-59310ED5889B}"/>
              </a:ext>
            </a:extLst>
          </p:cNvPr>
          <p:cNvCxnSpPr>
            <a:cxnSpLocks/>
          </p:cNvCxnSpPr>
          <p:nvPr/>
        </p:nvCxnSpPr>
        <p:spPr>
          <a:xfrm flipH="1">
            <a:off x="3899115" y="4586696"/>
            <a:ext cx="1345773" cy="82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8CF9D36-0BCD-4D0B-AAE8-986B1D1596DD}"/>
              </a:ext>
            </a:extLst>
          </p:cNvPr>
          <p:cNvCxnSpPr>
            <a:cxnSpLocks/>
            <a:stCxn id="12" idx="2"/>
          </p:cNvCxnSpPr>
          <p:nvPr/>
        </p:nvCxnSpPr>
        <p:spPr>
          <a:xfrm>
            <a:off x="5639045" y="4586696"/>
            <a:ext cx="194442" cy="900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A15FD1-AFE2-482E-8662-63A61CA75610}"/>
              </a:ext>
            </a:extLst>
          </p:cNvPr>
          <p:cNvCxnSpPr>
            <a:cxnSpLocks/>
            <a:endCxn id="29" idx="0"/>
          </p:cNvCxnSpPr>
          <p:nvPr/>
        </p:nvCxnSpPr>
        <p:spPr>
          <a:xfrm>
            <a:off x="5906221" y="4599412"/>
            <a:ext cx="2007876" cy="8989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FB650C7-A925-442C-896F-B87031641638}"/>
              </a:ext>
            </a:extLst>
          </p:cNvPr>
          <p:cNvSpPr/>
          <p:nvPr/>
        </p:nvSpPr>
        <p:spPr>
          <a:xfrm>
            <a:off x="288415" y="5740182"/>
            <a:ext cx="257175" cy="28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5E82C06-97A1-4498-A816-3446E4D5562F}"/>
              </a:ext>
            </a:extLst>
          </p:cNvPr>
          <p:cNvSpPr/>
          <p:nvPr/>
        </p:nvSpPr>
        <p:spPr>
          <a:xfrm>
            <a:off x="288415" y="6203841"/>
            <a:ext cx="257175" cy="280988"/>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87E9848-DB63-4B50-B5E5-28DC65D07C5B}"/>
              </a:ext>
            </a:extLst>
          </p:cNvPr>
          <p:cNvSpPr txBox="1"/>
          <p:nvPr/>
        </p:nvSpPr>
        <p:spPr>
          <a:xfrm>
            <a:off x="658871" y="6211669"/>
            <a:ext cx="1338828" cy="646331"/>
          </a:xfrm>
          <a:prstGeom prst="rect">
            <a:avLst/>
          </a:prstGeom>
          <a:noFill/>
        </p:spPr>
        <p:txBody>
          <a:bodyPr wrap="none" rtlCol="0">
            <a:spAutoFit/>
          </a:bodyPr>
          <a:lstStyle/>
          <a:p>
            <a:r>
              <a:rPr lang="en-US" dirty="0"/>
              <a:t>unchecked</a:t>
            </a:r>
          </a:p>
          <a:p>
            <a:endParaRPr lang="en-US" dirty="0"/>
          </a:p>
        </p:txBody>
      </p:sp>
      <p:sp>
        <p:nvSpPr>
          <p:cNvPr id="41" name="TextBox 40">
            <a:extLst>
              <a:ext uri="{FF2B5EF4-FFF2-40B4-BE49-F238E27FC236}">
                <a16:creationId xmlns:a16="http://schemas.microsoft.com/office/drawing/2014/main" id="{03BC04E1-6FB0-4DA5-BB95-6DACF4EC244B}"/>
              </a:ext>
            </a:extLst>
          </p:cNvPr>
          <p:cNvSpPr txBox="1"/>
          <p:nvPr/>
        </p:nvSpPr>
        <p:spPr>
          <a:xfrm>
            <a:off x="697990" y="5752088"/>
            <a:ext cx="1043876" cy="369332"/>
          </a:xfrm>
          <a:prstGeom prst="rect">
            <a:avLst/>
          </a:prstGeom>
          <a:noFill/>
        </p:spPr>
        <p:txBody>
          <a:bodyPr wrap="none" rtlCol="0">
            <a:spAutoFit/>
          </a:bodyPr>
          <a:lstStyle/>
          <a:p>
            <a:r>
              <a:rPr lang="en-US" dirty="0"/>
              <a:t>checked</a:t>
            </a:r>
          </a:p>
        </p:txBody>
      </p:sp>
    </p:spTree>
    <p:extLst>
      <p:ext uri="{BB962C8B-B14F-4D97-AF65-F5344CB8AC3E}">
        <p14:creationId xmlns:p14="http://schemas.microsoft.com/office/powerpoint/2010/main" val="417024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1CEF88-DF72-4F3B-902B-90710ED38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 Placeholder 4">
            <a:extLst>
              <a:ext uri="{FF2B5EF4-FFF2-40B4-BE49-F238E27FC236}">
                <a16:creationId xmlns:a16="http://schemas.microsoft.com/office/drawing/2014/main" id="{F45A60AE-9466-47AF-A3DC-8A012AF30365}"/>
              </a:ext>
            </a:extLst>
          </p:cNvPr>
          <p:cNvSpPr>
            <a:spLocks noGrp="1"/>
          </p:cNvSpPr>
          <p:nvPr>
            <p:ph type="body" idx="1"/>
          </p:nvPr>
        </p:nvSpPr>
        <p:spPr>
          <a:xfrm>
            <a:off x="157163" y="2504660"/>
            <a:ext cx="8826500" cy="3580227"/>
          </a:xfrm>
        </p:spPr>
        <p:txBody>
          <a:bodyPr/>
          <a:lstStyle/>
          <a:p>
            <a:pPr algn="ctr"/>
            <a:r>
              <a:rPr lang="en-US" sz="4800" dirty="0"/>
              <a:t>Using Exceptions</a:t>
            </a:r>
          </a:p>
        </p:txBody>
      </p:sp>
    </p:spTree>
    <p:extLst>
      <p:ext uri="{BB962C8B-B14F-4D97-AF65-F5344CB8AC3E}">
        <p14:creationId xmlns:p14="http://schemas.microsoft.com/office/powerpoint/2010/main" val="332403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Declaring an Exception</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159572" y="1431235"/>
            <a:ext cx="8984428" cy="5297602"/>
          </a:xfrm>
        </p:spPr>
        <p:txBody>
          <a:bodyPr/>
          <a:lstStyle/>
          <a:p>
            <a:pPr marL="342900" indent="-342900">
              <a:lnSpc>
                <a:spcPct val="90000"/>
              </a:lnSpc>
            </a:pPr>
            <a:r>
              <a:rPr lang="en-US" sz="2400" dirty="0"/>
              <a:t>To </a:t>
            </a:r>
            <a:r>
              <a:rPr lang="en-US" sz="2400" b="1" dirty="0"/>
              <a:t>declare</a:t>
            </a:r>
            <a:r>
              <a:rPr lang="en-US" sz="2400" dirty="0"/>
              <a:t> an exception, use the </a:t>
            </a:r>
            <a:r>
              <a:rPr lang="en-US" sz="2400" b="1" dirty="0"/>
              <a:t>throws </a:t>
            </a:r>
            <a:r>
              <a:rPr lang="en-US" sz="2400" dirty="0"/>
              <a:t>keyword</a:t>
            </a: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342900" indent="-342900">
              <a:lnSpc>
                <a:spcPct val="90000"/>
              </a:lnSpc>
            </a:pPr>
            <a:r>
              <a:rPr lang="en-US" sz="2400" dirty="0"/>
              <a:t>What does this do? It “throws” the exception to the calling method for the </a:t>
            </a:r>
            <a:r>
              <a:rPr lang="en-US" sz="2400" b="1" dirty="0"/>
              <a:t>caller</a:t>
            </a:r>
            <a:r>
              <a:rPr lang="en-US" sz="2400" dirty="0"/>
              <a:t> to handle</a:t>
            </a:r>
            <a:endParaRPr lang="en-US" sz="2000" u="sng" dirty="0">
              <a:highlight>
                <a:srgbClr val="FFFF00"/>
              </a:highlight>
            </a:endParaRPr>
          </a:p>
          <a:p>
            <a:pPr marL="342900" indent="-342900">
              <a:lnSpc>
                <a:spcPct val="90000"/>
              </a:lnSpc>
            </a:pPr>
            <a:endParaRPr lang="en-US" sz="24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Box 5">
            <a:extLst>
              <a:ext uri="{FF2B5EF4-FFF2-40B4-BE49-F238E27FC236}">
                <a16:creationId xmlns:a16="http://schemas.microsoft.com/office/drawing/2014/main" id="{32978B91-68FC-485A-9560-E2D1F67E85F4}"/>
              </a:ext>
            </a:extLst>
          </p:cNvPr>
          <p:cNvSpPr txBox="1"/>
          <p:nvPr/>
        </p:nvSpPr>
        <p:spPr>
          <a:xfrm>
            <a:off x="0" y="2164038"/>
            <a:ext cx="9144000" cy="3083921"/>
          </a:xfrm>
          <a:prstGeom prst="rect">
            <a:avLst/>
          </a:prstGeom>
          <a:noFill/>
        </p:spPr>
        <p:txBody>
          <a:bodyPr wrap="square">
            <a:spAutoFit/>
          </a:bodyPr>
          <a:lstStyle/>
          <a:p>
            <a:pPr marL="457200" lvl="1" indent="0">
              <a:lnSpc>
                <a:spcPct val="90000"/>
              </a:lnSpc>
              <a:buNone/>
            </a:pPr>
            <a:r>
              <a:rPr lang="en-US" sz="1800" u="sng" dirty="0">
                <a:highlight>
                  <a:srgbClr val="FFFF00"/>
                </a:highlight>
              </a:rPr>
              <a:t>Access Mod</a:t>
            </a:r>
            <a:r>
              <a:rPr lang="en-US" sz="1800" dirty="0"/>
              <a:t> </a:t>
            </a:r>
            <a:r>
              <a:rPr lang="en-US" sz="1800" dirty="0">
                <a:highlight>
                  <a:srgbClr val="00FF00"/>
                </a:highlight>
              </a:rPr>
              <a:t>Non-Access Mod</a:t>
            </a:r>
            <a:r>
              <a:rPr lang="en-US" sz="1800" dirty="0"/>
              <a:t> </a:t>
            </a:r>
            <a:r>
              <a:rPr lang="en-US" sz="1800" u="sng" dirty="0">
                <a:highlight>
                  <a:srgbClr val="FF00FF"/>
                </a:highlight>
              </a:rPr>
              <a:t>Return Type</a:t>
            </a:r>
            <a:r>
              <a:rPr lang="en-US" sz="1800" dirty="0"/>
              <a:t> </a:t>
            </a:r>
            <a:r>
              <a:rPr lang="en-US" sz="1800" u="sng" dirty="0">
                <a:highlight>
                  <a:srgbClr val="00FFFF"/>
                </a:highlight>
              </a:rPr>
              <a:t>Name</a:t>
            </a:r>
            <a:r>
              <a:rPr lang="en-US" sz="1800" dirty="0"/>
              <a:t> (</a:t>
            </a:r>
            <a:r>
              <a:rPr lang="en-US" sz="1800" dirty="0">
                <a:highlight>
                  <a:srgbClr val="C0C0C0"/>
                </a:highlight>
              </a:rPr>
              <a:t>Parameters</a:t>
            </a:r>
            <a:r>
              <a:rPr lang="en-US" sz="1800" dirty="0"/>
              <a:t>) </a:t>
            </a:r>
            <a:r>
              <a:rPr lang="en-US" sz="1800" dirty="0">
                <a:solidFill>
                  <a:srgbClr val="FF0000"/>
                </a:solidFill>
              </a:rPr>
              <a:t>throws declaration </a:t>
            </a:r>
            <a:r>
              <a:rPr lang="en-US" sz="1800" dirty="0"/>
              <a:t>{ </a:t>
            </a:r>
          </a:p>
          <a:p>
            <a:pPr marL="457200" lvl="1" indent="0">
              <a:lnSpc>
                <a:spcPct val="90000"/>
              </a:lnSpc>
              <a:buNone/>
            </a:pPr>
            <a:r>
              <a:rPr lang="en-US" sz="1800" dirty="0"/>
              <a:t>	// method body </a:t>
            </a:r>
          </a:p>
          <a:p>
            <a:pPr marL="457200" lvl="1" indent="0">
              <a:lnSpc>
                <a:spcPct val="90000"/>
              </a:lnSpc>
              <a:buNone/>
            </a:pPr>
            <a:r>
              <a:rPr lang="en-US" sz="1800" dirty="0"/>
              <a:t>}</a:t>
            </a:r>
          </a:p>
          <a:p>
            <a:pPr marL="457200" lvl="1" indent="0">
              <a:lnSpc>
                <a:spcPct val="90000"/>
              </a:lnSpc>
              <a:buNone/>
            </a:pPr>
            <a:endParaRPr lang="en-US" sz="1800" dirty="0"/>
          </a:p>
          <a:p>
            <a:pPr marL="457200" lvl="1" indent="0">
              <a:lnSpc>
                <a:spcPct val="90000"/>
              </a:lnSpc>
              <a:buNone/>
            </a:pPr>
            <a:r>
              <a:rPr lang="en-US" sz="1800" dirty="0"/>
              <a:t>Ex:</a:t>
            </a:r>
          </a:p>
          <a:p>
            <a:pPr marL="457200" lvl="1" indent="0">
              <a:lnSpc>
                <a:spcPct val="90000"/>
              </a:lnSpc>
              <a:buNone/>
            </a:pPr>
            <a:r>
              <a:rPr lang="en-US" sz="1800" dirty="0">
                <a:highlight>
                  <a:srgbClr val="FFFF00"/>
                </a:highlight>
              </a:rPr>
              <a:t>private</a:t>
            </a:r>
            <a:r>
              <a:rPr lang="en-US" sz="1800" dirty="0"/>
              <a:t> </a:t>
            </a:r>
            <a:r>
              <a:rPr lang="en-US" sz="1800" dirty="0">
                <a:highlight>
                  <a:srgbClr val="00FF00"/>
                </a:highlight>
              </a:rPr>
              <a:t>static</a:t>
            </a:r>
            <a:r>
              <a:rPr lang="en-US" sz="1800" dirty="0"/>
              <a:t> </a:t>
            </a:r>
            <a:r>
              <a:rPr lang="en-US" sz="1800" dirty="0">
                <a:highlight>
                  <a:srgbClr val="FF00FF"/>
                </a:highlight>
              </a:rPr>
              <a:t>int</a:t>
            </a:r>
            <a:r>
              <a:rPr lang="en-US" sz="1800" dirty="0"/>
              <a:t> </a:t>
            </a:r>
            <a:r>
              <a:rPr lang="en-US" sz="1800" dirty="0" err="1">
                <a:highlight>
                  <a:srgbClr val="00FFFF"/>
                </a:highlight>
              </a:rPr>
              <a:t>sumOddNumbers</a:t>
            </a:r>
            <a:r>
              <a:rPr lang="en-US" sz="1800" dirty="0"/>
              <a:t> (</a:t>
            </a:r>
            <a:r>
              <a:rPr lang="en-US" sz="1800" dirty="0">
                <a:highlight>
                  <a:srgbClr val="C0C0C0"/>
                </a:highlight>
              </a:rPr>
              <a:t>int num1</a:t>
            </a:r>
            <a:r>
              <a:rPr lang="en-US" sz="1800" dirty="0"/>
              <a:t>, </a:t>
            </a:r>
            <a:r>
              <a:rPr lang="en-US" sz="1800" dirty="0">
                <a:highlight>
                  <a:srgbClr val="C0C0C0"/>
                </a:highlight>
              </a:rPr>
              <a:t>int num2</a:t>
            </a:r>
            <a:r>
              <a:rPr lang="en-US" sz="1800" dirty="0"/>
              <a:t>) </a:t>
            </a:r>
          </a:p>
          <a:p>
            <a:pPr marL="457200" lvl="1" indent="0">
              <a:lnSpc>
                <a:spcPct val="90000"/>
              </a:lnSpc>
              <a:buNone/>
            </a:pPr>
            <a:r>
              <a:rPr lang="en-US" sz="1800" dirty="0">
                <a:solidFill>
                  <a:srgbClr val="FF0000"/>
                </a:solidFill>
              </a:rPr>
              <a:t>	throws </a:t>
            </a:r>
            <a:r>
              <a:rPr lang="en-US" sz="1800" dirty="0" err="1">
                <a:solidFill>
                  <a:srgbClr val="FF0000"/>
                </a:solidFill>
              </a:rPr>
              <a:t>EvenNumberException</a:t>
            </a:r>
            <a:r>
              <a:rPr lang="en-US" sz="1800" dirty="0"/>
              <a:t> {</a:t>
            </a:r>
          </a:p>
          <a:p>
            <a:pPr marL="457200" lvl="1" indent="0">
              <a:lnSpc>
                <a:spcPct val="90000"/>
              </a:lnSpc>
              <a:buNone/>
            </a:pPr>
            <a:r>
              <a:rPr lang="en-US" sz="1800" i="1" dirty="0"/>
              <a:t>	if (num1 % 2 == 0 || num2 % 2 == 0) {</a:t>
            </a:r>
          </a:p>
          <a:p>
            <a:pPr marL="457200" lvl="1" indent="0">
              <a:lnSpc>
                <a:spcPct val="90000"/>
              </a:lnSpc>
              <a:buNone/>
            </a:pPr>
            <a:r>
              <a:rPr lang="en-US" sz="1800" i="1" dirty="0"/>
              <a:t>		</a:t>
            </a:r>
            <a:r>
              <a:rPr lang="en-US" sz="1800" i="1" dirty="0">
                <a:solidFill>
                  <a:schemeClr val="bg2"/>
                </a:solidFill>
              </a:rPr>
              <a:t>throw</a:t>
            </a:r>
            <a:r>
              <a:rPr lang="en-US" sz="1800" i="1" dirty="0"/>
              <a:t> new </a:t>
            </a:r>
            <a:r>
              <a:rPr lang="en-US" sz="1800" i="1" dirty="0" err="1"/>
              <a:t>EvenNumberException</a:t>
            </a:r>
            <a:r>
              <a:rPr lang="en-US" sz="1800" i="1" dirty="0"/>
              <a:t>(“Input was Even!”);</a:t>
            </a:r>
          </a:p>
          <a:p>
            <a:pPr marL="457200" lvl="1" indent="0">
              <a:lnSpc>
                <a:spcPct val="90000"/>
              </a:lnSpc>
              <a:buNone/>
            </a:pPr>
            <a:r>
              <a:rPr lang="en-US" sz="1800" i="1" dirty="0"/>
              <a:t>	}</a:t>
            </a:r>
          </a:p>
          <a:p>
            <a:pPr marL="457200" lvl="1" indent="0">
              <a:lnSpc>
                <a:spcPct val="90000"/>
              </a:lnSpc>
              <a:buNone/>
            </a:pPr>
            <a:r>
              <a:rPr lang="en-US" sz="1800" i="1" dirty="0"/>
              <a:t>	return num1 + num2;</a:t>
            </a:r>
          </a:p>
          <a:p>
            <a:pPr marL="457200" lvl="1" indent="0">
              <a:lnSpc>
                <a:spcPct val="90000"/>
              </a:lnSpc>
              <a:buNone/>
            </a:pPr>
            <a:r>
              <a:rPr lang="en-US" sz="1800" dirty="0"/>
              <a:t>}</a:t>
            </a:r>
          </a:p>
        </p:txBody>
      </p:sp>
    </p:spTree>
    <p:extLst>
      <p:ext uri="{BB962C8B-B14F-4D97-AF65-F5344CB8AC3E}">
        <p14:creationId xmlns:p14="http://schemas.microsoft.com/office/powerpoint/2010/main" val="1104934171"/>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5373</TotalTime>
  <Words>1196</Words>
  <Application>Microsoft Office PowerPoint</Application>
  <PresentationFormat>On-screen Show (4:3)</PresentationFormat>
  <Paragraphs>175</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Exceptions</vt:lpstr>
      <vt:lpstr>Key Topics</vt:lpstr>
      <vt:lpstr>PowerPoint Presentation</vt:lpstr>
      <vt:lpstr>Exception</vt:lpstr>
      <vt:lpstr>Unchecked Exceptions</vt:lpstr>
      <vt:lpstr>Checked Exceptions</vt:lpstr>
      <vt:lpstr>Exceptions</vt:lpstr>
      <vt:lpstr>PowerPoint Presentation</vt:lpstr>
      <vt:lpstr>Declaring an Exception</vt:lpstr>
      <vt:lpstr>Handling an Exception</vt:lpstr>
      <vt:lpstr>Creating and Using Custom Exceptions</vt:lpstr>
      <vt:lpstr>PowerPoint Presentation</vt:lpstr>
      <vt:lpstr>Reading Stacktraces</vt:lpstr>
      <vt:lpstr>Reading Stacktraces</vt:lpstr>
      <vt:lpstr>Stacktrace Example</vt:lpstr>
      <vt:lpstr>Stacktrace Considerations</vt:lpstr>
      <vt:lpstr>Using Stacktraces to Find Help</vt:lpstr>
      <vt:lpstr>Recall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cp:lastModifiedBy>Cynthia Enciso</cp:lastModifiedBy>
  <cp:revision>25</cp:revision>
  <dcterms:modified xsi:type="dcterms:W3CDTF">2021-12-13T22:49:27Z</dcterms:modified>
</cp:coreProperties>
</file>