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706" r:id="rId2"/>
  </p:sldMasterIdLst>
  <p:notesMasterIdLst>
    <p:notesMasterId r:id="rId30"/>
  </p:notesMasterIdLst>
  <p:handoutMasterIdLst>
    <p:handoutMasterId r:id="rId31"/>
  </p:handoutMasterIdLst>
  <p:sldIdLst>
    <p:sldId id="256" r:id="rId3"/>
    <p:sldId id="305" r:id="rId4"/>
    <p:sldId id="311" r:id="rId5"/>
    <p:sldId id="307" r:id="rId6"/>
    <p:sldId id="308" r:id="rId7"/>
    <p:sldId id="309" r:id="rId8"/>
    <p:sldId id="310" r:id="rId9"/>
    <p:sldId id="282" r:id="rId10"/>
    <p:sldId id="283" r:id="rId11"/>
    <p:sldId id="315" r:id="rId12"/>
    <p:sldId id="284" r:id="rId13"/>
    <p:sldId id="312" r:id="rId14"/>
    <p:sldId id="285" r:id="rId15"/>
    <p:sldId id="316" r:id="rId16"/>
    <p:sldId id="302" r:id="rId17"/>
    <p:sldId id="313" r:id="rId18"/>
    <p:sldId id="288" r:id="rId19"/>
    <p:sldId id="314" r:id="rId20"/>
    <p:sldId id="257" r:id="rId21"/>
    <p:sldId id="317" r:id="rId22"/>
    <p:sldId id="290" r:id="rId23"/>
    <p:sldId id="303" r:id="rId24"/>
    <p:sldId id="291" r:id="rId25"/>
    <p:sldId id="293" r:id="rId26"/>
    <p:sldId id="292" r:id="rId27"/>
    <p:sldId id="306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E55CB-83A7-4AD6-9BA8-9E2E0D33CDDA}" v="351" dt="2021-11-24T20:31:40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714" autoAdjust="0"/>
  </p:normalViewPr>
  <p:slideViewPr>
    <p:cSldViewPr snapToGrid="0">
      <p:cViewPr varScale="1">
        <p:scale>
          <a:sx n="64" d="100"/>
          <a:sy n="64" d="100"/>
        </p:scale>
        <p:origin x="132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27E2CC92-6D72-44A9-A02B-45984C81AECA}"/>
    <pc:docChg chg="undo custSel addSld modSld">
      <pc:chgData name="Cynthia Enciso" userId="7915927f-c5cf-4e1f-876d-e79882ad52fa" providerId="ADAL" clId="{27E2CC92-6D72-44A9-A02B-45984C81AECA}" dt="2021-06-03T22:15:47.813" v="502" actId="20577"/>
      <pc:docMkLst>
        <pc:docMk/>
      </pc:docMkLst>
      <pc:sldChg chg="modSp mod">
        <pc:chgData name="Cynthia Enciso" userId="7915927f-c5cf-4e1f-876d-e79882ad52fa" providerId="ADAL" clId="{27E2CC92-6D72-44A9-A02B-45984C81AECA}" dt="2021-06-03T16:41:33.643" v="185" actId="20577"/>
        <pc:sldMkLst>
          <pc:docMk/>
          <pc:sldMk cId="42712346" sldId="281"/>
        </pc:sldMkLst>
        <pc:spChg chg="mod">
          <ac:chgData name="Cynthia Enciso" userId="7915927f-c5cf-4e1f-876d-e79882ad52fa" providerId="ADAL" clId="{27E2CC92-6D72-44A9-A02B-45984C81AECA}" dt="2021-06-03T16:41:33.643" v="185" actId="20577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27E2CC92-6D72-44A9-A02B-45984C81AECA}" dt="2021-06-03T21:51:54.070" v="499" actId="478"/>
        <pc:sldMkLst>
          <pc:docMk/>
          <pc:sldMk cId="652145317" sldId="288"/>
        </pc:sldMkLst>
        <pc:spChg chg="add">
          <ac:chgData name="Cynthia Enciso" userId="7915927f-c5cf-4e1f-876d-e79882ad52fa" providerId="ADAL" clId="{27E2CC92-6D72-44A9-A02B-45984C81AECA}" dt="2021-06-03T21:49:49.203" v="420" actId="11529"/>
          <ac:spMkLst>
            <pc:docMk/>
            <pc:sldMk cId="652145317" sldId="288"/>
            <ac:spMk id="5" creationId="{DF40FC52-0FE8-42DB-A3C3-B6FCE79D770E}"/>
          </ac:spMkLst>
        </pc:spChg>
        <pc:spChg chg="add del mod">
          <ac:chgData name="Cynthia Enciso" userId="7915927f-c5cf-4e1f-876d-e79882ad52fa" providerId="ADAL" clId="{27E2CC92-6D72-44A9-A02B-45984C81AECA}" dt="2021-06-03T21:51:54.070" v="499" actId="478"/>
          <ac:spMkLst>
            <pc:docMk/>
            <pc:sldMk cId="652145317" sldId="288"/>
            <ac:spMk id="6" creationId="{62AFC8BA-7DD9-471E-AD1A-6A12FD80439E}"/>
          </ac:spMkLst>
        </pc:spChg>
        <pc:spChg chg="add mod">
          <ac:chgData name="Cynthia Enciso" userId="7915927f-c5cf-4e1f-876d-e79882ad52fa" providerId="ADAL" clId="{27E2CC92-6D72-44A9-A02B-45984C81AECA}" dt="2021-06-03T21:50:15.067" v="429" actId="1076"/>
          <ac:spMkLst>
            <pc:docMk/>
            <pc:sldMk cId="652145317" sldId="288"/>
            <ac:spMk id="7" creationId="{7F226588-8EA4-42EF-B2F5-B086390AC08F}"/>
          </ac:spMkLst>
        </pc:spChg>
        <pc:spChg chg="add mod">
          <ac:chgData name="Cynthia Enciso" userId="7915927f-c5cf-4e1f-876d-e79882ad52fa" providerId="ADAL" clId="{27E2CC92-6D72-44A9-A02B-45984C81AECA}" dt="2021-06-03T21:51:21.837" v="490" actId="1076"/>
          <ac:spMkLst>
            <pc:docMk/>
            <pc:sldMk cId="652145317" sldId="288"/>
            <ac:spMk id="8" creationId="{55DDFBDC-A67F-4170-A45D-21EF4D67B018}"/>
          </ac:spMkLst>
        </pc:spChg>
        <pc:spChg chg="add mod">
          <ac:chgData name="Cynthia Enciso" userId="7915927f-c5cf-4e1f-876d-e79882ad52fa" providerId="ADAL" clId="{27E2CC92-6D72-44A9-A02B-45984C81AECA}" dt="2021-06-03T21:51:52.073" v="497" actId="1076"/>
          <ac:spMkLst>
            <pc:docMk/>
            <pc:sldMk cId="652145317" sldId="288"/>
            <ac:spMk id="9" creationId="{8E0D585C-322F-48AB-BA2E-EEFC0C46681B}"/>
          </ac:spMkLst>
        </pc:spChg>
        <pc:spChg chg="add mod">
          <ac:chgData name="Cynthia Enciso" userId="7915927f-c5cf-4e1f-876d-e79882ad52fa" providerId="ADAL" clId="{27E2CC92-6D72-44A9-A02B-45984C81AECA}" dt="2021-06-03T21:51:50.525" v="496" actId="1076"/>
          <ac:spMkLst>
            <pc:docMk/>
            <pc:sldMk cId="652145317" sldId="288"/>
            <ac:spMk id="10" creationId="{38315DA6-2F75-47A9-8509-D0A5DB389E9A}"/>
          </ac:spMkLst>
        </pc:spChg>
        <pc:spChg chg="add mod">
          <ac:chgData name="Cynthia Enciso" userId="7915927f-c5cf-4e1f-876d-e79882ad52fa" providerId="ADAL" clId="{27E2CC92-6D72-44A9-A02B-45984C81AECA}" dt="2021-06-03T21:51:48.777" v="495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27E2CC92-6D72-44A9-A02B-45984C81AECA}" dt="2021-06-03T16:22:51.974" v="56" actId="1076"/>
        <pc:sldMkLst>
          <pc:docMk/>
          <pc:sldMk cId="1459519181" sldId="293"/>
        </pc:sldMkLst>
        <pc:picChg chg="mod">
          <ac:chgData name="Cynthia Enciso" userId="7915927f-c5cf-4e1f-876d-e79882ad52fa" providerId="ADAL" clId="{27E2CC92-6D72-44A9-A02B-45984C81AECA}" dt="2021-06-03T16:22:51.974" v="56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modSp new mod">
        <pc:chgData name="Cynthia Enciso" userId="7915927f-c5cf-4e1f-876d-e79882ad52fa" providerId="ADAL" clId="{27E2CC92-6D72-44A9-A02B-45984C81AECA}" dt="2021-06-03T22:15:47.813" v="502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27E2CC92-6D72-44A9-A02B-45984C81AECA}" dt="2021-06-03T14:52:57.456" v="6" actId="20577"/>
          <ac:spMkLst>
            <pc:docMk/>
            <pc:sldMk cId="3687770948" sldId="304"/>
            <ac:spMk id="2" creationId="{76B00EC0-D62E-4C69-BFC0-A626DD919C48}"/>
          </ac:spMkLst>
        </pc:spChg>
        <pc:spChg chg="mod">
          <ac:chgData name="Cynthia Enciso" userId="7915927f-c5cf-4e1f-876d-e79882ad52fa" providerId="ADAL" clId="{27E2CC92-6D72-44A9-A02B-45984C81AECA}" dt="2021-06-03T22:15:47.813" v="502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BF865781-DA3E-4D8F-A7A1-7C3F43046DB7}"/>
    <pc:docChg chg="delSld">
      <pc:chgData name="Cynthia Enciso" userId="7915927f-c5cf-4e1f-876d-e79882ad52fa" providerId="ADAL" clId="{BF865781-DA3E-4D8F-A7A1-7C3F43046DB7}" dt="2021-11-24T20:31:58.853" v="0" actId="47"/>
      <pc:docMkLst>
        <pc:docMk/>
      </pc:docMkLst>
      <pc:sldChg chg="del">
        <pc:chgData name="Cynthia Enciso" userId="7915927f-c5cf-4e1f-876d-e79882ad52fa" providerId="ADAL" clId="{BF865781-DA3E-4D8F-A7A1-7C3F43046DB7}" dt="2021-11-24T20:31:58.853" v="0" actId="47"/>
        <pc:sldMkLst>
          <pc:docMk/>
          <pc:sldMk cId="3687770948" sldId="304"/>
        </pc:sldMkLst>
      </pc:sldChg>
    </pc:docChg>
  </pc:docChgLst>
  <pc:docChgLst>
    <pc:chgData name="Cynthia Enciso" userId="7915927f-c5cf-4e1f-876d-e79882ad52fa" providerId="ADAL" clId="{63801A79-E4D9-4712-91B9-482F22640B71}"/>
    <pc:docChg chg="undo custSel delSld modSld">
      <pc:chgData name="Cynthia Enciso" userId="7915927f-c5cf-4e1f-876d-e79882ad52fa" providerId="ADAL" clId="{63801A79-E4D9-4712-91B9-482F22640B71}" dt="2021-10-14T21:58:27.179" v="313" actId="1076"/>
      <pc:docMkLst>
        <pc:docMk/>
      </pc:docMkLst>
      <pc:sldChg chg="del">
        <pc:chgData name="Cynthia Enciso" userId="7915927f-c5cf-4e1f-876d-e79882ad52fa" providerId="ADAL" clId="{63801A79-E4D9-4712-91B9-482F22640B71}" dt="2021-07-29T20:22:04.095" v="0" actId="47"/>
        <pc:sldMkLst>
          <pc:docMk/>
          <pc:sldMk cId="2010068024" sldId="286"/>
        </pc:sldMkLst>
      </pc:sldChg>
      <pc:sldChg chg="modSp mod">
        <pc:chgData name="Cynthia Enciso" userId="7915927f-c5cf-4e1f-876d-e79882ad52fa" providerId="ADAL" clId="{63801A79-E4D9-4712-91B9-482F22640B71}" dt="2021-10-14T21:58:27.179" v="313" actId="1076"/>
        <pc:sldMkLst>
          <pc:docMk/>
          <pc:sldMk cId="652145317" sldId="288"/>
        </pc:sldMkLst>
        <pc:spChg chg="mod">
          <ac:chgData name="Cynthia Enciso" userId="7915927f-c5cf-4e1f-876d-e79882ad52fa" providerId="ADAL" clId="{63801A79-E4D9-4712-91B9-482F22640B71}" dt="2021-07-29T20:31:27.378" v="11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63801A79-E4D9-4712-91B9-482F22640B71}" dt="2021-09-09T20:32:41.577" v="249" actId="1076"/>
          <ac:spMkLst>
            <pc:docMk/>
            <pc:sldMk cId="652145317" sldId="288"/>
            <ac:spMk id="5" creationId="{DF40FC52-0FE8-42DB-A3C3-B6FCE79D770E}"/>
          </ac:spMkLst>
        </pc:spChg>
        <pc:spChg chg="mod">
          <ac:chgData name="Cynthia Enciso" userId="7915927f-c5cf-4e1f-876d-e79882ad52fa" providerId="ADAL" clId="{63801A79-E4D9-4712-91B9-482F22640B71}" dt="2021-10-14T21:57:45.685" v="301" actId="1076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63801A79-E4D9-4712-91B9-482F22640B71}" dt="2021-10-14T21:58:27.179" v="313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63801A79-E4D9-4712-91B9-482F22640B71}" dt="2021-10-14T21:58:26.470" v="312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63801A79-E4D9-4712-91B9-482F22640B71}" dt="2021-10-14T21:58:25.935" v="311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63801A79-E4D9-4712-91B9-482F22640B71}" dt="2021-10-14T19:48:58.563" v="298" actId="20577"/>
        <pc:sldMkLst>
          <pc:docMk/>
          <pc:sldMk cId="262624937" sldId="290"/>
        </pc:sldMkLst>
        <pc:spChg chg="mod">
          <ac:chgData name="Cynthia Enciso" userId="7915927f-c5cf-4e1f-876d-e79882ad52fa" providerId="ADAL" clId="{63801A79-E4D9-4712-91B9-482F22640B71}" dt="2021-10-14T19:48:58.563" v="298" actId="20577"/>
          <ac:spMkLst>
            <pc:docMk/>
            <pc:sldMk cId="262624937" sldId="290"/>
            <ac:spMk id="3" creationId="{96600CE1-8CA1-4E18-8DCD-E54EAE30B3C2}"/>
          </ac:spMkLst>
        </pc:spChg>
        <pc:spChg chg="mod">
          <ac:chgData name="Cynthia Enciso" userId="7915927f-c5cf-4e1f-876d-e79882ad52fa" providerId="ADAL" clId="{63801A79-E4D9-4712-91B9-482F22640B71}" dt="2021-10-14T19:34:48.945" v="297" actId="1076"/>
          <ac:spMkLst>
            <pc:docMk/>
            <pc:sldMk cId="262624937" sldId="290"/>
            <ac:spMk id="6" creationId="{BCCA46AC-D405-450D-ADEF-27C9CC707A5F}"/>
          </ac:spMkLst>
        </pc:spChg>
      </pc:sldChg>
      <pc:sldChg chg="modSp mod">
        <pc:chgData name="Cynthia Enciso" userId="7915927f-c5cf-4e1f-876d-e79882ad52fa" providerId="ADAL" clId="{63801A79-E4D9-4712-91B9-482F22640B71}" dt="2021-07-29T20:52:20.981" v="240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63801A79-E4D9-4712-91B9-482F22640B71}" dt="2021-07-29T20:52:20.981" v="240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84FA9C6D-A15C-4299-8A5E-9BADC7F72A13}"/>
    <pc:docChg chg="custSel addSld modSld">
      <pc:chgData name="Cynthia Enciso" userId="7915927f-c5cf-4e1f-876d-e79882ad52fa" providerId="ADAL" clId="{84FA9C6D-A15C-4299-8A5E-9BADC7F72A13}" dt="2021-04-21T15:42:28.376" v="218"/>
      <pc:docMkLst>
        <pc:docMk/>
      </pc:docMkLst>
      <pc:sldChg chg="addSp delSp modSp new mod delAnim modAnim">
        <pc:chgData name="Cynthia Enciso" userId="7915927f-c5cf-4e1f-876d-e79882ad52fa" providerId="ADAL" clId="{84FA9C6D-A15C-4299-8A5E-9BADC7F72A13}" dt="2021-04-21T15:42:28.376" v="218"/>
        <pc:sldMkLst>
          <pc:docMk/>
          <pc:sldMk cId="4160860567" sldId="303"/>
        </pc:sldMkLst>
        <pc:spChg chg="mod">
          <ac:chgData name="Cynthia Enciso" userId="7915927f-c5cf-4e1f-876d-e79882ad52fa" providerId="ADAL" clId="{84FA9C6D-A15C-4299-8A5E-9BADC7F72A13}" dt="2021-04-21T15:25:49.203" v="7" actId="20577"/>
          <ac:spMkLst>
            <pc:docMk/>
            <pc:sldMk cId="4160860567" sldId="303"/>
            <ac:spMk id="2" creationId="{97AEBC04-6188-4D02-9EA5-C80E74C0A48B}"/>
          </ac:spMkLst>
        </pc:spChg>
        <pc:spChg chg="del">
          <ac:chgData name="Cynthia Enciso" userId="7915927f-c5cf-4e1f-876d-e79882ad52fa" providerId="ADAL" clId="{84FA9C6D-A15C-4299-8A5E-9BADC7F72A13}" dt="2021-04-21T15:25:45.198" v="1" actId="478"/>
          <ac:spMkLst>
            <pc:docMk/>
            <pc:sldMk cId="4160860567" sldId="303"/>
            <ac:spMk id="3" creationId="{65B29D7A-EA89-4117-A298-734AA585109A}"/>
          </ac:spMkLst>
        </pc:spChg>
        <pc:spChg chg="add mod">
          <ac:chgData name="Cynthia Enciso" userId="7915927f-c5cf-4e1f-876d-e79882ad52fa" providerId="ADAL" clId="{84FA9C6D-A15C-4299-8A5E-9BADC7F72A13}" dt="2021-04-21T15:39:23.755" v="163" actId="1076"/>
          <ac:spMkLst>
            <pc:docMk/>
            <pc:sldMk cId="4160860567" sldId="303"/>
            <ac:spMk id="5" creationId="{99CDB275-9A49-4AD1-8720-10041885FFF1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6" creationId="{B1A3EE12-9602-4524-A516-A931A18134C8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7" creationId="{1B5DEFA0-0B70-486B-BD5A-598D18ABD453}"/>
          </ac:spMkLst>
        </pc:spChg>
        <pc:spChg chg="add mod">
          <ac:chgData name="Cynthia Enciso" userId="7915927f-c5cf-4e1f-876d-e79882ad52fa" providerId="ADAL" clId="{84FA9C6D-A15C-4299-8A5E-9BADC7F72A13}" dt="2021-04-21T15:40:51.682" v="179" actId="1076"/>
          <ac:spMkLst>
            <pc:docMk/>
            <pc:sldMk cId="4160860567" sldId="303"/>
            <ac:spMk id="8" creationId="{DB32589E-8EA2-4F13-82AE-B6D2EC701A1A}"/>
          </ac:spMkLst>
        </pc:spChg>
        <pc:spChg chg="add mod">
          <ac:chgData name="Cynthia Enciso" userId="7915927f-c5cf-4e1f-876d-e79882ad52fa" providerId="ADAL" clId="{84FA9C6D-A15C-4299-8A5E-9BADC7F72A13}" dt="2021-04-21T15:40:55.595" v="180" actId="1076"/>
          <ac:spMkLst>
            <pc:docMk/>
            <pc:sldMk cId="4160860567" sldId="303"/>
            <ac:spMk id="9" creationId="{9F0F49A4-F346-4D4B-B94B-E1AC102CE5A2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0" creationId="{4B385B8E-9D41-4D50-9196-39D9F83F91AA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1" creationId="{41B404C2-7170-475B-9A4E-9628AF373669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2" creationId="{E04BFE20-A4B0-4B82-B538-C8ACB0C10D42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3" creationId="{40DA072A-15C8-440B-9D24-AB222F20A5A5}"/>
          </ac:spMkLst>
        </pc:spChg>
        <pc:spChg chg="add mod">
          <ac:chgData name="Cynthia Enciso" userId="7915927f-c5cf-4e1f-876d-e79882ad52fa" providerId="ADAL" clId="{84FA9C6D-A15C-4299-8A5E-9BADC7F72A13}" dt="2021-04-21T15:42:24.061" v="215" actId="1076"/>
          <ac:spMkLst>
            <pc:docMk/>
            <pc:sldMk cId="4160860567" sldId="303"/>
            <ac:spMk id="16" creationId="{056DE67C-4DD0-4C0C-9751-13EBD7458675}"/>
          </ac:spMkLst>
        </pc:spChg>
        <pc:spChg chg="add mod">
          <ac:chgData name="Cynthia Enciso" userId="7915927f-c5cf-4e1f-876d-e79882ad52fa" providerId="ADAL" clId="{84FA9C6D-A15C-4299-8A5E-9BADC7F72A13}" dt="2021-04-21T15:42:17.466" v="211" actId="1076"/>
          <ac:spMkLst>
            <pc:docMk/>
            <pc:sldMk cId="4160860567" sldId="303"/>
            <ac:spMk id="17" creationId="{8664C233-C991-49B4-A4E0-18404FC5AE52}"/>
          </ac:spMkLst>
        </pc:spChg>
        <pc:spChg chg="add mod">
          <ac:chgData name="Cynthia Enciso" userId="7915927f-c5cf-4e1f-876d-e79882ad52fa" providerId="ADAL" clId="{84FA9C6D-A15C-4299-8A5E-9BADC7F72A13}" dt="2021-04-21T15:41:48.910" v="200" actId="1076"/>
          <ac:spMkLst>
            <pc:docMk/>
            <pc:sldMk cId="4160860567" sldId="303"/>
            <ac:spMk id="18" creationId="{7420697D-F58B-455F-8F75-17E1BB98BE71}"/>
          </ac:spMkLst>
        </pc:spChg>
        <pc:spChg chg="add mod">
          <ac:chgData name="Cynthia Enciso" userId="7915927f-c5cf-4e1f-876d-e79882ad52fa" providerId="ADAL" clId="{84FA9C6D-A15C-4299-8A5E-9BADC7F72A13}" dt="2021-04-21T15:41:44.122" v="198" actId="1076"/>
          <ac:spMkLst>
            <pc:docMk/>
            <pc:sldMk cId="4160860567" sldId="303"/>
            <ac:spMk id="19" creationId="{BE914DD7-FC24-472C-A897-8647838F472A}"/>
          </ac:spMkLst>
        </pc:spChg>
        <pc:spChg chg="add mod">
          <ac:chgData name="Cynthia Enciso" userId="7915927f-c5cf-4e1f-876d-e79882ad52fa" providerId="ADAL" clId="{84FA9C6D-A15C-4299-8A5E-9BADC7F72A13}" dt="2021-04-21T15:41:35.532" v="194" actId="1076"/>
          <ac:spMkLst>
            <pc:docMk/>
            <pc:sldMk cId="4160860567" sldId="303"/>
            <ac:spMk id="20" creationId="{FCF158F8-211F-4AAB-BC5A-A8A809C03765}"/>
          </ac:spMkLst>
        </pc:spChg>
        <pc:spChg chg="add mod">
          <ac:chgData name="Cynthia Enciso" userId="7915927f-c5cf-4e1f-876d-e79882ad52fa" providerId="ADAL" clId="{84FA9C6D-A15C-4299-8A5E-9BADC7F72A13}" dt="2021-04-21T15:42:20.467" v="213" actId="1076"/>
          <ac:spMkLst>
            <pc:docMk/>
            <pc:sldMk cId="4160860567" sldId="303"/>
            <ac:spMk id="21" creationId="{3B75E014-7A7D-49D3-A365-69D48077D8B6}"/>
          </ac:spMkLst>
        </pc:spChg>
        <pc:spChg chg="add mod">
          <ac:chgData name="Cynthia Enciso" userId="7915927f-c5cf-4e1f-876d-e79882ad52fa" providerId="ADAL" clId="{84FA9C6D-A15C-4299-8A5E-9BADC7F72A13}" dt="2021-04-21T15:41:39.641" v="196" actId="1076"/>
          <ac:spMkLst>
            <pc:docMk/>
            <pc:sldMk cId="4160860567" sldId="303"/>
            <ac:spMk id="22" creationId="{8D835125-64EC-4EB7-AA05-63611E2E70C6}"/>
          </ac:spMkLst>
        </pc:spChg>
        <pc:spChg chg="add mod">
          <ac:chgData name="Cynthia Enciso" userId="7915927f-c5cf-4e1f-876d-e79882ad52fa" providerId="ADAL" clId="{84FA9C6D-A15C-4299-8A5E-9BADC7F72A13}" dt="2021-04-21T15:41:53.317" v="202" actId="1076"/>
          <ac:spMkLst>
            <pc:docMk/>
            <pc:sldMk cId="4160860567" sldId="303"/>
            <ac:spMk id="23" creationId="{CDFB649D-905F-4CDD-8EBE-A2EE66CA8C98}"/>
          </ac:spMkLst>
        </pc:spChg>
        <pc:spChg chg="add mod">
          <ac:chgData name="Cynthia Enciso" userId="7915927f-c5cf-4e1f-876d-e79882ad52fa" providerId="ADAL" clId="{84FA9C6D-A15C-4299-8A5E-9BADC7F72A13}" dt="2021-04-21T15:42:27.728" v="217" actId="1076"/>
          <ac:spMkLst>
            <pc:docMk/>
            <pc:sldMk cId="4160860567" sldId="303"/>
            <ac:spMk id="24" creationId="{1A13FD48-0D7C-4634-8063-C8DF6FB7F0DA}"/>
          </ac:spMkLst>
        </pc:spChg>
        <pc:picChg chg="add mod">
          <ac:chgData name="Cynthia Enciso" userId="7915927f-c5cf-4e1f-876d-e79882ad52fa" providerId="ADAL" clId="{84FA9C6D-A15C-4299-8A5E-9BADC7F72A13}" dt="2021-04-21T15:28:24.899" v="50" actId="1076"/>
          <ac:picMkLst>
            <pc:docMk/>
            <pc:sldMk cId="4160860567" sldId="303"/>
            <ac:picMk id="15" creationId="{58C12AC0-0957-4245-BD90-89ADF708CE37}"/>
          </ac:picMkLst>
        </pc:picChg>
        <pc:cxnChg chg="add">
          <ac:chgData name="Cynthia Enciso" userId="7915927f-c5cf-4e1f-876d-e79882ad52fa" providerId="ADAL" clId="{84FA9C6D-A15C-4299-8A5E-9BADC7F72A13}" dt="2021-04-21T15:39:44.585" v="165" actId="11529"/>
          <ac:cxnSpMkLst>
            <pc:docMk/>
            <pc:sldMk cId="4160860567" sldId="303"/>
            <ac:cxnSpMk id="26" creationId="{1C6133EC-AE4A-4DA8-9038-665E9A5D2B89}"/>
          </ac:cxnSpMkLst>
        </pc:cxnChg>
        <pc:cxnChg chg="add mod">
          <ac:chgData name="Cynthia Enciso" userId="7915927f-c5cf-4e1f-876d-e79882ad52fa" providerId="ADAL" clId="{84FA9C6D-A15C-4299-8A5E-9BADC7F72A13}" dt="2021-04-21T15:39:49.686" v="168" actId="14100"/>
          <ac:cxnSpMkLst>
            <pc:docMk/>
            <pc:sldMk cId="4160860567" sldId="303"/>
            <ac:cxnSpMk id="27" creationId="{D578AAA7-B8F7-4A25-B87D-7F4331425CCE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29" creationId="{D9708B52-1FB7-4378-B7B9-2F5A14B67972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30" creationId="{6F83385D-D702-4E41-A3C9-8DF74CB67074}"/>
          </ac:cxnSpMkLst>
        </pc:cxnChg>
        <pc:cxnChg chg="add">
          <ac:chgData name="Cynthia Enciso" userId="7915927f-c5cf-4e1f-876d-e79882ad52fa" providerId="ADAL" clId="{84FA9C6D-A15C-4299-8A5E-9BADC7F72A13}" dt="2021-04-21T15:40:41.174" v="174" actId="11529"/>
          <ac:cxnSpMkLst>
            <pc:docMk/>
            <pc:sldMk cId="4160860567" sldId="303"/>
            <ac:cxnSpMk id="32" creationId="{B90F1242-264D-44D3-A7C0-91A37BFCF2B3}"/>
          </ac:cxnSpMkLst>
        </pc:cxnChg>
        <pc:cxnChg chg="add mod">
          <ac:chgData name="Cynthia Enciso" userId="7915927f-c5cf-4e1f-876d-e79882ad52fa" providerId="ADAL" clId="{84FA9C6D-A15C-4299-8A5E-9BADC7F72A13}" dt="2021-04-21T15:40:48.512" v="177" actId="14100"/>
          <ac:cxnSpMkLst>
            <pc:docMk/>
            <pc:sldMk cId="4160860567" sldId="303"/>
            <ac:cxnSpMk id="33" creationId="{2977BBEE-AA8E-4A90-9782-75D24784B976}"/>
          </ac:cxnSpMkLst>
        </pc:cxnChg>
        <pc:cxnChg chg="add mod">
          <ac:chgData name="Cynthia Enciso" userId="7915927f-c5cf-4e1f-876d-e79882ad52fa" providerId="ADAL" clId="{84FA9C6D-A15C-4299-8A5E-9BADC7F72A13}" dt="2021-04-21T15:41:01.690" v="183" actId="14100"/>
          <ac:cxnSpMkLst>
            <pc:docMk/>
            <pc:sldMk cId="4160860567" sldId="303"/>
            <ac:cxnSpMk id="35" creationId="{D77DCDF1-B7B8-4527-940E-4198FB080673}"/>
          </ac:cxnSpMkLst>
        </pc:cxnChg>
        <pc:cxnChg chg="add mod">
          <ac:chgData name="Cynthia Enciso" userId="7915927f-c5cf-4e1f-876d-e79882ad52fa" providerId="ADAL" clId="{84FA9C6D-A15C-4299-8A5E-9BADC7F72A13}" dt="2021-04-21T15:41:28.984" v="192" actId="14100"/>
          <ac:cxnSpMkLst>
            <pc:docMk/>
            <pc:sldMk cId="4160860567" sldId="303"/>
            <ac:cxnSpMk id="37" creationId="{8D141E06-F5A7-402B-95DF-5B96431A05C5}"/>
          </ac:cxnSpMkLst>
        </pc:cxnChg>
        <pc:cxnChg chg="add mod">
          <ac:chgData name="Cynthia Enciso" userId="7915927f-c5cf-4e1f-876d-e79882ad52fa" providerId="ADAL" clId="{84FA9C6D-A15C-4299-8A5E-9BADC7F72A13}" dt="2021-04-21T15:41:25.945" v="190" actId="14100"/>
          <ac:cxnSpMkLst>
            <pc:docMk/>
            <pc:sldMk cId="4160860567" sldId="303"/>
            <ac:cxnSpMk id="38" creationId="{3D68F4E3-D9DB-4CBF-A794-D01F277AEA73}"/>
          </ac:cxnSpMkLst>
        </pc:cxnChg>
        <pc:cxnChg chg="add mod">
          <ac:chgData name="Cynthia Enciso" userId="7915927f-c5cf-4e1f-876d-e79882ad52fa" providerId="ADAL" clId="{84FA9C6D-A15C-4299-8A5E-9BADC7F72A13}" dt="2021-04-21T15:42:06.275" v="208" actId="14100"/>
          <ac:cxnSpMkLst>
            <pc:docMk/>
            <pc:sldMk cId="4160860567" sldId="303"/>
            <ac:cxnSpMk id="41" creationId="{C40E562A-B2BE-41A5-B95C-14772BF2029A}"/>
          </ac:cxnSpMkLst>
        </pc:cxnChg>
        <pc:cxnChg chg="add mod">
          <ac:chgData name="Cynthia Enciso" userId="7915927f-c5cf-4e1f-876d-e79882ad52fa" providerId="ADAL" clId="{84FA9C6D-A15C-4299-8A5E-9BADC7F72A13}" dt="2021-04-21T15:42:03.703" v="206" actId="1076"/>
          <ac:cxnSpMkLst>
            <pc:docMk/>
            <pc:sldMk cId="4160860567" sldId="303"/>
            <ac:cxnSpMk id="42" creationId="{3E87CEF0-2977-4907-9E61-4202D6BE6708}"/>
          </ac:cxnSpMkLst>
        </pc:cxnChg>
      </pc:sldChg>
    </pc:docChg>
  </pc:docChgLst>
  <pc:docChgLst>
    <pc:chgData name="Cynthia Enciso" userId="7915927f-c5cf-4e1f-876d-e79882ad52fa" providerId="ADAL" clId="{B8CE55CB-83A7-4AD6-9BA8-9E2E0D33CDDA}"/>
    <pc:docChg chg="undo redo custSel addSld delSld modSld sldOrd">
      <pc:chgData name="Cynthia Enciso" userId="7915927f-c5cf-4e1f-876d-e79882ad52fa" providerId="ADAL" clId="{B8CE55CB-83A7-4AD6-9BA8-9E2E0D33CDDA}" dt="2021-11-24T20:31:40.787" v="9497"/>
      <pc:docMkLst>
        <pc:docMk/>
      </pc:docMkLst>
      <pc:sldChg chg="delSp modSp mod">
        <pc:chgData name="Cynthia Enciso" userId="7915927f-c5cf-4e1f-876d-e79882ad52fa" providerId="ADAL" clId="{B8CE55CB-83A7-4AD6-9BA8-9E2E0D33CDDA}" dt="2021-11-24T20:19:56.052" v="9476" actId="1076"/>
        <pc:sldMkLst>
          <pc:docMk/>
          <pc:sldMk cId="2393796262" sldId="256"/>
        </pc:sldMkLst>
        <pc:spChg chg="mod">
          <ac:chgData name="Cynthia Enciso" userId="7915927f-c5cf-4e1f-876d-e79882ad52fa" providerId="ADAL" clId="{B8CE55CB-83A7-4AD6-9BA8-9E2E0D33CDDA}" dt="2021-11-24T20:19:56.052" v="9476" actId="1076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Cynthia Enciso" userId="7915927f-c5cf-4e1f-876d-e79882ad52fa" providerId="ADAL" clId="{B8CE55CB-83A7-4AD6-9BA8-9E2E0D33CDDA}" dt="2021-11-24T20:19:53.540" v="9475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 mod modNotesTx">
        <pc:chgData name="Cynthia Enciso" userId="7915927f-c5cf-4e1f-876d-e79882ad52fa" providerId="ADAL" clId="{B8CE55CB-83A7-4AD6-9BA8-9E2E0D33CDDA}" dt="2021-11-24T20:21:22.228" v="9495"/>
        <pc:sldMkLst>
          <pc:docMk/>
          <pc:sldMk cId="0" sldId="257"/>
        </pc:sldMkLst>
        <pc:spChg chg="mod">
          <ac:chgData name="Cynthia Enciso" userId="7915927f-c5cf-4e1f-876d-e79882ad52fa" providerId="ADAL" clId="{B8CE55CB-83A7-4AD6-9BA8-9E2E0D33CDDA}" dt="2021-11-24T20:20:47.753" v="9489" actId="14100"/>
          <ac:spMkLst>
            <pc:docMk/>
            <pc:sldMk cId="0" sldId="257"/>
            <ac:spMk id="219" creationId="{00000000-0000-0000-0000-000000000000}"/>
          </ac:spMkLst>
        </pc:spChg>
        <pc:picChg chg="add mod">
          <ac:chgData name="Cynthia Enciso" userId="7915927f-c5cf-4e1f-876d-e79882ad52fa" providerId="ADAL" clId="{B8CE55CB-83A7-4AD6-9BA8-9E2E0D33CDDA}" dt="2021-11-24T20:20:54.295" v="9493" actId="1076"/>
          <ac:picMkLst>
            <pc:docMk/>
            <pc:sldMk cId="0" sldId="257"/>
            <ac:picMk id="4" creationId="{6CECED18-828A-4D97-B077-D1517672715B}"/>
          </ac:picMkLst>
        </pc:picChg>
        <pc:picChg chg="del">
          <ac:chgData name="Cynthia Enciso" userId="7915927f-c5cf-4e1f-876d-e79882ad52fa" providerId="ADAL" clId="{B8CE55CB-83A7-4AD6-9BA8-9E2E0D33CDDA}" dt="2021-11-24T19:47:37.371" v="7931" actId="478"/>
          <ac:picMkLst>
            <pc:docMk/>
            <pc:sldMk cId="0" sldId="257"/>
            <ac:picMk id="220" creationId="{00000000-0000-0000-0000-000000000000}"/>
          </ac:picMkLst>
        </pc:picChg>
      </pc:sldChg>
      <pc:sldChg chg="modSp del mod modClrScheme chgLayout">
        <pc:chgData name="Cynthia Enciso" userId="7915927f-c5cf-4e1f-876d-e79882ad52fa" providerId="ADAL" clId="{B8CE55CB-83A7-4AD6-9BA8-9E2E0D33CDDA}" dt="2021-11-23T17:12:18.463" v="211" actId="47"/>
        <pc:sldMkLst>
          <pc:docMk/>
          <pc:sldMk cId="1628930924" sldId="279"/>
        </pc:sldMkLst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2" creationId="{9B197EDC-C968-4146-8EBD-666AE92291AA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3" creationId="{F1720134-05C3-4AAB-91D4-ECA8AE690A8F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4" creationId="{7ABBEA9E-2FCF-4F4D-BD7A-D6F0C52BDB9B}"/>
          </ac:spMkLst>
        </pc:spChg>
      </pc:sldChg>
      <pc:sldChg chg="modSp del mod">
        <pc:chgData name="Cynthia Enciso" userId="7915927f-c5cf-4e1f-876d-e79882ad52fa" providerId="ADAL" clId="{B8CE55CB-83A7-4AD6-9BA8-9E2E0D33CDDA}" dt="2021-11-23T18:11:36.260" v="1384" actId="47"/>
        <pc:sldMkLst>
          <pc:docMk/>
          <pc:sldMk cId="42712346" sldId="281"/>
        </pc:sldMkLst>
        <pc:spChg chg="mod">
          <ac:chgData name="Cynthia Enciso" userId="7915927f-c5cf-4e1f-876d-e79882ad52fa" providerId="ADAL" clId="{B8CE55CB-83A7-4AD6-9BA8-9E2E0D33CDDA}" dt="2021-11-23T17:43:54.787" v="624" actId="27636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B8CE55CB-83A7-4AD6-9BA8-9E2E0D33CDDA}" dt="2021-11-23T18:17:26.438" v="1608" actId="20577"/>
        <pc:sldMkLst>
          <pc:docMk/>
          <pc:sldMk cId="91549037" sldId="282"/>
        </pc:sldMkLst>
        <pc:spChg chg="mod">
          <ac:chgData name="Cynthia Enciso" userId="7915927f-c5cf-4e1f-876d-e79882ad52fa" providerId="ADAL" clId="{B8CE55CB-83A7-4AD6-9BA8-9E2E0D33CDDA}" dt="2021-11-23T18:17:26.438" v="1608" actId="20577"/>
          <ac:spMkLst>
            <pc:docMk/>
            <pc:sldMk cId="91549037" sldId="282"/>
            <ac:spMk id="2" creationId="{BF0A83DB-1BD5-446B-9E3D-18293669DA02}"/>
          </ac:spMkLst>
        </pc:spChg>
        <pc:spChg chg="mod">
          <ac:chgData name="Cynthia Enciso" userId="7915927f-c5cf-4e1f-876d-e79882ad52fa" providerId="ADAL" clId="{B8CE55CB-83A7-4AD6-9BA8-9E2E0D33CDDA}" dt="2021-11-23T18:14:36.876" v="1508" actId="20577"/>
          <ac:spMkLst>
            <pc:docMk/>
            <pc:sldMk cId="91549037" sldId="282"/>
            <ac:spMk id="3" creationId="{8335F053-CC20-4A68-96A6-0707588BC6B6}"/>
          </ac:spMkLst>
        </pc:spChg>
        <pc:spChg chg="add mod">
          <ac:chgData name="Cynthia Enciso" userId="7915927f-c5cf-4e1f-876d-e79882ad52fa" providerId="ADAL" clId="{B8CE55CB-83A7-4AD6-9BA8-9E2E0D33CDDA}" dt="2021-11-23T18:14:49.068" v="1511" actId="1076"/>
          <ac:spMkLst>
            <pc:docMk/>
            <pc:sldMk cId="91549037" sldId="282"/>
            <ac:spMk id="5" creationId="{B21C8D6A-F1E1-46BE-9A8B-13663AEECEB3}"/>
          </ac:spMkLst>
        </pc:spChg>
        <pc:spChg chg="add del mod">
          <ac:chgData name="Cynthia Enciso" userId="7915927f-c5cf-4e1f-876d-e79882ad52fa" providerId="ADAL" clId="{B8CE55CB-83A7-4AD6-9BA8-9E2E0D33CDDA}" dt="2021-11-23T18:15:07.546" v="1516" actId="478"/>
          <ac:spMkLst>
            <pc:docMk/>
            <pc:sldMk cId="91549037" sldId="282"/>
            <ac:spMk id="6" creationId="{620FC3A3-A149-4B20-848C-CCDEDBF84D37}"/>
          </ac:spMkLst>
        </pc:spChg>
        <pc:spChg chg="add mod">
          <ac:chgData name="Cynthia Enciso" userId="7915927f-c5cf-4e1f-876d-e79882ad52fa" providerId="ADAL" clId="{B8CE55CB-83A7-4AD6-9BA8-9E2E0D33CDDA}" dt="2021-11-23T18:15:38.088" v="1588" actId="13926"/>
          <ac:spMkLst>
            <pc:docMk/>
            <pc:sldMk cId="91549037" sldId="282"/>
            <ac:spMk id="7" creationId="{B65F5BFF-3F6E-46E0-B926-E0841E2F5683}"/>
          </ac:spMkLst>
        </pc:spChg>
        <pc:cxnChg chg="add mod">
          <ac:chgData name="Cynthia Enciso" userId="7915927f-c5cf-4e1f-876d-e79882ad52fa" providerId="ADAL" clId="{B8CE55CB-83A7-4AD6-9BA8-9E2E0D33CDDA}" dt="2021-11-23T18:15:56.815" v="1591" actId="1582"/>
          <ac:cxnSpMkLst>
            <pc:docMk/>
            <pc:sldMk cId="91549037" sldId="282"/>
            <ac:cxnSpMk id="9" creationId="{2FB2B224-8456-41E2-9435-2F48D1B237C5}"/>
          </ac:cxnSpMkLst>
        </pc:cxnChg>
      </pc:sldChg>
      <pc:sldChg chg="addSp delSp modSp mod">
        <pc:chgData name="Cynthia Enciso" userId="7915927f-c5cf-4e1f-876d-e79882ad52fa" providerId="ADAL" clId="{B8CE55CB-83A7-4AD6-9BA8-9E2E0D33CDDA}" dt="2021-11-23T18:29:21.113" v="2313" actId="1076"/>
        <pc:sldMkLst>
          <pc:docMk/>
          <pc:sldMk cId="2881540565" sldId="283"/>
        </pc:sldMkLst>
        <pc:spChg chg="mod">
          <ac:chgData name="Cynthia Enciso" userId="7915927f-c5cf-4e1f-876d-e79882ad52fa" providerId="ADAL" clId="{B8CE55CB-83A7-4AD6-9BA8-9E2E0D33CDDA}" dt="2021-11-23T18:27:22.696" v="2297" actId="27636"/>
          <ac:spMkLst>
            <pc:docMk/>
            <pc:sldMk cId="2881540565" sldId="283"/>
            <ac:spMk id="3" creationId="{686ED1CF-DC53-429D-9B75-1BCBC1A1C60E}"/>
          </ac:spMkLst>
        </pc:spChg>
        <pc:spChg chg="add del mod">
          <ac:chgData name="Cynthia Enciso" userId="7915927f-c5cf-4e1f-876d-e79882ad52fa" providerId="ADAL" clId="{B8CE55CB-83A7-4AD6-9BA8-9E2E0D33CDDA}" dt="2021-11-23T18:28:17.819" v="2300" actId="478"/>
          <ac:spMkLst>
            <pc:docMk/>
            <pc:sldMk cId="2881540565" sldId="283"/>
            <ac:spMk id="5" creationId="{261A48CA-CD74-4050-880A-58640E08658D}"/>
          </ac:spMkLst>
        </pc:spChg>
        <pc:spChg chg="add del mod">
          <ac:chgData name="Cynthia Enciso" userId="7915927f-c5cf-4e1f-876d-e79882ad52fa" providerId="ADAL" clId="{B8CE55CB-83A7-4AD6-9BA8-9E2E0D33CDDA}" dt="2021-11-23T18:25:29.996" v="2150" actId="478"/>
          <ac:spMkLst>
            <pc:docMk/>
            <pc:sldMk cId="2881540565" sldId="283"/>
            <ac:spMk id="7" creationId="{EC18F056-762F-4D1E-BF2B-A3EFBD3602B0}"/>
          </ac:spMkLst>
        </pc:spChg>
        <pc:spChg chg="add mod">
          <ac:chgData name="Cynthia Enciso" userId="7915927f-c5cf-4e1f-876d-e79882ad52fa" providerId="ADAL" clId="{B8CE55CB-83A7-4AD6-9BA8-9E2E0D33CDDA}" dt="2021-11-23T18:29:21.113" v="2313" actId="1076"/>
          <ac:spMkLst>
            <pc:docMk/>
            <pc:sldMk cId="2881540565" sldId="283"/>
            <ac:spMk id="8" creationId="{9A88CF82-6724-46D0-9B84-4F2882B0912C}"/>
          </ac:spMkLst>
        </pc:spChg>
        <pc:spChg chg="add del mod">
          <ac:chgData name="Cynthia Enciso" userId="7915927f-c5cf-4e1f-876d-e79882ad52fa" providerId="ADAL" clId="{B8CE55CB-83A7-4AD6-9BA8-9E2E0D33CDDA}" dt="2021-11-23T18:29:10.889" v="2310" actId="478"/>
          <ac:spMkLst>
            <pc:docMk/>
            <pc:sldMk cId="2881540565" sldId="283"/>
            <ac:spMk id="9" creationId="{E9D789A6-CCB8-4C96-8C3B-ED1D276E059B}"/>
          </ac:spMkLst>
        </pc:spChg>
      </pc:sldChg>
      <pc:sldChg chg="addSp modSp mod">
        <pc:chgData name="Cynthia Enciso" userId="7915927f-c5cf-4e1f-876d-e79882ad52fa" providerId="ADAL" clId="{B8CE55CB-83A7-4AD6-9BA8-9E2E0D33CDDA}" dt="2021-11-24T15:53:27.652" v="3702" actId="27636"/>
        <pc:sldMkLst>
          <pc:docMk/>
          <pc:sldMk cId="3472545118" sldId="284"/>
        </pc:sldMkLst>
        <pc:spChg chg="mod">
          <ac:chgData name="Cynthia Enciso" userId="7915927f-c5cf-4e1f-876d-e79882ad52fa" providerId="ADAL" clId="{B8CE55CB-83A7-4AD6-9BA8-9E2E0D33CDDA}" dt="2021-11-24T15:53:27.652" v="3702" actId="27636"/>
          <ac:spMkLst>
            <pc:docMk/>
            <pc:sldMk cId="3472545118" sldId="284"/>
            <ac:spMk id="3" creationId="{BF8CB7CE-4FDE-4E4C-AB28-53D4EAAF503D}"/>
          </ac:spMkLst>
        </pc:spChg>
        <pc:spChg chg="add mod">
          <ac:chgData name="Cynthia Enciso" userId="7915927f-c5cf-4e1f-876d-e79882ad52fa" providerId="ADAL" clId="{B8CE55CB-83A7-4AD6-9BA8-9E2E0D33CDDA}" dt="2021-11-24T15:52:18.487" v="3651" actId="1076"/>
          <ac:spMkLst>
            <pc:docMk/>
            <pc:sldMk cId="3472545118" sldId="284"/>
            <ac:spMk id="6" creationId="{3993E27E-BBBE-43C6-9B25-8150E286FABB}"/>
          </ac:spMkLst>
        </pc:spChg>
      </pc:sldChg>
      <pc:sldChg chg="addSp modSp mod">
        <pc:chgData name="Cynthia Enciso" userId="7915927f-c5cf-4e1f-876d-e79882ad52fa" providerId="ADAL" clId="{B8CE55CB-83A7-4AD6-9BA8-9E2E0D33CDDA}" dt="2021-11-24T16:11:10.187" v="4097" actId="20577"/>
        <pc:sldMkLst>
          <pc:docMk/>
          <pc:sldMk cId="287799833" sldId="285"/>
        </pc:sldMkLst>
        <pc:spChg chg="mod">
          <ac:chgData name="Cynthia Enciso" userId="7915927f-c5cf-4e1f-876d-e79882ad52fa" providerId="ADAL" clId="{B8CE55CB-83A7-4AD6-9BA8-9E2E0D33CDDA}" dt="2021-11-24T16:11:10.187" v="4097" actId="20577"/>
          <ac:spMkLst>
            <pc:docMk/>
            <pc:sldMk cId="287799833" sldId="285"/>
            <ac:spMk id="3" creationId="{4CEAABB9-0D27-4347-AB06-E4D516D34A32}"/>
          </ac:spMkLst>
        </pc:spChg>
        <pc:spChg chg="add mod">
          <ac:chgData name="Cynthia Enciso" userId="7915927f-c5cf-4e1f-876d-e79882ad52fa" providerId="ADAL" clId="{B8CE55CB-83A7-4AD6-9BA8-9E2E0D33CDDA}" dt="2021-11-24T16:06:09.487" v="3762" actId="1076"/>
          <ac:spMkLst>
            <pc:docMk/>
            <pc:sldMk cId="287799833" sldId="285"/>
            <ac:spMk id="5" creationId="{E25988F1-15A8-45A2-BC45-7F88D193D056}"/>
          </ac:spMkLst>
        </pc:spChg>
        <pc:spChg chg="add mod">
          <ac:chgData name="Cynthia Enciso" userId="7915927f-c5cf-4e1f-876d-e79882ad52fa" providerId="ADAL" clId="{B8CE55CB-83A7-4AD6-9BA8-9E2E0D33CDDA}" dt="2021-11-24T16:07:16.521" v="3840" actId="1076"/>
          <ac:spMkLst>
            <pc:docMk/>
            <pc:sldMk cId="287799833" sldId="285"/>
            <ac:spMk id="6" creationId="{34A76C6A-CBB8-4922-A34C-A143EEAC03F3}"/>
          </ac:spMkLst>
        </pc:spChg>
        <pc:spChg chg="add mod">
          <ac:chgData name="Cynthia Enciso" userId="7915927f-c5cf-4e1f-876d-e79882ad52fa" providerId="ADAL" clId="{B8CE55CB-83A7-4AD6-9BA8-9E2E0D33CDDA}" dt="2021-11-24T16:07:21.061" v="3841" actId="1076"/>
          <ac:spMkLst>
            <pc:docMk/>
            <pc:sldMk cId="287799833" sldId="285"/>
            <ac:spMk id="7" creationId="{8C76E7F8-DE8E-4FE2-A38F-EB5954E5746B}"/>
          </ac:spMkLst>
        </pc:spChg>
        <pc:spChg chg="add mod">
          <ac:chgData name="Cynthia Enciso" userId="7915927f-c5cf-4e1f-876d-e79882ad52fa" providerId="ADAL" clId="{B8CE55CB-83A7-4AD6-9BA8-9E2E0D33CDDA}" dt="2021-11-24T16:07:35.930" v="3860" actId="1076"/>
          <ac:spMkLst>
            <pc:docMk/>
            <pc:sldMk cId="287799833" sldId="285"/>
            <ac:spMk id="8" creationId="{C7E8635E-D59F-4AA6-A272-4511C6C7557E}"/>
          </ac:spMkLst>
        </pc:spChg>
      </pc:sldChg>
      <pc:sldChg chg="del">
        <pc:chgData name="Cynthia Enciso" userId="7915927f-c5cf-4e1f-876d-e79882ad52fa" providerId="ADAL" clId="{B8CE55CB-83A7-4AD6-9BA8-9E2E0D33CDDA}" dt="2021-11-24T16:22:19.294" v="4820" actId="2696"/>
        <pc:sldMkLst>
          <pc:docMk/>
          <pc:sldMk cId="2161252673" sldId="287"/>
        </pc:sldMkLst>
      </pc:sldChg>
      <pc:sldChg chg="addSp modSp mod modAnim">
        <pc:chgData name="Cynthia Enciso" userId="7915927f-c5cf-4e1f-876d-e79882ad52fa" providerId="ADAL" clId="{B8CE55CB-83A7-4AD6-9BA8-9E2E0D33CDDA}" dt="2021-11-24T19:30:24.342" v="7541"/>
        <pc:sldMkLst>
          <pc:docMk/>
          <pc:sldMk cId="652145317" sldId="288"/>
        </pc:sldMkLst>
        <pc:spChg chg="mod">
          <ac:chgData name="Cynthia Enciso" userId="7915927f-c5cf-4e1f-876d-e79882ad52fa" providerId="ADAL" clId="{B8CE55CB-83A7-4AD6-9BA8-9E2E0D33CDDA}" dt="2021-11-24T19:12:52.363" v="7207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B8CE55CB-83A7-4AD6-9BA8-9E2E0D33CDDA}" dt="2021-11-24T17:51:11.803" v="6398" actId="1076"/>
          <ac:spMkLst>
            <pc:docMk/>
            <pc:sldMk cId="652145317" sldId="288"/>
            <ac:spMk id="5" creationId="{DF40FC52-0FE8-42DB-A3C3-B6FCE79D770E}"/>
          </ac:spMkLst>
        </pc:spChg>
        <pc:spChg chg="add mod">
          <ac:chgData name="Cynthia Enciso" userId="7915927f-c5cf-4e1f-876d-e79882ad52fa" providerId="ADAL" clId="{B8CE55CB-83A7-4AD6-9BA8-9E2E0D33CDDA}" dt="2021-11-24T19:15:52.530" v="7239" actId="1076"/>
          <ac:spMkLst>
            <pc:docMk/>
            <pc:sldMk cId="652145317" sldId="288"/>
            <ac:spMk id="6" creationId="{D396A588-39C9-4E92-BFEA-EE34B99FA719}"/>
          </ac:spMkLst>
        </pc:spChg>
        <pc:spChg chg="mod">
          <ac:chgData name="Cynthia Enciso" userId="7915927f-c5cf-4e1f-876d-e79882ad52fa" providerId="ADAL" clId="{B8CE55CB-83A7-4AD6-9BA8-9E2E0D33CDDA}" dt="2021-11-24T19:08:01.368" v="6860" actId="1076"/>
          <ac:spMkLst>
            <pc:docMk/>
            <pc:sldMk cId="652145317" sldId="288"/>
            <ac:spMk id="7" creationId="{7F226588-8EA4-42EF-B2F5-B086390AC08F}"/>
          </ac:spMkLst>
        </pc:spChg>
        <pc:spChg chg="mod">
          <ac:chgData name="Cynthia Enciso" userId="7915927f-c5cf-4e1f-876d-e79882ad52fa" providerId="ADAL" clId="{B8CE55CB-83A7-4AD6-9BA8-9E2E0D33CDDA}" dt="2021-11-24T19:25:46.154" v="7518" actId="20577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B8CE55CB-83A7-4AD6-9BA8-9E2E0D33CDDA}" dt="2021-11-24T19:18:51.698" v="7322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B8CE55CB-83A7-4AD6-9BA8-9E2E0D33CDDA}" dt="2021-11-24T19:19:31.091" v="7365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B8CE55CB-83A7-4AD6-9BA8-9E2E0D33CDDA}" dt="2021-11-24T19:20:29.451" v="7409" actId="1076"/>
          <ac:spMkLst>
            <pc:docMk/>
            <pc:sldMk cId="652145317" sldId="288"/>
            <ac:spMk id="11" creationId="{751FD92E-D73D-46CF-97E6-89E8C6DA0CB7}"/>
          </ac:spMkLst>
        </pc:spChg>
        <pc:spChg chg="add mod">
          <ac:chgData name="Cynthia Enciso" userId="7915927f-c5cf-4e1f-876d-e79882ad52fa" providerId="ADAL" clId="{B8CE55CB-83A7-4AD6-9BA8-9E2E0D33CDDA}" dt="2021-11-24T19:16:27.562" v="7244" actId="1076"/>
          <ac:spMkLst>
            <pc:docMk/>
            <pc:sldMk cId="652145317" sldId="288"/>
            <ac:spMk id="12" creationId="{F1030D62-451B-4DA4-8C74-B6240F13AD25}"/>
          </ac:spMkLst>
        </pc:spChg>
        <pc:spChg chg="add mod">
          <ac:chgData name="Cynthia Enciso" userId="7915927f-c5cf-4e1f-876d-e79882ad52fa" providerId="ADAL" clId="{B8CE55CB-83A7-4AD6-9BA8-9E2E0D33CDDA}" dt="2021-11-24T19:17:19.768" v="7279" actId="1076"/>
          <ac:spMkLst>
            <pc:docMk/>
            <pc:sldMk cId="652145317" sldId="288"/>
            <ac:spMk id="13" creationId="{DB6C0550-DC16-40EC-AC83-2B2B5E8973B1}"/>
          </ac:spMkLst>
        </pc:spChg>
        <pc:spChg chg="add mod">
          <ac:chgData name="Cynthia Enciso" userId="7915927f-c5cf-4e1f-876d-e79882ad52fa" providerId="ADAL" clId="{B8CE55CB-83A7-4AD6-9BA8-9E2E0D33CDDA}" dt="2021-11-24T19:18:18.532" v="7319" actId="14100"/>
          <ac:spMkLst>
            <pc:docMk/>
            <pc:sldMk cId="652145317" sldId="288"/>
            <ac:spMk id="14" creationId="{36799D1A-B5A1-4C60-98C7-CDD7F6B5EDA7}"/>
          </ac:spMkLst>
        </pc:spChg>
        <pc:spChg chg="add mod">
          <ac:chgData name="Cynthia Enciso" userId="7915927f-c5cf-4e1f-876d-e79882ad52fa" providerId="ADAL" clId="{B8CE55CB-83A7-4AD6-9BA8-9E2E0D33CDDA}" dt="2021-11-24T19:19:13.304" v="7362" actId="1076"/>
          <ac:spMkLst>
            <pc:docMk/>
            <pc:sldMk cId="652145317" sldId="288"/>
            <ac:spMk id="15" creationId="{EC398424-B825-4AB4-ABC0-967631424148}"/>
          </ac:spMkLst>
        </pc:spChg>
        <pc:spChg chg="add mod">
          <ac:chgData name="Cynthia Enciso" userId="7915927f-c5cf-4e1f-876d-e79882ad52fa" providerId="ADAL" clId="{B8CE55CB-83A7-4AD6-9BA8-9E2E0D33CDDA}" dt="2021-11-24T19:20:10.281" v="7406" actId="20577"/>
          <ac:spMkLst>
            <pc:docMk/>
            <pc:sldMk cId="652145317" sldId="288"/>
            <ac:spMk id="16" creationId="{E40B7B23-1316-4F0E-8355-7B21126910FF}"/>
          </ac:spMkLst>
        </pc:spChg>
        <pc:spChg chg="add mod">
          <ac:chgData name="Cynthia Enciso" userId="7915927f-c5cf-4e1f-876d-e79882ad52fa" providerId="ADAL" clId="{B8CE55CB-83A7-4AD6-9BA8-9E2E0D33CDDA}" dt="2021-11-24T19:20:57.760" v="7448" actId="1076"/>
          <ac:spMkLst>
            <pc:docMk/>
            <pc:sldMk cId="652145317" sldId="288"/>
            <ac:spMk id="17" creationId="{E1A081C4-31EF-4B95-B135-83878D4F5809}"/>
          </ac:spMkLst>
        </pc:spChg>
        <pc:spChg chg="add mod">
          <ac:chgData name="Cynthia Enciso" userId="7915927f-c5cf-4e1f-876d-e79882ad52fa" providerId="ADAL" clId="{B8CE55CB-83A7-4AD6-9BA8-9E2E0D33CDDA}" dt="2021-11-24T19:24:13.351" v="7464" actId="1076"/>
          <ac:spMkLst>
            <pc:docMk/>
            <pc:sldMk cId="652145317" sldId="288"/>
            <ac:spMk id="18" creationId="{E0244432-BB80-4783-B94A-5CF39471BF87}"/>
          </ac:spMkLst>
        </pc:spChg>
        <pc:spChg chg="add mod">
          <ac:chgData name="Cynthia Enciso" userId="7915927f-c5cf-4e1f-876d-e79882ad52fa" providerId="ADAL" clId="{B8CE55CB-83A7-4AD6-9BA8-9E2E0D33CDDA}" dt="2021-11-24T19:24:59.849" v="7475" actId="1076"/>
          <ac:spMkLst>
            <pc:docMk/>
            <pc:sldMk cId="652145317" sldId="288"/>
            <ac:spMk id="19" creationId="{AA88A7F0-71E3-4D6C-A8CE-6B1C747C2707}"/>
          </ac:spMkLst>
        </pc:spChg>
        <pc:spChg chg="add mod">
          <ac:chgData name="Cynthia Enciso" userId="7915927f-c5cf-4e1f-876d-e79882ad52fa" providerId="ADAL" clId="{B8CE55CB-83A7-4AD6-9BA8-9E2E0D33CDDA}" dt="2021-11-24T19:25:40.608" v="7516" actId="20577"/>
          <ac:spMkLst>
            <pc:docMk/>
            <pc:sldMk cId="652145317" sldId="288"/>
            <ac:spMk id="20" creationId="{8AF0A55B-0FDC-4741-9737-03F2737C7C3A}"/>
          </ac:spMkLst>
        </pc:spChg>
        <pc:spChg chg="add mod">
          <ac:chgData name="Cynthia Enciso" userId="7915927f-c5cf-4e1f-876d-e79882ad52fa" providerId="ADAL" clId="{B8CE55CB-83A7-4AD6-9BA8-9E2E0D33CDDA}" dt="2021-11-24T19:26:26.990" v="7534" actId="1076"/>
          <ac:spMkLst>
            <pc:docMk/>
            <pc:sldMk cId="652145317" sldId="288"/>
            <ac:spMk id="21" creationId="{9DD5DAC6-DADB-4473-9D23-7E4CE1E402E0}"/>
          </ac:spMkLst>
        </pc:spChg>
      </pc:sldChg>
      <pc:sldChg chg="modSp del mod">
        <pc:chgData name="Cynthia Enciso" userId="7915927f-c5cf-4e1f-876d-e79882ad52fa" providerId="ADAL" clId="{B8CE55CB-83A7-4AD6-9BA8-9E2E0D33CDDA}" dt="2021-11-24T19:15:11.367" v="7238" actId="47"/>
        <pc:sldMkLst>
          <pc:docMk/>
          <pc:sldMk cId="2135162249" sldId="289"/>
        </pc:sldMkLst>
        <pc:spChg chg="mod">
          <ac:chgData name="Cynthia Enciso" userId="7915927f-c5cf-4e1f-876d-e79882ad52fa" providerId="ADAL" clId="{B8CE55CB-83A7-4AD6-9BA8-9E2E0D33CDDA}" dt="2021-11-24T17:41:36.505" v="6396" actId="14100"/>
          <ac:spMkLst>
            <pc:docMk/>
            <pc:sldMk cId="2135162249" sldId="289"/>
            <ac:spMk id="3" creationId="{52C18B18-0FA6-411A-B0B7-B3E33FB3EA7D}"/>
          </ac:spMkLst>
        </pc:spChg>
        <pc:picChg chg="mod">
          <ac:chgData name="Cynthia Enciso" userId="7915927f-c5cf-4e1f-876d-e79882ad52fa" providerId="ADAL" clId="{B8CE55CB-83A7-4AD6-9BA8-9E2E0D33CDDA}" dt="2021-11-24T17:42:09.942" v="6397" actId="14100"/>
          <ac:picMkLst>
            <pc:docMk/>
            <pc:sldMk cId="2135162249" sldId="289"/>
            <ac:picMk id="1027" creationId="{31986EE2-9F36-47AB-87F8-B37DDCA7D1A9}"/>
          </ac:picMkLst>
        </pc:picChg>
      </pc:sldChg>
      <pc:sldChg chg="delSp modSp mod">
        <pc:chgData name="Cynthia Enciso" userId="7915927f-c5cf-4e1f-876d-e79882ad52fa" providerId="ADAL" clId="{B8CE55CB-83A7-4AD6-9BA8-9E2E0D33CDDA}" dt="2021-11-24T20:01:38.776" v="8632" actId="478"/>
        <pc:sldMkLst>
          <pc:docMk/>
          <pc:sldMk cId="262624937" sldId="290"/>
        </pc:sldMkLst>
        <pc:spChg chg="mod">
          <ac:chgData name="Cynthia Enciso" userId="7915927f-c5cf-4e1f-876d-e79882ad52fa" providerId="ADAL" clId="{B8CE55CB-83A7-4AD6-9BA8-9E2E0D33CDDA}" dt="2021-11-24T20:00:55.132" v="8630" actId="113"/>
          <ac:spMkLst>
            <pc:docMk/>
            <pc:sldMk cId="262624937" sldId="290"/>
            <ac:spMk id="3" creationId="{96600CE1-8CA1-4E18-8DCD-E54EAE30B3C2}"/>
          </ac:spMkLst>
        </pc:spChg>
        <pc:spChg chg="del mod">
          <ac:chgData name="Cynthia Enciso" userId="7915927f-c5cf-4e1f-876d-e79882ad52fa" providerId="ADAL" clId="{B8CE55CB-83A7-4AD6-9BA8-9E2E0D33CDDA}" dt="2021-11-24T20:01:38.776" v="8632" actId="478"/>
          <ac:spMkLst>
            <pc:docMk/>
            <pc:sldMk cId="262624937" sldId="290"/>
            <ac:spMk id="6" creationId="{BCCA46AC-D405-450D-ADEF-27C9CC707A5F}"/>
          </ac:spMkLst>
        </pc:spChg>
      </pc:sldChg>
      <pc:sldChg chg="addSp delSp modSp mod">
        <pc:chgData name="Cynthia Enciso" userId="7915927f-c5cf-4e1f-876d-e79882ad52fa" providerId="ADAL" clId="{B8CE55CB-83A7-4AD6-9BA8-9E2E0D33CDDA}" dt="2021-11-24T20:18:23.105" v="9474" actId="478"/>
        <pc:sldMkLst>
          <pc:docMk/>
          <pc:sldMk cId="1459519181" sldId="293"/>
        </pc:sldMkLst>
        <pc:spChg chg="mod">
          <ac:chgData name="Cynthia Enciso" userId="7915927f-c5cf-4e1f-876d-e79882ad52fa" providerId="ADAL" clId="{B8CE55CB-83A7-4AD6-9BA8-9E2E0D33CDDA}" dt="2021-11-24T20:18:15.470" v="9473" actId="20577"/>
          <ac:spMkLst>
            <pc:docMk/>
            <pc:sldMk cId="1459519181" sldId="293"/>
            <ac:spMk id="3" creationId="{9CF854F7-9EA6-4601-8C18-897F59AEF03B}"/>
          </ac:spMkLst>
        </pc:spChg>
        <pc:spChg chg="mod">
          <ac:chgData name="Cynthia Enciso" userId="7915927f-c5cf-4e1f-876d-e79882ad52fa" providerId="ADAL" clId="{B8CE55CB-83A7-4AD6-9BA8-9E2E0D33CDDA}" dt="2021-11-24T20:08:42.080" v="8909" actId="1076"/>
          <ac:spMkLst>
            <pc:docMk/>
            <pc:sldMk cId="1459519181" sldId="293"/>
            <ac:spMk id="4" creationId="{B9AAA6C3-3417-4FB2-AB99-8524B9552F3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5" creationId="{607969DE-9C0F-4B69-B6ED-7ABFF43ECA8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7" creationId="{844BD103-F73B-42EB-9345-9E9EEE77B3E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8" creationId="{C999B91F-C95A-4B2B-AE9F-07EA1CA5C90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9" creationId="{9A777DBC-4AE7-4990-99C1-94158899E80A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0" creationId="{531309FC-55A7-4F22-903C-3CEAEC063B10}"/>
          </ac:spMkLst>
        </pc:spChg>
        <pc:spChg chg="add del mod">
          <ac:chgData name="Cynthia Enciso" userId="7915927f-c5cf-4e1f-876d-e79882ad52fa" providerId="ADAL" clId="{B8CE55CB-83A7-4AD6-9BA8-9E2E0D33CDDA}" dt="2021-11-24T20:07:59.184" v="8892"/>
          <ac:spMkLst>
            <pc:docMk/>
            <pc:sldMk cId="1459519181" sldId="293"/>
            <ac:spMk id="11" creationId="{235A738A-BE21-4523-AAFB-C38558B6644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2" creationId="{198D5449-EB84-4C01-8C4D-D62B0222E92F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3" creationId="{E7607881-0D5B-4C65-B170-BE6821FEC72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4" creationId="{3566ACEC-9BB8-4B33-8C01-D0C7D1E71164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5" creationId="{67FFAAAF-4A75-4FFE-BA91-FBF8D72C0A4C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6" creationId="{386FD431-CEF3-44EC-8357-B5473257C46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7" creationId="{EBC37CFB-1398-4095-A876-7E9AFC694E2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8" creationId="{6F10F45B-E79A-4863-A9EC-501E38536465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9" creationId="{92A76EDD-7122-40CD-A474-FC2C338B9E3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20" creationId="{8C494AD0-D909-429C-9E97-FC49AAC574E7}"/>
          </ac:spMkLst>
        </pc:spChg>
        <pc:spChg chg="add del mod">
          <ac:chgData name="Cynthia Enciso" userId="7915927f-c5cf-4e1f-876d-e79882ad52fa" providerId="ADAL" clId="{B8CE55CB-83A7-4AD6-9BA8-9E2E0D33CDDA}" dt="2021-11-24T20:18:23.105" v="9474" actId="478"/>
          <ac:spMkLst>
            <pc:docMk/>
            <pc:sldMk cId="1459519181" sldId="293"/>
            <ac:spMk id="21" creationId="{C34B6C6B-A35B-4633-8BFF-FB130DEFC804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2" creationId="{A4C180DC-15E6-4B95-A043-06BB910A681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3" creationId="{7BA18EE3-6321-494B-AC10-E1CD7AA9AABF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4" creationId="{995E51A1-A78D-456D-B818-BDA1FEAB3FCE}"/>
          </ac:spMkLst>
        </pc:spChg>
        <pc:spChg chg="add mod">
          <ac:chgData name="Cynthia Enciso" userId="7915927f-c5cf-4e1f-876d-e79882ad52fa" providerId="ADAL" clId="{B8CE55CB-83A7-4AD6-9BA8-9E2E0D33CDDA}" dt="2021-11-24T20:15:59.883" v="9327" actId="14100"/>
          <ac:spMkLst>
            <pc:docMk/>
            <pc:sldMk cId="1459519181" sldId="293"/>
            <ac:spMk id="25" creationId="{02E9FF4C-0339-4445-963B-1FE311840B56}"/>
          </ac:spMkLst>
        </pc:spChg>
        <pc:spChg chg="add del mod">
          <ac:chgData name="Cynthia Enciso" userId="7915927f-c5cf-4e1f-876d-e79882ad52fa" providerId="ADAL" clId="{B8CE55CB-83A7-4AD6-9BA8-9E2E0D33CDDA}" dt="2021-11-24T20:15:50.483" v="9324" actId="478"/>
          <ac:spMkLst>
            <pc:docMk/>
            <pc:sldMk cId="1459519181" sldId="293"/>
            <ac:spMk id="26" creationId="{70ECCB4C-3382-4542-B5A7-36ED0CD48EE1}"/>
          </ac:spMkLst>
        </pc:spChg>
        <pc:spChg chg="add mod">
          <ac:chgData name="Cynthia Enciso" userId="7915927f-c5cf-4e1f-876d-e79882ad52fa" providerId="ADAL" clId="{B8CE55CB-83A7-4AD6-9BA8-9E2E0D33CDDA}" dt="2021-11-24T20:16:09.265" v="9335" actId="20577"/>
          <ac:spMkLst>
            <pc:docMk/>
            <pc:sldMk cId="1459519181" sldId="293"/>
            <ac:spMk id="27" creationId="{0FCB0728-D636-4DE8-86A0-468EAC815D98}"/>
          </ac:spMkLst>
        </pc:spChg>
        <pc:spChg chg="add mod">
          <ac:chgData name="Cynthia Enciso" userId="7915927f-c5cf-4e1f-876d-e79882ad52fa" providerId="ADAL" clId="{B8CE55CB-83A7-4AD6-9BA8-9E2E0D33CDDA}" dt="2021-11-24T20:16:14.942" v="9342" actId="20577"/>
          <ac:spMkLst>
            <pc:docMk/>
            <pc:sldMk cId="1459519181" sldId="293"/>
            <ac:spMk id="28" creationId="{5F4A1334-96DD-4BFF-8499-37C4D8DEC34F}"/>
          </ac:spMkLst>
        </pc:spChg>
        <pc:spChg chg="add mod">
          <ac:chgData name="Cynthia Enciso" userId="7915927f-c5cf-4e1f-876d-e79882ad52fa" providerId="ADAL" clId="{B8CE55CB-83A7-4AD6-9BA8-9E2E0D33CDDA}" dt="2021-11-24T20:16:22.353" v="9350" actId="20577"/>
          <ac:spMkLst>
            <pc:docMk/>
            <pc:sldMk cId="1459519181" sldId="293"/>
            <ac:spMk id="29" creationId="{79FE3D4C-5898-4072-895D-BE3BA102205A}"/>
          </ac:spMkLst>
        </pc:spChg>
        <pc:picChg chg="mod">
          <ac:chgData name="Cynthia Enciso" userId="7915927f-c5cf-4e1f-876d-e79882ad52fa" providerId="ADAL" clId="{B8CE55CB-83A7-4AD6-9BA8-9E2E0D33CDDA}" dt="2021-11-24T20:15:28.526" v="9309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addSp delSp modSp mod">
        <pc:chgData name="Cynthia Enciso" userId="7915927f-c5cf-4e1f-876d-e79882ad52fa" providerId="ADAL" clId="{B8CE55CB-83A7-4AD6-9BA8-9E2E0D33CDDA}" dt="2021-11-24T16:57:33.457" v="5541" actId="20577"/>
        <pc:sldMkLst>
          <pc:docMk/>
          <pc:sldMk cId="3640095723" sldId="302"/>
        </pc:sldMkLst>
        <pc:spChg chg="mod">
          <ac:chgData name="Cynthia Enciso" userId="7915927f-c5cf-4e1f-876d-e79882ad52fa" providerId="ADAL" clId="{B8CE55CB-83A7-4AD6-9BA8-9E2E0D33CDDA}" dt="2021-11-24T16:57:33.457" v="5541" actId="20577"/>
          <ac:spMkLst>
            <pc:docMk/>
            <pc:sldMk cId="3640095723" sldId="302"/>
            <ac:spMk id="3" creationId="{C0770AB4-CE02-4002-B6B4-522C8941855C}"/>
          </ac:spMkLst>
        </pc:spChg>
        <pc:spChg chg="add mod">
          <ac:chgData name="Cynthia Enciso" userId="7915927f-c5cf-4e1f-876d-e79882ad52fa" providerId="ADAL" clId="{B8CE55CB-83A7-4AD6-9BA8-9E2E0D33CDDA}" dt="2021-11-24T16:53:14.765" v="5454" actId="20577"/>
          <ac:spMkLst>
            <pc:docMk/>
            <pc:sldMk cId="3640095723" sldId="302"/>
            <ac:spMk id="6" creationId="{DE0B0A68-52CE-465E-B5A2-EF3C40253F16}"/>
          </ac:spMkLst>
        </pc:spChg>
        <pc:spChg chg="add del mod">
          <ac:chgData name="Cynthia Enciso" userId="7915927f-c5cf-4e1f-876d-e79882ad52fa" providerId="ADAL" clId="{B8CE55CB-83A7-4AD6-9BA8-9E2E0D33CDDA}" dt="2021-11-24T16:42:26.980" v="5294" actId="478"/>
          <ac:spMkLst>
            <pc:docMk/>
            <pc:sldMk cId="3640095723" sldId="302"/>
            <ac:spMk id="7" creationId="{BE946130-9D08-47F2-A22A-A5CCC1B5AF37}"/>
          </ac:spMkLst>
        </pc:spChg>
        <pc:spChg chg="add mod">
          <ac:chgData name="Cynthia Enciso" userId="7915927f-c5cf-4e1f-876d-e79882ad52fa" providerId="ADAL" clId="{B8CE55CB-83A7-4AD6-9BA8-9E2E0D33CDDA}" dt="2021-11-24T16:57:15.441" v="5496" actId="1076"/>
          <ac:spMkLst>
            <pc:docMk/>
            <pc:sldMk cId="3640095723" sldId="302"/>
            <ac:spMk id="8" creationId="{CDAC8C93-8DD9-4810-B660-537F50A2DF4D}"/>
          </ac:spMkLst>
        </pc:spChg>
      </pc:sldChg>
      <pc:sldChg chg="delSp mod">
        <pc:chgData name="Cynthia Enciso" userId="7915927f-c5cf-4e1f-876d-e79882ad52fa" providerId="ADAL" clId="{B8CE55CB-83A7-4AD6-9BA8-9E2E0D33CDDA}" dt="2021-11-24T20:21:08.484" v="9494" actId="478"/>
        <pc:sldMkLst>
          <pc:docMk/>
          <pc:sldMk cId="4160860567" sldId="303"/>
        </pc:sldMkLst>
        <pc:cxnChg chg="del">
          <ac:chgData name="Cynthia Enciso" userId="7915927f-c5cf-4e1f-876d-e79882ad52fa" providerId="ADAL" clId="{B8CE55CB-83A7-4AD6-9BA8-9E2E0D33CDDA}" dt="2021-11-24T20:21:08.484" v="9494" actId="478"/>
          <ac:cxnSpMkLst>
            <pc:docMk/>
            <pc:sldMk cId="4160860567" sldId="303"/>
            <ac:cxnSpMk id="32" creationId="{B90F1242-264D-44D3-A7C0-91A37BFCF2B3}"/>
          </ac:cxnSpMkLst>
        </pc:cxnChg>
      </pc:sldChg>
      <pc:sldChg chg="modSp add del mod modClrScheme chgLayout">
        <pc:chgData name="Cynthia Enciso" userId="7915927f-c5cf-4e1f-876d-e79882ad52fa" providerId="ADAL" clId="{B8CE55CB-83A7-4AD6-9BA8-9E2E0D33CDDA}" dt="2021-11-24T20:31:40.787" v="9497"/>
        <pc:sldMkLst>
          <pc:docMk/>
          <pc:sldMk cId="3687770948" sldId="304"/>
        </pc:sldMkLst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2" creationId="{76B00EC0-D62E-4C69-BFC0-A626DD919C48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3" creationId="{9054DC8C-E1BC-4FFF-BE52-CEBB2652B101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4" creationId="{D9D71CD0-E00B-4D1D-AC2C-859A6E64F84A}"/>
          </ac:spMkLst>
        </pc:spChg>
      </pc:sldChg>
      <pc:sldChg chg="addSp delSp modSp new mod ord modClrScheme chgLayout">
        <pc:chgData name="Cynthia Enciso" userId="7915927f-c5cf-4e1f-876d-e79882ad52fa" providerId="ADAL" clId="{B8CE55CB-83A7-4AD6-9BA8-9E2E0D33CDDA}" dt="2021-11-23T18:18:52.095" v="1716" actId="20577"/>
        <pc:sldMkLst>
          <pc:docMk/>
          <pc:sldMk cId="1518514001" sldId="305"/>
        </pc:sldMkLst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2" creationId="{058940AB-6D82-403D-A2CA-F30044A47C8D}"/>
          </ac:spMkLst>
        </pc:spChg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3" creationId="{124319DF-6D0A-4004-89D8-A043576321F4}"/>
          </ac:spMkLst>
        </pc:spChg>
        <pc:spChg chg="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4" creationId="{684E1D07-EF7C-44B6-8EDB-6053B3D99E9F}"/>
          </ac:spMkLst>
        </pc:spChg>
        <pc:spChg chg="add mod ord">
          <ac:chgData name="Cynthia Enciso" userId="7915927f-c5cf-4e1f-876d-e79882ad52fa" providerId="ADAL" clId="{B8CE55CB-83A7-4AD6-9BA8-9E2E0D33CDDA}" dt="2021-11-23T16:51:02.932" v="15" actId="20577"/>
          <ac:spMkLst>
            <pc:docMk/>
            <pc:sldMk cId="1518514001" sldId="305"/>
            <ac:spMk id="5" creationId="{3699EB36-93AE-479D-B2D7-9F6BCB855E22}"/>
          </ac:spMkLst>
        </pc:spChg>
        <pc:spChg chg="add mod ord">
          <ac:chgData name="Cynthia Enciso" userId="7915927f-c5cf-4e1f-876d-e79882ad52fa" providerId="ADAL" clId="{B8CE55CB-83A7-4AD6-9BA8-9E2E0D33CDDA}" dt="2021-11-23T18:18:52.095" v="1716" actId="20577"/>
          <ac:spMkLst>
            <pc:docMk/>
            <pc:sldMk cId="1518514001" sldId="305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4T20:04:36.756" v="8867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B8CE55CB-83A7-4AD6-9BA8-9E2E0D33CDDA}" dt="2021-11-23T16:51:07.306" v="22" actId="20577"/>
          <ac:spMkLst>
            <pc:docMk/>
            <pc:sldMk cId="1378221510" sldId="306"/>
            <ac:spMk id="5" creationId="{3699EB36-93AE-479D-B2D7-9F6BCB855E22}"/>
          </ac:spMkLst>
        </pc:spChg>
        <pc:spChg chg="mod">
          <ac:chgData name="Cynthia Enciso" userId="7915927f-c5cf-4e1f-876d-e79882ad52fa" providerId="ADAL" clId="{B8CE55CB-83A7-4AD6-9BA8-9E2E0D33CDDA}" dt="2021-11-24T20:04:36.756" v="8867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3T17:12:16.375" v="210" actId="20577"/>
        <pc:sldMkLst>
          <pc:docMk/>
          <pc:sldMk cId="1530823930" sldId="307"/>
        </pc:sldMkLst>
        <pc:spChg chg="mod">
          <ac:chgData name="Cynthia Enciso" userId="7915927f-c5cf-4e1f-876d-e79882ad52fa" providerId="ADAL" clId="{B8CE55CB-83A7-4AD6-9BA8-9E2E0D33CDDA}" dt="2021-11-23T17:12:16.375" v="210" actId="20577"/>
          <ac:spMkLst>
            <pc:docMk/>
            <pc:sldMk cId="1530823930" sldId="307"/>
            <ac:spMk id="2" creationId="{9B197EDC-C968-4146-8EBD-666AE92291AA}"/>
          </ac:spMkLst>
        </pc:spChg>
      </pc:sldChg>
      <pc:sldChg chg="modSp new mod ord modNotesTx">
        <pc:chgData name="Cynthia Enciso" userId="7915927f-c5cf-4e1f-876d-e79882ad52fa" providerId="ADAL" clId="{B8CE55CB-83A7-4AD6-9BA8-9E2E0D33CDDA}" dt="2021-11-24T19:57:20.194" v="8628" actId="20577"/>
        <pc:sldMkLst>
          <pc:docMk/>
          <pc:sldMk cId="535795501" sldId="308"/>
        </pc:sldMkLst>
        <pc:spChg chg="mod">
          <ac:chgData name="Cynthia Enciso" userId="7915927f-c5cf-4e1f-876d-e79882ad52fa" providerId="ADAL" clId="{B8CE55CB-83A7-4AD6-9BA8-9E2E0D33CDDA}" dt="2021-11-23T17:44:01.719" v="650" actId="20577"/>
          <ac:spMkLst>
            <pc:docMk/>
            <pc:sldMk cId="535795501" sldId="308"/>
            <ac:spMk id="2" creationId="{9F5CCD75-9909-4BE7-9109-287C6E1CD801}"/>
          </ac:spMkLst>
        </pc:spChg>
        <pc:spChg chg="mod">
          <ac:chgData name="Cynthia Enciso" userId="7915927f-c5cf-4e1f-876d-e79882ad52fa" providerId="ADAL" clId="{B8CE55CB-83A7-4AD6-9BA8-9E2E0D33CDDA}" dt="2021-11-24T17:31:12.875" v="6072" actId="20577"/>
          <ac:spMkLst>
            <pc:docMk/>
            <pc:sldMk cId="535795501" sldId="308"/>
            <ac:spMk id="3" creationId="{F3601994-CF8B-4D02-B51B-48742118EBD1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3T18:06:42.204" v="1232" actId="1076"/>
        <pc:sldMkLst>
          <pc:docMk/>
          <pc:sldMk cId="3601137207" sldId="309"/>
        </pc:sldMkLst>
        <pc:spChg chg="mod">
          <ac:chgData name="Cynthia Enciso" userId="7915927f-c5cf-4e1f-876d-e79882ad52fa" providerId="ADAL" clId="{B8CE55CB-83A7-4AD6-9BA8-9E2E0D33CDDA}" dt="2021-11-23T18:04:26.754" v="1031" actId="20577"/>
          <ac:spMkLst>
            <pc:docMk/>
            <pc:sldMk cId="3601137207" sldId="309"/>
            <ac:spMk id="2" creationId="{662D3F6C-5E7C-45E3-A320-6B331013EAFB}"/>
          </ac:spMkLst>
        </pc:spChg>
        <pc:spChg chg="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5:33.283" v="1041" actId="14100"/>
          <ac:spMkLst>
            <pc:docMk/>
            <pc:sldMk cId="3601137207" sldId="309"/>
            <ac:spMk id="5" creationId="{34FEDE6D-D7B7-4DAB-A704-330DD3A3C4F5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6" creationId="{39ECAC73-BBE4-472E-AD18-2BFAAFECFC3A}"/>
          </ac:spMkLst>
        </pc:spChg>
        <pc:spChg chg="add del mod">
          <ac:chgData name="Cynthia Enciso" userId="7915927f-c5cf-4e1f-876d-e79882ad52fa" providerId="ADAL" clId="{B8CE55CB-83A7-4AD6-9BA8-9E2E0D33CDDA}" dt="2021-11-23T17:53:13.043" v="930" actId="478"/>
          <ac:spMkLst>
            <pc:docMk/>
            <pc:sldMk cId="3601137207" sldId="309"/>
            <ac:spMk id="7" creationId="{C759E188-F846-4E52-A87D-3E29BD1295C8}"/>
          </ac:spMkLst>
        </pc:spChg>
        <pc:spChg chg="add 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8" creationId="{1ED038C0-EF70-46A0-AF3D-6283B795D907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9" creationId="{18537760-1AE3-4C2A-B453-9C075F113E8E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0" creationId="{3299246B-D58B-46B2-BC87-91285C48EE02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1" creationId="{820998F1-3FA8-44F4-97A6-D327B68FF995}"/>
          </ac:spMkLst>
        </pc:spChg>
        <pc:spChg chg="add del">
          <ac:chgData name="Cynthia Enciso" userId="7915927f-c5cf-4e1f-876d-e79882ad52fa" providerId="ADAL" clId="{B8CE55CB-83A7-4AD6-9BA8-9E2E0D33CDDA}" dt="2021-11-23T18:04:13.902" v="1019" actId="478"/>
          <ac:spMkLst>
            <pc:docMk/>
            <pc:sldMk cId="3601137207" sldId="309"/>
            <ac:spMk id="13" creationId="{81D25602-0B35-45BB-BA5A-74ED0B803BCD}"/>
          </ac:spMkLst>
        </pc:spChg>
        <pc:spChg chg="add mod">
          <ac:chgData name="Cynthia Enciso" userId="7915927f-c5cf-4e1f-876d-e79882ad52fa" providerId="ADAL" clId="{B8CE55CB-83A7-4AD6-9BA8-9E2E0D33CDDA}" dt="2021-11-23T18:06:18.619" v="1211" actId="1076"/>
          <ac:spMkLst>
            <pc:docMk/>
            <pc:sldMk cId="3601137207" sldId="309"/>
            <ac:spMk id="14" creationId="{B6769A97-3767-400C-B8C8-BA96570249C8}"/>
          </ac:spMkLst>
        </pc:spChg>
        <pc:spChg chg="add mod">
          <ac:chgData name="Cynthia Enciso" userId="7915927f-c5cf-4e1f-876d-e79882ad52fa" providerId="ADAL" clId="{B8CE55CB-83A7-4AD6-9BA8-9E2E0D33CDDA}" dt="2021-11-23T18:06:42.204" v="1232" actId="1076"/>
          <ac:spMkLst>
            <pc:docMk/>
            <pc:sldMk cId="3601137207" sldId="309"/>
            <ac:spMk id="15" creationId="{A2170474-AA6F-461D-8E54-C81B49F5587A}"/>
          </ac:spMkLst>
        </pc:spChg>
      </pc:sldChg>
      <pc:sldChg chg="modSp add del mod">
        <pc:chgData name="Cynthia Enciso" userId="7915927f-c5cf-4e1f-876d-e79882ad52fa" providerId="ADAL" clId="{B8CE55CB-83A7-4AD6-9BA8-9E2E0D33CDDA}" dt="2021-11-23T18:06:19.725" v="1212" actId="47"/>
        <pc:sldMkLst>
          <pc:docMk/>
          <pc:sldMk cId="1579655798" sldId="310"/>
        </pc:sldMkLst>
        <pc:spChg chg="mod">
          <ac:chgData name="Cynthia Enciso" userId="7915927f-c5cf-4e1f-876d-e79882ad52fa" providerId="ADAL" clId="{B8CE55CB-83A7-4AD6-9BA8-9E2E0D33CDDA}" dt="2021-11-23T18:04:31.918" v="1038" actId="20577"/>
          <ac:spMkLst>
            <pc:docMk/>
            <pc:sldMk cId="1579655798" sldId="310"/>
            <ac:spMk id="2" creationId="{662D3F6C-5E7C-45E3-A320-6B331013EAFB}"/>
          </ac:spMkLst>
        </pc:spChg>
      </pc:sldChg>
      <pc:sldChg chg="addSp modSp add mod">
        <pc:chgData name="Cynthia Enciso" userId="7915927f-c5cf-4e1f-876d-e79882ad52fa" providerId="ADAL" clId="{B8CE55CB-83A7-4AD6-9BA8-9E2E0D33CDDA}" dt="2021-11-23T18:07:49.087" v="1383" actId="20577"/>
        <pc:sldMkLst>
          <pc:docMk/>
          <pc:sldMk cId="3375326279" sldId="310"/>
        </pc:sldMkLst>
        <pc:spChg chg="mod">
          <ac:chgData name="Cynthia Enciso" userId="7915927f-c5cf-4e1f-876d-e79882ad52fa" providerId="ADAL" clId="{B8CE55CB-83A7-4AD6-9BA8-9E2E0D33CDDA}" dt="2021-11-23T18:06:23.745" v="1215" actId="20577"/>
          <ac:spMkLst>
            <pc:docMk/>
            <pc:sldMk cId="3375326279" sldId="310"/>
            <ac:spMk id="2" creationId="{662D3F6C-5E7C-45E3-A320-6B331013EAFB}"/>
          </ac:spMkLst>
        </pc:spChg>
        <pc:spChg chg="mod">
          <ac:chgData name="Cynthia Enciso" userId="7915927f-c5cf-4e1f-876d-e79882ad52fa" providerId="ADAL" clId="{B8CE55CB-83A7-4AD6-9BA8-9E2E0D33CDDA}" dt="2021-11-23T18:07:23.661" v="1278" actId="20577"/>
          <ac:spMkLst>
            <pc:docMk/>
            <pc:sldMk cId="3375326279" sldId="310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6:52.625" v="1244" actId="20577"/>
          <ac:spMkLst>
            <pc:docMk/>
            <pc:sldMk cId="3375326279" sldId="310"/>
            <ac:spMk id="12" creationId="{9C9D92B2-763F-47CD-B8E2-B42D9A0227B5}"/>
          </ac:spMkLst>
        </pc:spChg>
        <pc:spChg chg="mod">
          <ac:chgData name="Cynthia Enciso" userId="7915927f-c5cf-4e1f-876d-e79882ad52fa" providerId="ADAL" clId="{B8CE55CB-83A7-4AD6-9BA8-9E2E0D33CDDA}" dt="2021-11-23T18:07:49.087" v="1383" actId="20577"/>
          <ac:spMkLst>
            <pc:docMk/>
            <pc:sldMk cId="3375326279" sldId="310"/>
            <ac:spMk id="14" creationId="{B6769A97-3767-400C-B8C8-BA96570249C8}"/>
          </ac:spMkLst>
        </pc:spChg>
      </pc:sldChg>
      <pc:sldChg chg="addSp delSp modSp new mod modClrScheme chgLayout">
        <pc:chgData name="Cynthia Enciso" userId="7915927f-c5cf-4e1f-876d-e79882ad52fa" providerId="ADAL" clId="{B8CE55CB-83A7-4AD6-9BA8-9E2E0D33CDDA}" dt="2021-11-24T20:20:12.426" v="9478" actId="14100"/>
        <pc:sldMkLst>
          <pc:docMk/>
          <pc:sldMk cId="1296305485" sldId="311"/>
        </pc:sldMkLst>
        <pc:spChg chg="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2" creationId="{3617EA6A-B53C-4215-A9FA-55F45DDCE9CD}"/>
          </ac:spMkLst>
        </pc:spChg>
        <pc:spChg chg="del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3" creationId="{92482819-CEAD-4ED5-88FE-E5F9B4752354}"/>
          </ac:spMkLst>
        </pc:spChg>
        <pc:spChg chg="del 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4" creationId="{E62CCB92-A638-4129-9908-8751528844D8}"/>
          </ac:spMkLst>
        </pc:spChg>
        <pc:spChg chg="add mod ord">
          <ac:chgData name="Cynthia Enciso" userId="7915927f-c5cf-4e1f-876d-e79882ad52fa" providerId="ADAL" clId="{B8CE55CB-83A7-4AD6-9BA8-9E2E0D33CDDA}" dt="2021-11-24T20:20:12.426" v="9478" actId="14100"/>
          <ac:spMkLst>
            <pc:docMk/>
            <pc:sldMk cId="1296305485" sldId="311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0.220" v="9477" actId="478"/>
          <ac:picMkLst>
            <pc:docMk/>
            <pc:sldMk cId="1296305485" sldId="311"/>
            <ac:picMk id="4" creationId="{AA5DCA8D-34C6-4F9B-ADCB-741916793870}"/>
          </ac:picMkLst>
        </pc:picChg>
      </pc:sldChg>
      <pc:sldChg chg="addSp delSp modSp add mod ord modNotesTx">
        <pc:chgData name="Cynthia Enciso" userId="7915927f-c5cf-4e1f-876d-e79882ad52fa" providerId="ADAL" clId="{B8CE55CB-83A7-4AD6-9BA8-9E2E0D33CDDA}" dt="2021-11-24T20:20:19.505" v="9480" actId="14100"/>
        <pc:sldMkLst>
          <pc:docMk/>
          <pc:sldMk cId="1269217032" sldId="312"/>
        </pc:sldMkLst>
        <pc:spChg chg="mod">
          <ac:chgData name="Cynthia Enciso" userId="7915927f-c5cf-4e1f-876d-e79882ad52fa" providerId="ADAL" clId="{B8CE55CB-83A7-4AD6-9BA8-9E2E0D33CDDA}" dt="2021-11-24T20:20:19.505" v="9480" actId="14100"/>
          <ac:spMkLst>
            <pc:docMk/>
            <pc:sldMk cId="1269217032" sldId="312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6.868" v="9479" actId="478"/>
          <ac:picMkLst>
            <pc:docMk/>
            <pc:sldMk cId="1269217032" sldId="312"/>
            <ac:picMk id="4" creationId="{2A4FDC44-4CC2-4DDB-BD99-BF1F9C3EA28A}"/>
          </ac:picMkLst>
        </pc:picChg>
      </pc:sldChg>
      <pc:sldChg chg="addSp delSp modSp add mod modNotesTx">
        <pc:chgData name="Cynthia Enciso" userId="7915927f-c5cf-4e1f-876d-e79882ad52fa" providerId="ADAL" clId="{B8CE55CB-83A7-4AD6-9BA8-9E2E0D33CDDA}" dt="2021-11-24T20:20:26.411" v="9482" actId="14100"/>
        <pc:sldMkLst>
          <pc:docMk/>
          <pc:sldMk cId="4246513153" sldId="313"/>
        </pc:sldMkLst>
        <pc:spChg chg="mod">
          <ac:chgData name="Cynthia Enciso" userId="7915927f-c5cf-4e1f-876d-e79882ad52fa" providerId="ADAL" clId="{B8CE55CB-83A7-4AD6-9BA8-9E2E0D33CDDA}" dt="2021-11-24T20:20:26.411" v="9482" actId="14100"/>
          <ac:spMkLst>
            <pc:docMk/>
            <pc:sldMk cId="4246513153" sldId="313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23.584" v="9481" actId="478"/>
          <ac:picMkLst>
            <pc:docMk/>
            <pc:sldMk cId="4246513153" sldId="313"/>
            <ac:picMk id="4" creationId="{65EA9F9C-1C0E-4C5D-B448-D9587CEC98B5}"/>
          </ac:picMkLst>
        </pc:picChg>
      </pc:sldChg>
      <pc:sldChg chg="addSp delSp modSp add mod modClrScheme chgLayout modNotesTx">
        <pc:chgData name="Cynthia Enciso" userId="7915927f-c5cf-4e1f-876d-e79882ad52fa" providerId="ADAL" clId="{B8CE55CB-83A7-4AD6-9BA8-9E2E0D33CDDA}" dt="2021-11-24T20:20:39.004" v="9486" actId="14100"/>
        <pc:sldMkLst>
          <pc:docMk/>
          <pc:sldMk cId="3594925401" sldId="314"/>
        </pc:sldMkLst>
        <pc:spChg chg="mod ord">
          <ac:chgData name="Cynthia Enciso" userId="7915927f-c5cf-4e1f-876d-e79882ad52fa" providerId="ADAL" clId="{B8CE55CB-83A7-4AD6-9BA8-9E2E0D33CDDA}" dt="2021-11-24T19:37:07.082" v="7696" actId="26606"/>
          <ac:spMkLst>
            <pc:docMk/>
            <pc:sldMk cId="3594925401" sldId="314"/>
            <ac:spMk id="2" creationId="{3617EA6A-B53C-4215-A9FA-55F45DDCE9CD}"/>
          </ac:spMkLst>
        </pc:spChg>
        <pc:spChg chg="mod">
          <ac:chgData name="Cynthia Enciso" userId="7915927f-c5cf-4e1f-876d-e79882ad52fa" providerId="ADAL" clId="{B8CE55CB-83A7-4AD6-9BA8-9E2E0D33CDDA}" dt="2021-11-24T20:20:39.004" v="9486" actId="14100"/>
          <ac:spMkLst>
            <pc:docMk/>
            <pc:sldMk cId="3594925401" sldId="314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19:41:21.527" v="7803" actId="478"/>
          <ac:picMkLst>
            <pc:docMk/>
            <pc:sldMk cId="3594925401" sldId="314"/>
            <ac:picMk id="4" creationId="{0F019DA3-1553-4E14-BE0B-A5FE1E8154B5}"/>
          </ac:picMkLst>
        </pc:picChg>
        <pc:picChg chg="add del mod">
          <ac:chgData name="Cynthia Enciso" userId="7915927f-c5cf-4e1f-876d-e79882ad52fa" providerId="ADAL" clId="{B8CE55CB-83A7-4AD6-9BA8-9E2E0D33CDDA}" dt="2021-11-24T20:20:35.772" v="9485" actId="21"/>
          <ac:picMkLst>
            <pc:docMk/>
            <pc:sldMk cId="3594925401" sldId="314"/>
            <ac:picMk id="7" creationId="{6438EBA5-2B5A-4A6E-AD47-0DD45F98094A}"/>
          </ac:picMkLst>
        </pc:picChg>
      </pc:sldChg>
      <pc:sldChg chg="addSp delSp modSp new mod ord">
        <pc:chgData name="Cynthia Enciso" userId="7915927f-c5cf-4e1f-876d-e79882ad52fa" providerId="ADAL" clId="{B8CE55CB-83A7-4AD6-9BA8-9E2E0D33CDDA}" dt="2021-11-23T18:54:34.319" v="2969" actId="20577"/>
        <pc:sldMkLst>
          <pc:docMk/>
          <pc:sldMk cId="71044076" sldId="315"/>
        </pc:sldMkLst>
        <pc:spChg chg="mod">
          <ac:chgData name="Cynthia Enciso" userId="7915927f-c5cf-4e1f-876d-e79882ad52fa" providerId="ADAL" clId="{B8CE55CB-83A7-4AD6-9BA8-9E2E0D33CDDA}" dt="2021-11-23T18:31:59.843" v="2395" actId="20577"/>
          <ac:spMkLst>
            <pc:docMk/>
            <pc:sldMk cId="71044076" sldId="315"/>
            <ac:spMk id="2" creationId="{A66DCBCE-3F54-488C-9F6E-8BF9697B9C21}"/>
          </ac:spMkLst>
        </pc:spChg>
        <pc:spChg chg="mod">
          <ac:chgData name="Cynthia Enciso" userId="7915927f-c5cf-4e1f-876d-e79882ad52fa" providerId="ADAL" clId="{B8CE55CB-83A7-4AD6-9BA8-9E2E0D33CDDA}" dt="2021-11-23T18:54:34.319" v="2969" actId="20577"/>
          <ac:spMkLst>
            <pc:docMk/>
            <pc:sldMk cId="71044076" sldId="315"/>
            <ac:spMk id="3" creationId="{2A91A05E-BB3A-4719-AA46-63B9A9A5A191}"/>
          </ac:spMkLst>
        </pc:spChg>
        <pc:spChg chg="add mod">
          <ac:chgData name="Cynthia Enciso" userId="7915927f-c5cf-4e1f-876d-e79882ad52fa" providerId="ADAL" clId="{B8CE55CB-83A7-4AD6-9BA8-9E2E0D33CDDA}" dt="2021-11-23T18:38:09.997" v="2923" actId="20577"/>
          <ac:spMkLst>
            <pc:docMk/>
            <pc:sldMk cId="71044076" sldId="315"/>
            <ac:spMk id="5" creationId="{E7073976-E18F-4640-8D3F-990DF0501DF1}"/>
          </ac:spMkLst>
        </pc:spChg>
        <pc:spChg chg="add mod">
          <ac:chgData name="Cynthia Enciso" userId="7915927f-c5cf-4e1f-876d-e79882ad52fa" providerId="ADAL" clId="{B8CE55CB-83A7-4AD6-9BA8-9E2E0D33CDDA}" dt="2021-11-23T18:36:16.171" v="2836" actId="164"/>
          <ac:spMkLst>
            <pc:docMk/>
            <pc:sldMk cId="71044076" sldId="315"/>
            <ac:spMk id="6" creationId="{23FA5468-E68C-4893-85DA-866F53B2729D}"/>
          </ac:spMkLst>
        </pc:spChg>
        <pc:spChg chg="add del mod">
          <ac:chgData name="Cynthia Enciso" userId="7915927f-c5cf-4e1f-876d-e79882ad52fa" providerId="ADAL" clId="{B8CE55CB-83A7-4AD6-9BA8-9E2E0D33CDDA}" dt="2021-11-23T18:34:24.464" v="2727"/>
          <ac:spMkLst>
            <pc:docMk/>
            <pc:sldMk cId="71044076" sldId="315"/>
            <ac:spMk id="7" creationId="{B63D1C50-73CF-40DB-B96E-C332B39D702C}"/>
          </ac:spMkLst>
        </pc:spChg>
        <pc:spChg chg="add mod">
          <ac:chgData name="Cynthia Enciso" userId="7915927f-c5cf-4e1f-876d-e79882ad52fa" providerId="ADAL" clId="{B8CE55CB-83A7-4AD6-9BA8-9E2E0D33CDDA}" dt="2021-11-23T18:38:53.592" v="2949" actId="1076"/>
          <ac:spMkLst>
            <pc:docMk/>
            <pc:sldMk cId="71044076" sldId="315"/>
            <ac:spMk id="8" creationId="{0327BFF9-CE4F-44F9-8F91-4B7EC34D32FE}"/>
          </ac:spMkLst>
        </pc:spChg>
        <pc:spChg chg="add mod">
          <ac:chgData name="Cynthia Enciso" userId="7915927f-c5cf-4e1f-876d-e79882ad52fa" providerId="ADAL" clId="{B8CE55CB-83A7-4AD6-9BA8-9E2E0D33CDDA}" dt="2021-11-23T18:38:45.385" v="2947" actId="1076"/>
          <ac:spMkLst>
            <pc:docMk/>
            <pc:sldMk cId="71044076" sldId="315"/>
            <ac:spMk id="9" creationId="{81F081E8-0444-407F-9EDF-FCE4B99D6949}"/>
          </ac:spMkLst>
        </pc:spChg>
        <pc:spChg chg="add mod ord">
          <ac:chgData name="Cynthia Enciso" userId="7915927f-c5cf-4e1f-876d-e79882ad52fa" providerId="ADAL" clId="{B8CE55CB-83A7-4AD6-9BA8-9E2E0D33CDDA}" dt="2021-11-23T18:38:38.120" v="2945" actId="1076"/>
          <ac:spMkLst>
            <pc:docMk/>
            <pc:sldMk cId="71044076" sldId="315"/>
            <ac:spMk id="11" creationId="{DE633999-F794-4132-8AE8-7844FD82AB3D}"/>
          </ac:spMkLst>
        </pc:spChg>
        <pc:spChg chg="add mod ord">
          <ac:chgData name="Cynthia Enciso" userId="7915927f-c5cf-4e1f-876d-e79882ad52fa" providerId="ADAL" clId="{B8CE55CB-83A7-4AD6-9BA8-9E2E0D33CDDA}" dt="2021-11-23T18:38:34.668" v="2944" actId="167"/>
          <ac:spMkLst>
            <pc:docMk/>
            <pc:sldMk cId="71044076" sldId="315"/>
            <ac:spMk id="12" creationId="{7724FC99-1CFE-4C60-995A-721C6A3889AF}"/>
          </ac:spMkLst>
        </pc:spChg>
        <pc:grpChg chg="add mod">
          <ac:chgData name="Cynthia Enciso" userId="7915927f-c5cf-4e1f-876d-e79882ad52fa" providerId="ADAL" clId="{B8CE55CB-83A7-4AD6-9BA8-9E2E0D33CDDA}" dt="2021-11-23T18:38:40.103" v="2946" actId="1076"/>
          <ac:grpSpMkLst>
            <pc:docMk/>
            <pc:sldMk cId="71044076" sldId="315"/>
            <ac:grpSpMk id="10" creationId="{46F25372-312D-4F1B-ABC3-24521EC466B0}"/>
          </ac:grpSpMkLst>
        </pc:grpChg>
      </pc:sldChg>
      <pc:sldChg chg="addSp modSp new mod ord">
        <pc:chgData name="Cynthia Enciso" userId="7915927f-c5cf-4e1f-876d-e79882ad52fa" providerId="ADAL" clId="{B8CE55CB-83A7-4AD6-9BA8-9E2E0D33CDDA}" dt="2021-11-24T16:22:08.021" v="4819" actId="20577"/>
        <pc:sldMkLst>
          <pc:docMk/>
          <pc:sldMk cId="419403888" sldId="316"/>
        </pc:sldMkLst>
        <pc:spChg chg="mod">
          <ac:chgData name="Cynthia Enciso" userId="7915927f-c5cf-4e1f-876d-e79882ad52fa" providerId="ADAL" clId="{B8CE55CB-83A7-4AD6-9BA8-9E2E0D33CDDA}" dt="2021-11-24T16:09:45.985" v="3934" actId="20577"/>
          <ac:spMkLst>
            <pc:docMk/>
            <pc:sldMk cId="419403888" sldId="316"/>
            <ac:spMk id="2" creationId="{7269C139-F2D9-47F9-9C95-A6CCEDE6FCEC}"/>
          </ac:spMkLst>
        </pc:spChg>
        <pc:spChg chg="mod">
          <ac:chgData name="Cynthia Enciso" userId="7915927f-c5cf-4e1f-876d-e79882ad52fa" providerId="ADAL" clId="{B8CE55CB-83A7-4AD6-9BA8-9E2E0D33CDDA}" dt="2021-11-24T16:22:08.021" v="4819" actId="20577"/>
          <ac:spMkLst>
            <pc:docMk/>
            <pc:sldMk cId="419403888" sldId="316"/>
            <ac:spMk id="3" creationId="{B47CF944-FCAF-4F9B-82A2-0A5FF5E24DD7}"/>
          </ac:spMkLst>
        </pc:spChg>
        <pc:spChg chg="add mod">
          <ac:chgData name="Cynthia Enciso" userId="7915927f-c5cf-4e1f-876d-e79882ad52fa" providerId="ADAL" clId="{B8CE55CB-83A7-4AD6-9BA8-9E2E0D33CDDA}" dt="2021-11-24T16:18:49.516" v="4720" actId="20577"/>
          <ac:spMkLst>
            <pc:docMk/>
            <pc:sldMk cId="419403888" sldId="316"/>
            <ac:spMk id="6" creationId="{DA7FBE41-9AE8-4D1A-8C7E-BADDC24635FE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4T19:54:48.882" v="8503" actId="20577"/>
        <pc:sldMkLst>
          <pc:docMk/>
          <pc:sldMk cId="1633112052" sldId="317"/>
        </pc:sldMkLst>
        <pc:spChg chg="mod">
          <ac:chgData name="Cynthia Enciso" userId="7915927f-c5cf-4e1f-876d-e79882ad52fa" providerId="ADAL" clId="{B8CE55CB-83A7-4AD6-9BA8-9E2E0D33CDDA}" dt="2021-11-24T19:52:26.151" v="8384" actId="20577"/>
          <ac:spMkLst>
            <pc:docMk/>
            <pc:sldMk cId="1633112052" sldId="317"/>
            <ac:spMk id="2" creationId="{C74144F5-8DA6-4645-81F9-E7B448E52696}"/>
          </ac:spMkLst>
        </pc:spChg>
        <pc:spChg chg="del">
          <ac:chgData name="Cynthia Enciso" userId="7915927f-c5cf-4e1f-876d-e79882ad52fa" providerId="ADAL" clId="{B8CE55CB-83A7-4AD6-9BA8-9E2E0D33CDDA}" dt="2021-11-24T19:51:45.139" v="8351" actId="478"/>
          <ac:spMkLst>
            <pc:docMk/>
            <pc:sldMk cId="1633112052" sldId="317"/>
            <ac:spMk id="3" creationId="{2D002F5D-4E21-484B-A042-587D63F7779A}"/>
          </ac:spMkLst>
        </pc:spChg>
        <pc:spChg chg="add mod">
          <ac:chgData name="Cynthia Enciso" userId="7915927f-c5cf-4e1f-876d-e79882ad52fa" providerId="ADAL" clId="{B8CE55CB-83A7-4AD6-9BA8-9E2E0D33CDDA}" dt="2021-11-24T19:53:52.021" v="8428" actId="207"/>
          <ac:spMkLst>
            <pc:docMk/>
            <pc:sldMk cId="1633112052" sldId="317"/>
            <ac:spMk id="5" creationId="{BE9F4A8D-6E2A-4CED-A51C-729909045CCE}"/>
          </ac:spMkLst>
        </pc:spChg>
        <pc:spChg chg="add mod">
          <ac:chgData name="Cynthia Enciso" userId="7915927f-c5cf-4e1f-876d-e79882ad52fa" providerId="ADAL" clId="{B8CE55CB-83A7-4AD6-9BA8-9E2E0D33CDDA}" dt="2021-11-24T19:53:56.084" v="8429" actId="207"/>
          <ac:spMkLst>
            <pc:docMk/>
            <pc:sldMk cId="1633112052" sldId="317"/>
            <ac:spMk id="6" creationId="{63EB9603-DD7E-4EDC-813D-BBA69146CFC5}"/>
          </ac:spMkLst>
        </pc:spChg>
        <pc:spChg chg="add mod">
          <ac:chgData name="Cynthia Enciso" userId="7915927f-c5cf-4e1f-876d-e79882ad52fa" providerId="ADAL" clId="{B8CE55CB-83A7-4AD6-9BA8-9E2E0D33CDDA}" dt="2021-11-24T19:54:48.882" v="8503" actId="20577"/>
          <ac:spMkLst>
            <pc:docMk/>
            <pc:sldMk cId="1633112052" sldId="317"/>
            <ac:spMk id="7" creationId="{90D84490-7805-4B34-8A67-827AC154F03F}"/>
          </ac:spMkLst>
        </pc:spChg>
        <pc:spChg chg="add mod">
          <ac:chgData name="Cynthia Enciso" userId="7915927f-c5cf-4e1f-876d-e79882ad52fa" providerId="ADAL" clId="{B8CE55CB-83A7-4AD6-9BA8-9E2E0D33CDDA}" dt="2021-11-24T19:53:22.379" v="8418" actId="1076"/>
          <ac:spMkLst>
            <pc:docMk/>
            <pc:sldMk cId="1633112052" sldId="317"/>
            <ac:spMk id="8" creationId="{968B8A5D-77D8-4DC4-9F35-3AAEBCD5A5B3}"/>
          </ac:spMkLst>
        </pc:spChg>
        <pc:spChg chg="add mod">
          <ac:chgData name="Cynthia Enciso" userId="7915927f-c5cf-4e1f-876d-e79882ad52fa" providerId="ADAL" clId="{B8CE55CB-83A7-4AD6-9BA8-9E2E0D33CDDA}" dt="2021-11-24T19:53:24.931" v="8419" actId="1076"/>
          <ac:spMkLst>
            <pc:docMk/>
            <pc:sldMk cId="1633112052" sldId="317"/>
            <ac:spMk id="12" creationId="{36AFE2F4-4FB6-4E89-8B8C-1C086923499E}"/>
          </ac:spMkLst>
        </pc:spChg>
        <pc:spChg chg="add mod">
          <ac:chgData name="Cynthia Enciso" userId="7915927f-c5cf-4e1f-876d-e79882ad52fa" providerId="ADAL" clId="{B8CE55CB-83A7-4AD6-9BA8-9E2E0D33CDDA}" dt="2021-11-24T19:54:34.376" v="8491" actId="1076"/>
          <ac:spMkLst>
            <pc:docMk/>
            <pc:sldMk cId="1633112052" sldId="317"/>
            <ac:spMk id="21" creationId="{1AA698AF-D85B-4BBF-901C-F80A3FFA7D51}"/>
          </ac:spMkLst>
        </pc:spChg>
        <pc:cxnChg chg="add mod">
          <ac:chgData name="Cynthia Enciso" userId="7915927f-c5cf-4e1f-876d-e79882ad52fa" providerId="ADAL" clId="{B8CE55CB-83A7-4AD6-9BA8-9E2E0D33CDDA}" dt="2021-11-24T19:53:22.379" v="8418" actId="1076"/>
          <ac:cxnSpMkLst>
            <pc:docMk/>
            <pc:sldMk cId="1633112052" sldId="317"/>
            <ac:cxnSpMk id="10" creationId="{5FA87B4A-5C28-4918-AEE5-48281ABE6C47}"/>
          </ac:cxnSpMkLst>
        </pc:cxnChg>
        <pc:cxnChg chg="add mod">
          <ac:chgData name="Cynthia Enciso" userId="7915927f-c5cf-4e1f-876d-e79882ad52fa" providerId="ADAL" clId="{B8CE55CB-83A7-4AD6-9BA8-9E2E0D33CDDA}" dt="2021-11-24T19:53:24.931" v="8419" actId="1076"/>
          <ac:cxnSpMkLst>
            <pc:docMk/>
            <pc:sldMk cId="1633112052" sldId="317"/>
            <ac:cxnSpMk id="13" creationId="{0DE43488-2854-4E53-864B-49302F4490CC}"/>
          </ac:cxnSpMkLst>
        </pc:cxnChg>
        <pc:cxnChg chg="add mod">
          <ac:chgData name="Cynthia Enciso" userId="7915927f-c5cf-4e1f-876d-e79882ad52fa" providerId="ADAL" clId="{B8CE55CB-83A7-4AD6-9BA8-9E2E0D33CDDA}" dt="2021-11-24T19:53:37.632" v="8425" actId="1076"/>
          <ac:cxnSpMkLst>
            <pc:docMk/>
            <pc:sldMk cId="1633112052" sldId="317"/>
            <ac:cxnSpMk id="16" creationId="{3156C316-ADB4-480B-8D18-A762805870A8}"/>
          </ac:cxnSpMkLst>
        </pc:cxnChg>
        <pc:cxnChg chg="add mod">
          <ac:chgData name="Cynthia Enciso" userId="7915927f-c5cf-4e1f-876d-e79882ad52fa" providerId="ADAL" clId="{B8CE55CB-83A7-4AD6-9BA8-9E2E0D33CDDA}" dt="2021-11-24T19:53:41.029" v="8427" actId="1076"/>
          <ac:cxnSpMkLst>
            <pc:docMk/>
            <pc:sldMk cId="1633112052" sldId="317"/>
            <ac:cxnSpMk id="18" creationId="{EA39E476-6EA1-44C8-A9DA-8408C86C141D}"/>
          </ac:cxnSpMkLst>
        </pc:cxnChg>
        <pc:cxnChg chg="add mod">
          <ac:chgData name="Cynthia Enciso" userId="7915927f-c5cf-4e1f-876d-e79882ad52fa" providerId="ADAL" clId="{B8CE55CB-83A7-4AD6-9BA8-9E2E0D33CDDA}" dt="2021-11-24T19:54:12.137" v="8432" actId="1076"/>
          <ac:cxnSpMkLst>
            <pc:docMk/>
            <pc:sldMk cId="1633112052" sldId="317"/>
            <ac:cxnSpMk id="19" creationId="{2452F6ED-2EE0-4C6D-B346-05652164ADEA}"/>
          </ac:cxnSpMkLst>
        </pc:cxnChg>
        <pc:cxnChg chg="add mod">
          <ac:chgData name="Cynthia Enciso" userId="7915927f-c5cf-4e1f-876d-e79882ad52fa" providerId="ADAL" clId="{B8CE55CB-83A7-4AD6-9BA8-9E2E0D33CDDA}" dt="2021-11-24T19:54:15.852" v="8434" actId="1076"/>
          <ac:cxnSpMkLst>
            <pc:docMk/>
            <pc:sldMk cId="1633112052" sldId="317"/>
            <ac:cxnSpMk id="20" creationId="{59CEF6BD-7976-48DC-99C5-6FC5E210308E}"/>
          </ac:cxnSpMkLst>
        </pc:cxnChg>
      </pc:sldChg>
      <pc:sldMasterChg chg="delSldLayout">
        <pc:chgData name="Cynthia Enciso" userId="7915927f-c5cf-4e1f-876d-e79882ad52fa" providerId="ADAL" clId="{B8CE55CB-83A7-4AD6-9BA8-9E2E0D33CDDA}" dt="2021-11-24T20:31:21.475" v="9496" actId="2696"/>
        <pc:sldMasterMkLst>
          <pc:docMk/>
          <pc:sldMasterMk cId="1955545660" sldId="2147483706"/>
        </pc:sldMasterMkLst>
        <pc:sldLayoutChg chg="del">
          <pc:chgData name="Cynthia Enciso" userId="7915927f-c5cf-4e1f-876d-e79882ad52fa" providerId="ADAL" clId="{B8CE55CB-83A7-4AD6-9BA8-9E2E0D33CDDA}" dt="2021-11-24T20:31:21.475" v="9496" actId="2696"/>
          <pc:sldLayoutMkLst>
            <pc:docMk/>
            <pc:sldMasterMk cId="1955545660" sldId="2147483706"/>
            <pc:sldLayoutMk cId="3579428184" sldId="21474837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look in your current room or out the tinted window. Someone outside cannot look inside.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4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Pancake image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2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Matryoshka icon made by Nikita </a:t>
            </a:r>
            <a:r>
              <a:rPr lang="en-US" dirty="0" err="1"/>
              <a:t>Golubev</a:t>
            </a:r>
            <a:r>
              <a:rPr lang="en-US" dirty="0"/>
              <a:t> from flaticon.com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00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07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1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788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54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33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15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6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7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545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27" y="1096138"/>
            <a:ext cx="6807148" cy="2543545"/>
          </a:xfrm>
        </p:spPr>
        <p:txBody>
          <a:bodyPr/>
          <a:lstStyle/>
          <a:p>
            <a:r>
              <a:rPr lang="en-US" dirty="0"/>
              <a:t>JavaScript Scope, Objects and ‘Complex’ Topics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24FC99-1CFE-4C60-995A-721C6A3889AF}"/>
              </a:ext>
            </a:extLst>
          </p:cNvPr>
          <p:cNvSpPr/>
          <p:nvPr/>
        </p:nvSpPr>
        <p:spPr>
          <a:xfrm>
            <a:off x="4489175" y="4277308"/>
            <a:ext cx="4502981" cy="234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3999-F794-4132-8AE8-7844FD82AB3D}"/>
              </a:ext>
            </a:extLst>
          </p:cNvPr>
          <p:cNvSpPr/>
          <p:nvPr/>
        </p:nvSpPr>
        <p:spPr>
          <a:xfrm>
            <a:off x="4478244" y="1511271"/>
            <a:ext cx="4502981" cy="234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DCBCE-3F54-488C-9F6E-8BF9697B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A05E-BB3A-4719-AA46-63B9A9A5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2" y="1483267"/>
            <a:ext cx="4074661" cy="5245570"/>
          </a:xfrm>
        </p:spPr>
        <p:txBody>
          <a:bodyPr>
            <a:normAutofit fontScale="92500"/>
          </a:bodyPr>
          <a:lstStyle/>
          <a:p>
            <a:r>
              <a:rPr lang="en-US" dirty="0"/>
              <a:t>So far we’ve been creating functions using </a:t>
            </a:r>
            <a:r>
              <a:rPr lang="en-US" b="1" dirty="0"/>
              <a:t>function declarations</a:t>
            </a:r>
          </a:p>
          <a:p>
            <a:pPr lvl="1"/>
            <a:r>
              <a:rPr lang="en-US" b="1" dirty="0"/>
              <a:t>Hoisted </a:t>
            </a:r>
            <a:r>
              <a:rPr lang="en-US" dirty="0"/>
              <a:t>and callable before or after declaration</a:t>
            </a:r>
            <a:endParaRPr lang="en-US" b="1" dirty="0"/>
          </a:p>
          <a:p>
            <a:r>
              <a:rPr lang="en-US" dirty="0"/>
              <a:t>In JavaScript, we can also create functions as </a:t>
            </a:r>
            <a:r>
              <a:rPr lang="en-US" b="1" dirty="0"/>
              <a:t>function expressions</a:t>
            </a:r>
          </a:p>
          <a:p>
            <a:pPr lvl="1"/>
            <a:r>
              <a:rPr lang="en-US" b="1" dirty="0"/>
              <a:t>Not hoisted</a:t>
            </a:r>
            <a:r>
              <a:rPr lang="en-US" dirty="0"/>
              <a:t> so only callable after creation</a:t>
            </a:r>
          </a:p>
          <a:p>
            <a:pPr lvl="1"/>
            <a:r>
              <a:rPr lang="en-US" dirty="0"/>
              <a:t>Useful for being a callback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71481-4AD2-4E59-A7E5-4A6B57D8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25372-312D-4F1B-ABC3-24521EC466B0}"/>
              </a:ext>
            </a:extLst>
          </p:cNvPr>
          <p:cNvGrpSpPr/>
          <p:nvPr/>
        </p:nvGrpSpPr>
        <p:grpSpPr>
          <a:xfrm>
            <a:off x="4665757" y="1650156"/>
            <a:ext cx="4339650" cy="2065764"/>
            <a:chOff x="8122757" y="1840738"/>
            <a:chExt cx="4339650" cy="20657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073976-E18F-4640-8D3F-990DF0501DF1}"/>
                </a:ext>
              </a:extLst>
            </p:cNvPr>
            <p:cNvSpPr txBox="1"/>
            <p:nvPr/>
          </p:nvSpPr>
          <p:spPr>
            <a:xfrm>
              <a:off x="8122757" y="2275286"/>
              <a:ext cx="433965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console.log(“hello”);</a:t>
              </a:r>
              <a:b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>
                <a:buNone/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FA5468-E68C-4893-85DA-866F53B2729D}"/>
                </a:ext>
              </a:extLst>
            </p:cNvPr>
            <p:cNvSpPr txBox="1"/>
            <p:nvPr/>
          </p:nvSpPr>
          <p:spPr>
            <a:xfrm>
              <a:off x="8366768" y="1840738"/>
              <a:ext cx="3104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FUNCTION DECLARATION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27BFF9-CE4F-44F9-8F91-4B7EC34D32FE}"/>
              </a:ext>
            </a:extLst>
          </p:cNvPr>
          <p:cNvSpPr txBox="1"/>
          <p:nvPr/>
        </p:nvSpPr>
        <p:spPr>
          <a:xfrm>
            <a:off x="4478244" y="4893599"/>
            <a:ext cx="4647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console.log(“hello”);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81E8-0444-407F-9EDF-FCE4B99D6949}"/>
              </a:ext>
            </a:extLst>
          </p:cNvPr>
          <p:cNvSpPr txBox="1"/>
          <p:nvPr/>
        </p:nvSpPr>
        <p:spPr>
          <a:xfrm>
            <a:off x="5424797" y="44282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FUNCTION EXPRESSION</a:t>
            </a:r>
          </a:p>
        </p:txBody>
      </p:sp>
    </p:spTree>
    <p:extLst>
      <p:ext uri="{BB962C8B-B14F-4D97-AF65-F5344CB8AC3E}">
        <p14:creationId xmlns:p14="http://schemas.microsoft.com/office/powerpoint/2010/main" val="710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B20A-3A55-4F83-92E6-F7924D0D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B7CE-4FDE-4E4C-AB28-53D4EAAF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1302025"/>
            <a:ext cx="4502427" cy="5426811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/>
              <a:t>In JavaScript, </a:t>
            </a:r>
            <a:r>
              <a:rPr lang="en-US" sz="4400" b="1" dirty="0"/>
              <a:t>callbacks </a:t>
            </a:r>
            <a:r>
              <a:rPr lang="en-US" sz="4400" dirty="0"/>
              <a:t> are functions that are passed into other functions as arguments</a:t>
            </a:r>
          </a:p>
          <a:p>
            <a:r>
              <a:rPr lang="en-US" sz="4400" dirty="0"/>
              <a:t>To use a parameter like you would a function, call it</a:t>
            </a:r>
          </a:p>
          <a:p>
            <a:r>
              <a:rPr lang="en-US" sz="4400" dirty="0"/>
              <a:t>Why use callbacks?</a:t>
            </a:r>
          </a:p>
          <a:p>
            <a:pPr lvl="1"/>
            <a:r>
              <a:rPr lang="en-US" sz="4000" dirty="0"/>
              <a:t>Useful for when you want to pass in functionality rather than hard-code it into the </a:t>
            </a:r>
            <a:r>
              <a:rPr lang="en-US" sz="4000" dirty="0" err="1"/>
              <a:t>the</a:t>
            </a:r>
            <a:r>
              <a:rPr lang="en-US" sz="4000" dirty="0"/>
              <a:t> calling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CB74-7ABC-44EA-937F-8A1B34C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3E27E-BBBE-43C6-9B25-8150E286FABB}"/>
              </a:ext>
            </a:extLst>
          </p:cNvPr>
          <p:cNvSpPr txBox="1"/>
          <p:nvPr/>
        </p:nvSpPr>
        <p:spPr>
          <a:xfrm>
            <a:off x="4929809" y="1838739"/>
            <a:ext cx="4283765" cy="407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primary function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sum = a + b;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callback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print = function(value)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arg1 = 8;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arg2 = 5;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add(arg1, arg2, print);</a:t>
            </a:r>
          </a:p>
        </p:txBody>
      </p:sp>
    </p:spTree>
    <p:extLst>
      <p:ext uri="{BB962C8B-B14F-4D97-AF65-F5344CB8AC3E}">
        <p14:creationId xmlns:p14="http://schemas.microsoft.com/office/powerpoint/2010/main" val="347254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847372"/>
            <a:ext cx="8826500" cy="32375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Object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921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D92B-CF63-465F-91C5-2B18B08A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ABB9-0D27-4347-AB06-E4D516D3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Objects in JavaScript are collections of key-value pairs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keys</a:t>
            </a:r>
            <a:r>
              <a:rPr lang="en-US" dirty="0"/>
              <a:t> are the names of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 </a:t>
            </a:r>
            <a:r>
              <a:rPr lang="en-US" dirty="0"/>
              <a:t>associated with that object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/>
              <a:t>values</a:t>
            </a:r>
            <a:r>
              <a:rPr lang="en-US" dirty="0"/>
              <a:t> are either </a:t>
            </a:r>
            <a:r>
              <a:rPr lang="en-US" b="1" dirty="0"/>
              <a:t>values</a:t>
            </a:r>
            <a:r>
              <a:rPr lang="en-US" dirty="0"/>
              <a:t> or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 below code creates an object using </a:t>
            </a:r>
            <a:r>
              <a:rPr lang="en-US" b="1" dirty="0"/>
              <a:t>literal notation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person =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“James”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“Doe”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	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console.log(“Hello!”);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C7804-3F45-4AFE-A597-D8967E8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5988F1-15A8-45A2-BC45-7F88D193D056}"/>
              </a:ext>
            </a:extLst>
          </p:cNvPr>
          <p:cNvSpPr/>
          <p:nvPr/>
        </p:nvSpPr>
        <p:spPr>
          <a:xfrm>
            <a:off x="6848061" y="3600309"/>
            <a:ext cx="288235" cy="28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76C6A-CBB8-4922-A34C-A143EEAC03F3}"/>
              </a:ext>
            </a:extLst>
          </p:cNvPr>
          <p:cNvSpPr/>
          <p:nvPr/>
        </p:nvSpPr>
        <p:spPr>
          <a:xfrm>
            <a:off x="6848061" y="4808996"/>
            <a:ext cx="288235" cy="2882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6E7F8-DE8E-4FE2-A38F-EB5954E5746B}"/>
              </a:ext>
            </a:extLst>
          </p:cNvPr>
          <p:cNvSpPr txBox="1"/>
          <p:nvPr/>
        </p:nvSpPr>
        <p:spPr>
          <a:xfrm>
            <a:off x="7264830" y="3532752"/>
            <a:ext cx="20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name of variable or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8635E-D59F-4AA6-A272-4511C6C7557E}"/>
              </a:ext>
            </a:extLst>
          </p:cNvPr>
          <p:cNvSpPr txBox="1"/>
          <p:nvPr/>
        </p:nvSpPr>
        <p:spPr>
          <a:xfrm>
            <a:off x="7264830" y="4808996"/>
            <a:ext cx="17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value or function</a:t>
            </a:r>
          </a:p>
        </p:txBody>
      </p:sp>
    </p:spTree>
    <p:extLst>
      <p:ext uri="{BB962C8B-B14F-4D97-AF65-F5344CB8AC3E}">
        <p14:creationId xmlns:p14="http://schemas.microsoft.com/office/powerpoint/2010/main" val="28779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C139-F2D9-47F9-9C95-A6CCEDE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F944-FCAF-4F9B-82A2-0A5FF5E2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176"/>
            <a:ext cx="4370894" cy="508831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Classes</a:t>
            </a:r>
            <a:r>
              <a:rPr lang="en-US" dirty="0"/>
              <a:t> are templates that allow us to create objects of the same type</a:t>
            </a:r>
          </a:p>
          <a:p>
            <a:r>
              <a:rPr lang="en-US" dirty="0"/>
              <a:t>To the right we created the Person class</a:t>
            </a:r>
          </a:p>
          <a:p>
            <a:pPr lvl="1"/>
            <a:r>
              <a:rPr lang="en-US" dirty="0"/>
              <a:t>We can then create however many person objects we want using the class’s </a:t>
            </a:r>
            <a:r>
              <a:rPr lang="en-US" b="1" dirty="0"/>
              <a:t>constructor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this</a:t>
            </a:r>
            <a:r>
              <a:rPr lang="en-US" dirty="0"/>
              <a:t> keyword refers to the object being created</a:t>
            </a:r>
          </a:p>
          <a:p>
            <a:pPr lvl="1"/>
            <a:r>
              <a:rPr lang="en-US" dirty="0"/>
              <a:t>Each person object will have the variables defined in the constructor and the functions defined in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1F13-28D5-4A19-BDD3-ACB7231B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FBE41-9AE8-4D1A-8C7E-BADDC24635FE}"/>
              </a:ext>
            </a:extLst>
          </p:cNvPr>
          <p:cNvSpPr txBox="1"/>
          <p:nvPr/>
        </p:nvSpPr>
        <p:spPr>
          <a:xfrm>
            <a:off x="4025347" y="1362176"/>
            <a:ext cx="52478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constructor(a, b, c)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console.log(“Hello!”);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person1 = new Person(“John”, “Doe”, 37);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person2 = new Person(“Jane”, “Doe”, 23);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E53-DE6C-4E7A-87DA-6E845BF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AB4-CE02-4002-B6B4-522C894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2" y="1362176"/>
            <a:ext cx="8824856" cy="30309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JavaScript Object Notation [JSON]</a:t>
            </a:r>
          </a:p>
          <a:p>
            <a:pPr lvl="1"/>
            <a:r>
              <a:rPr lang="en-US" dirty="0"/>
              <a:t>Lightweight method for transmitting data</a:t>
            </a:r>
          </a:p>
          <a:p>
            <a:pPr lvl="1"/>
            <a:r>
              <a:rPr lang="en-US" dirty="0"/>
              <a:t>Resembles JavaScript objects but they are </a:t>
            </a:r>
            <a:r>
              <a:rPr lang="en-US" b="1" dirty="0"/>
              <a:t>not</a:t>
            </a:r>
            <a:r>
              <a:rPr lang="en-US" dirty="0"/>
              <a:t> the same thing</a:t>
            </a:r>
          </a:p>
          <a:p>
            <a:pPr lvl="2"/>
            <a:r>
              <a:rPr lang="en-US" dirty="0"/>
              <a:t>After receiving JSON from another source, it needs to be converted into an object using </a:t>
            </a:r>
            <a:r>
              <a:rPr lang="en-US" dirty="0" err="1"/>
              <a:t>JSON.parse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If you are sending an object as data to a destination, it needs to be converted into JSON using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4287-96EB-42CB-836C-83E3054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B0A68-52CE-465E-B5A2-EF3C40253F16}"/>
              </a:ext>
            </a:extLst>
          </p:cNvPr>
          <p:cNvSpPr txBox="1"/>
          <p:nvPr/>
        </p:nvSpPr>
        <p:spPr>
          <a:xfrm>
            <a:off x="-118724" y="4791948"/>
            <a:ext cx="5416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”:”John Doe”,”age”:5}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Object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:”John Doe”,age:5};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C8C93-8DD9-4810-B660-537F50A2DF4D}"/>
              </a:ext>
            </a:extLst>
          </p:cNvPr>
          <p:cNvSpPr txBox="1"/>
          <p:nvPr/>
        </p:nvSpPr>
        <p:spPr>
          <a:xfrm>
            <a:off x="5227982" y="4791948"/>
            <a:ext cx="3568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MAIN DIFFERENCE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 SYNTAX: </a:t>
            </a:r>
          </a:p>
          <a:p>
            <a:pPr algn="ctr"/>
            <a:r>
              <a:rPr lang="en-US" dirty="0"/>
              <a:t>JSON keys are double-quoted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013995"/>
            <a:ext cx="8708541" cy="407089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</a:t>
            </a:r>
          </a:p>
          <a:p>
            <a:pPr algn="ctr"/>
            <a:r>
              <a:rPr lang="en-US" sz="6000" dirty="0"/>
              <a:t>Execution Stack</a:t>
            </a:r>
          </a:p>
        </p:txBody>
      </p:sp>
    </p:spTree>
    <p:extLst>
      <p:ext uri="{BB962C8B-B14F-4D97-AF65-F5344CB8AC3E}">
        <p14:creationId xmlns:p14="http://schemas.microsoft.com/office/powerpoint/2010/main" val="424651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EE80-50A7-4F75-BB12-CA1BD7B3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7FDB-BA47-41E7-A760-760C879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70" y="1372115"/>
            <a:ext cx="5660922" cy="535672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Execution context: </a:t>
            </a:r>
            <a:r>
              <a:rPr lang="en-US" dirty="0"/>
              <a:t>an environment where code is executed</a:t>
            </a:r>
            <a:endParaRPr lang="en-US" b="1" dirty="0"/>
          </a:p>
          <a:p>
            <a:r>
              <a:rPr lang="en-US" dirty="0"/>
              <a:t>When the JS engine is interpreting code, it creates </a:t>
            </a:r>
            <a:r>
              <a:rPr lang="en-US" b="1" dirty="0"/>
              <a:t>an execution stack </a:t>
            </a:r>
            <a:r>
              <a:rPr lang="en-US" dirty="0"/>
              <a:t>that keeps track of what code is currently running.</a:t>
            </a:r>
          </a:p>
          <a:p>
            <a:pPr lvl="1"/>
            <a:r>
              <a:rPr lang="en-US" dirty="0"/>
              <a:t>It is responsible for </a:t>
            </a:r>
            <a:r>
              <a:rPr lang="en-US" b="1" dirty="0"/>
              <a:t>keeping track of function calls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global execution context</a:t>
            </a:r>
            <a:r>
              <a:rPr lang="en-US" dirty="0"/>
              <a:t> starts first. It creates starting objects and this is where we start writing our code.</a:t>
            </a:r>
          </a:p>
          <a:p>
            <a:r>
              <a:rPr lang="en-US" dirty="0"/>
              <a:t>When a function is called, it’s own </a:t>
            </a:r>
            <a:r>
              <a:rPr lang="en-US" b="1" dirty="0"/>
              <a:t>execution context</a:t>
            </a:r>
            <a:r>
              <a:rPr lang="en-US" dirty="0"/>
              <a:t> is added to the top of the stack. </a:t>
            </a:r>
          </a:p>
          <a:p>
            <a:pPr lvl="1"/>
            <a:r>
              <a:rPr lang="en-US" dirty="0"/>
              <a:t>If that function invokes another function, the new function is added to the top of the stack, and if </a:t>
            </a:r>
            <a:r>
              <a:rPr lang="en-US" i="1" dirty="0"/>
              <a:t>that</a:t>
            </a:r>
            <a:r>
              <a:rPr lang="en-US" dirty="0"/>
              <a:t> function calls another function, then </a:t>
            </a:r>
            <a:r>
              <a:rPr lang="en-US" i="1" dirty="0"/>
              <a:t>that</a:t>
            </a:r>
            <a:r>
              <a:rPr lang="en-US" dirty="0"/>
              <a:t> function is added to the top, etc.</a:t>
            </a:r>
          </a:p>
          <a:p>
            <a:r>
              <a:rPr lang="en-US" dirty="0"/>
              <a:t>The topmost function is the code that is currently running. Once it finishes executing, it gets “popped” off the stack and the next function finishes executing,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7BF5-E14D-4B42-AAE9-BD0BD2D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0FC52-0FE8-42DB-A3C3-B6FCE79D770E}"/>
              </a:ext>
            </a:extLst>
          </p:cNvPr>
          <p:cNvSpPr/>
          <p:nvPr/>
        </p:nvSpPr>
        <p:spPr>
          <a:xfrm>
            <a:off x="6046579" y="1620078"/>
            <a:ext cx="2438400" cy="51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26588-8EA4-42EF-B2F5-B086390AC08F}"/>
              </a:ext>
            </a:extLst>
          </p:cNvPr>
          <p:cNvSpPr txBox="1"/>
          <p:nvPr/>
        </p:nvSpPr>
        <p:spPr>
          <a:xfrm>
            <a:off x="6250702" y="120632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FBDC-A67F-4170-A45D-21EF4D67B018}"/>
              </a:ext>
            </a:extLst>
          </p:cNvPr>
          <p:cNvSpPr/>
          <p:nvPr/>
        </p:nvSpPr>
        <p:spPr>
          <a:xfrm>
            <a:off x="6108364" y="5063056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first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D585C-322F-48AB-BA2E-EEFC0C46681B}"/>
              </a:ext>
            </a:extLst>
          </p:cNvPr>
          <p:cNvSpPr/>
          <p:nvPr/>
        </p:nvSpPr>
        <p:spPr>
          <a:xfrm>
            <a:off x="6084678" y="426547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second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15DA6-2F75-47A9-8509-D0A5DB389E9A}"/>
              </a:ext>
            </a:extLst>
          </p:cNvPr>
          <p:cNvSpPr/>
          <p:nvPr/>
        </p:nvSpPr>
        <p:spPr>
          <a:xfrm>
            <a:off x="6084678" y="347372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third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D92E-D73D-46CF-97E6-89E8C6DA0CB7}"/>
              </a:ext>
            </a:extLst>
          </p:cNvPr>
          <p:cNvSpPr/>
          <p:nvPr/>
        </p:nvSpPr>
        <p:spPr>
          <a:xfrm>
            <a:off x="6084678" y="2680803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fourth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30D62-451B-4DA4-8C74-B6240F13AD25}"/>
              </a:ext>
            </a:extLst>
          </p:cNvPr>
          <p:cNvSpPr/>
          <p:nvPr/>
        </p:nvSpPr>
        <p:spPr>
          <a:xfrm>
            <a:off x="6084679" y="586064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6A588-39C9-4E92-BFEA-EE34B99FA719}"/>
              </a:ext>
            </a:extLst>
          </p:cNvPr>
          <p:cNvSpPr txBox="1"/>
          <p:nvPr/>
        </p:nvSpPr>
        <p:spPr>
          <a:xfrm>
            <a:off x="6025336" y="170939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program…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C0550-DC16-40EC-AC83-2B2B5E8973B1}"/>
              </a:ext>
            </a:extLst>
          </p:cNvPr>
          <p:cNvSpPr txBox="1"/>
          <p:nvPr/>
        </p:nvSpPr>
        <p:spPr>
          <a:xfrm>
            <a:off x="6384541" y="1722271"/>
            <a:ext cx="17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first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99D1A-B5A1-4C60-98C7-CDD7F6B5EDA7}"/>
              </a:ext>
            </a:extLst>
          </p:cNvPr>
          <p:cNvSpPr txBox="1"/>
          <p:nvPr/>
        </p:nvSpPr>
        <p:spPr>
          <a:xfrm>
            <a:off x="6108364" y="1639761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calls second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8424-B825-4AB4-ABC0-967631424148}"/>
              </a:ext>
            </a:extLst>
          </p:cNvPr>
          <p:cNvSpPr txBox="1"/>
          <p:nvPr/>
        </p:nvSpPr>
        <p:spPr>
          <a:xfrm>
            <a:off x="6035219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calls third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B7B23-1316-4F0E-8355-7B21126910FF}"/>
              </a:ext>
            </a:extLst>
          </p:cNvPr>
          <p:cNvSpPr txBox="1"/>
          <p:nvPr/>
        </p:nvSpPr>
        <p:spPr>
          <a:xfrm>
            <a:off x="5999209" y="166816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calls fourth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081C4-31EF-4B95-B135-83878D4F5809}"/>
              </a:ext>
            </a:extLst>
          </p:cNvPr>
          <p:cNvSpPr txBox="1"/>
          <p:nvPr/>
        </p:nvSpPr>
        <p:spPr>
          <a:xfrm>
            <a:off x="6032130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 function finishes executing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44432-BB80-4783-B94A-5CF39471BF87}"/>
              </a:ext>
            </a:extLst>
          </p:cNvPr>
          <p:cNvSpPr txBox="1"/>
          <p:nvPr/>
        </p:nvSpPr>
        <p:spPr>
          <a:xfrm>
            <a:off x="6010887" y="1661313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finishes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8A7F0-71E3-4D6C-A8CE-6B1C747C2707}"/>
              </a:ext>
            </a:extLst>
          </p:cNvPr>
          <p:cNvSpPr txBox="1"/>
          <p:nvPr/>
        </p:nvSpPr>
        <p:spPr>
          <a:xfrm>
            <a:off x="6010887" y="166700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finishes executing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0A55B-0FDC-4741-9737-03F2737C7C3A}"/>
              </a:ext>
            </a:extLst>
          </p:cNvPr>
          <p:cNvSpPr txBox="1"/>
          <p:nvPr/>
        </p:nvSpPr>
        <p:spPr>
          <a:xfrm>
            <a:off x="6084678" y="1659626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finishes executing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5DAC6-DADB-4473-9D23-7E4CE1E402E0}"/>
              </a:ext>
            </a:extLst>
          </p:cNvPr>
          <p:cNvSpPr txBox="1"/>
          <p:nvPr/>
        </p:nvSpPr>
        <p:spPr>
          <a:xfrm>
            <a:off x="6067822" y="1713300"/>
            <a:ext cx="23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ends</a:t>
            </a:r>
          </a:p>
        </p:txBody>
      </p:sp>
    </p:spTree>
    <p:extLst>
      <p:ext uri="{BB962C8B-B14F-4D97-AF65-F5344CB8AC3E}">
        <p14:creationId xmlns:p14="http://schemas.microsoft.com/office/powerpoint/2010/main" val="6521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6" grpId="0"/>
      <p:bldP spid="6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882096"/>
            <a:ext cx="8826500" cy="320279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59492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Recursion?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27322" y="1365813"/>
            <a:ext cx="9016678" cy="532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Recursion: </a:t>
            </a:r>
            <a:r>
              <a:rPr lang="en-US" sz="2400" dirty="0"/>
              <a:t>an approach to solving a problem by solving smaller instances of the same problem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recursive function </a:t>
            </a:r>
            <a:r>
              <a:rPr lang="en-US" sz="2400" dirty="0"/>
              <a:t>is a function that calls itself, and returns the eventual result it receives from the successive function calls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Successive executions are added to the execution stack</a:t>
            </a:r>
            <a:endParaRPr sz="20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base case </a:t>
            </a:r>
            <a:r>
              <a:rPr lang="en-US" sz="2400" dirty="0"/>
              <a:t>is the smallest problem whose answer we know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sz="2000" dirty="0"/>
              <a:t>Once base case is reached, we can return its solution, which can be used to produce the solutions of the previous calls, all the way up until we get a final solution for the original problem</a:t>
            </a:r>
            <a:endParaRPr sz="2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CED18-828A-4D97-B077-D15176727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81" y="4809281"/>
            <a:ext cx="1880885" cy="1880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Scope and Callbacks</a:t>
            </a:r>
          </a:p>
          <a:p>
            <a:r>
              <a:rPr lang="en-US" dirty="0"/>
              <a:t>Object Introduction</a:t>
            </a:r>
          </a:p>
          <a:p>
            <a:r>
              <a:rPr lang="en-US" dirty="0"/>
              <a:t>The Execution Stack</a:t>
            </a:r>
          </a:p>
          <a:p>
            <a:r>
              <a:rPr lang="en-US" dirty="0"/>
              <a:t>Recursion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44F5-8DA6-4645-81F9-E7B448E5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BA28-F7D5-46EB-862C-A5BCD54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F4A8D-6E2A-4CED-A51C-729909045CCE}"/>
              </a:ext>
            </a:extLst>
          </p:cNvPr>
          <p:cNvSpPr/>
          <p:nvPr/>
        </p:nvSpPr>
        <p:spPr>
          <a:xfrm>
            <a:off x="1921398" y="1851949"/>
            <a:ext cx="4843329" cy="4004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B9603-DD7E-4EDC-813D-BBA69146CFC5}"/>
              </a:ext>
            </a:extLst>
          </p:cNvPr>
          <p:cNvSpPr/>
          <p:nvPr/>
        </p:nvSpPr>
        <p:spPr>
          <a:xfrm>
            <a:off x="2522317" y="2406569"/>
            <a:ext cx="3720787" cy="2941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84490-7805-4B34-8A67-827AC154F03F}"/>
              </a:ext>
            </a:extLst>
          </p:cNvPr>
          <p:cNvSpPr/>
          <p:nvPr/>
        </p:nvSpPr>
        <p:spPr>
          <a:xfrm>
            <a:off x="3148315" y="2826058"/>
            <a:ext cx="2500130" cy="1944547"/>
          </a:xfrm>
          <a:prstGeom prst="rect">
            <a:avLst/>
          </a:prstGeom>
          <a:solidFill>
            <a:srgbClr val="CCFFCC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B8A5D-77D8-4DC4-9F35-3AAEBCD5A5B3}"/>
              </a:ext>
            </a:extLst>
          </p:cNvPr>
          <p:cNvSpPr txBox="1"/>
          <p:nvPr/>
        </p:nvSpPr>
        <p:spPr>
          <a:xfrm>
            <a:off x="305194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A87B4A-5C28-4918-AEE5-48281ABE6C4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82357" y="3613666"/>
            <a:ext cx="5218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AFE2F4-4FB6-4E89-8B8C-1C086923499E}"/>
              </a:ext>
            </a:extLst>
          </p:cNvPr>
          <p:cNvSpPr txBox="1"/>
          <p:nvPr/>
        </p:nvSpPr>
        <p:spPr>
          <a:xfrm>
            <a:off x="7668699" y="3429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43488-2854-4E53-864B-49302F4490CC}"/>
              </a:ext>
            </a:extLst>
          </p:cNvPr>
          <p:cNvCxnSpPr>
            <a:cxnSpLocks/>
          </p:cNvCxnSpPr>
          <p:nvPr/>
        </p:nvCxnSpPr>
        <p:spPr>
          <a:xfrm>
            <a:off x="6940883" y="3613666"/>
            <a:ext cx="5264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56C316-ADB4-480B-8D18-A762805870A8}"/>
              </a:ext>
            </a:extLst>
          </p:cNvPr>
          <p:cNvCxnSpPr>
            <a:cxnSpLocks/>
          </p:cNvCxnSpPr>
          <p:nvPr/>
        </p:nvCxnSpPr>
        <p:spPr>
          <a:xfrm>
            <a:off x="2046790" y="3613666"/>
            <a:ext cx="3144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39E476-6EA1-44C8-A9DA-8408C86C141D}"/>
              </a:ext>
            </a:extLst>
          </p:cNvPr>
          <p:cNvCxnSpPr>
            <a:cxnSpLocks/>
          </p:cNvCxnSpPr>
          <p:nvPr/>
        </p:nvCxnSpPr>
        <p:spPr>
          <a:xfrm>
            <a:off x="2708476" y="3613666"/>
            <a:ext cx="3144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52F6ED-2EE0-4C6D-B346-05652164ADEA}"/>
              </a:ext>
            </a:extLst>
          </p:cNvPr>
          <p:cNvCxnSpPr>
            <a:cxnSpLocks/>
          </p:cNvCxnSpPr>
          <p:nvPr/>
        </p:nvCxnSpPr>
        <p:spPr>
          <a:xfrm>
            <a:off x="5812420" y="3613666"/>
            <a:ext cx="3144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CEF6BD-7976-48DC-99C5-6FC5E210308E}"/>
              </a:ext>
            </a:extLst>
          </p:cNvPr>
          <p:cNvCxnSpPr>
            <a:cxnSpLocks/>
          </p:cNvCxnSpPr>
          <p:nvPr/>
        </p:nvCxnSpPr>
        <p:spPr>
          <a:xfrm>
            <a:off x="6445458" y="3594810"/>
            <a:ext cx="3144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A698AF-D85B-4BBF-901C-F80A3FFA7D51}"/>
              </a:ext>
            </a:extLst>
          </p:cNvPr>
          <p:cNvSpPr txBox="1"/>
          <p:nvPr/>
        </p:nvSpPr>
        <p:spPr>
          <a:xfrm>
            <a:off x="2234967" y="610048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of each rectangle as a method call</a:t>
            </a:r>
          </a:p>
        </p:txBody>
      </p:sp>
    </p:spTree>
    <p:extLst>
      <p:ext uri="{BB962C8B-B14F-4D97-AF65-F5344CB8AC3E}">
        <p14:creationId xmlns:p14="http://schemas.microsoft.com/office/powerpoint/2010/main" val="163311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927D-1361-46B0-9AC3-60B9D359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Example: Fibonacci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0CE1-8CA1-4E18-8DCD-E54EAE30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481446"/>
            <a:ext cx="8687790" cy="506482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Fibonacci sequence </a:t>
            </a:r>
            <a:r>
              <a:rPr lang="en-US" sz="2400" dirty="0"/>
              <a:t>is a series of numbers that starts “0, 1, …” and every subsequent number is the sum of the prior two.     (</a:t>
            </a:r>
            <a:r>
              <a:rPr lang="en-US" sz="2000" dirty="0"/>
              <a:t>0, 1, 1, 2, 3, 5, 8, 13, 21…)</a:t>
            </a:r>
          </a:p>
          <a:p>
            <a:pPr marL="342900" lvl="0" indent="-342900"/>
            <a:r>
              <a:rPr lang="en-US" sz="2400" dirty="0"/>
              <a:t>Goal: Calculate the value in the nth index of the Fibonacci sequence.</a:t>
            </a:r>
          </a:p>
          <a:p>
            <a:pPr marL="800100" lvl="1" indent="-342900"/>
            <a:r>
              <a:rPr lang="en-US" sz="2000" dirty="0"/>
              <a:t>Base cases are first two numbers in the sequence where the index matches the value</a:t>
            </a:r>
          </a:p>
          <a:p>
            <a:pPr marL="742950" lvl="1" indent="-285750"/>
            <a:r>
              <a:rPr lang="en-US" sz="2000" dirty="0"/>
              <a:t>Base case: </a:t>
            </a:r>
          </a:p>
          <a:p>
            <a:pPr marL="1200150" lvl="2" indent="-285750"/>
            <a:r>
              <a:rPr lang="en-US" sz="1600" dirty="0"/>
              <a:t>n === 0 because its value is also 0</a:t>
            </a:r>
          </a:p>
          <a:p>
            <a:pPr marL="742950" lvl="1" indent="-285750"/>
            <a:r>
              <a:rPr lang="en-US" sz="2000" dirty="0"/>
              <a:t>Base case: n === 1 -&gt; 1</a:t>
            </a:r>
          </a:p>
          <a:p>
            <a:pPr marL="742950" lvl="1" indent="-285750"/>
            <a:r>
              <a:rPr lang="en-US" sz="2000" dirty="0"/>
              <a:t>Otherwise: fib(n-2)+fib(n-1)</a:t>
            </a:r>
            <a:endParaRPr lang="en-US" sz="1200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6EF2-BEAA-489A-BCFF-32C471FB1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2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BC04-6188-4D02-9EA5-C80E74C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5B0F-0D07-48E8-A591-93E1D33F5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275-9A49-4AD1-8720-10041885FFF1}"/>
              </a:ext>
            </a:extLst>
          </p:cNvPr>
          <p:cNvSpPr/>
          <p:nvPr/>
        </p:nvSpPr>
        <p:spPr>
          <a:xfrm>
            <a:off x="6244705" y="1362003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3EE12-9602-4524-A516-A931A18134C8}"/>
              </a:ext>
            </a:extLst>
          </p:cNvPr>
          <p:cNvSpPr/>
          <p:nvPr/>
        </p:nvSpPr>
        <p:spPr>
          <a:xfrm>
            <a:off x="6896495" y="2462140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DEFA0-0B70-486B-BD5A-598D18ABD453}"/>
              </a:ext>
            </a:extLst>
          </p:cNvPr>
          <p:cNvSpPr/>
          <p:nvPr/>
        </p:nvSpPr>
        <p:spPr>
          <a:xfrm>
            <a:off x="5394244" y="2462140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2589E-8EA2-4F13-82AE-B6D2EC701A1A}"/>
              </a:ext>
            </a:extLst>
          </p:cNvPr>
          <p:cNvSpPr/>
          <p:nvPr/>
        </p:nvSpPr>
        <p:spPr>
          <a:xfrm>
            <a:off x="4574158" y="3579112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F49A4-F346-4D4B-B94B-E1AC102CE5A2}"/>
              </a:ext>
            </a:extLst>
          </p:cNvPr>
          <p:cNvSpPr/>
          <p:nvPr/>
        </p:nvSpPr>
        <p:spPr>
          <a:xfrm>
            <a:off x="5754179" y="3579112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85B8E-9D41-4D50-9196-39D9F83F91AA}"/>
              </a:ext>
            </a:extLst>
          </p:cNvPr>
          <p:cNvSpPr/>
          <p:nvPr/>
        </p:nvSpPr>
        <p:spPr>
          <a:xfrm>
            <a:off x="6927525" y="3641356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404C2-7170-475B-9A4E-9628AF373669}"/>
              </a:ext>
            </a:extLst>
          </p:cNvPr>
          <p:cNvSpPr/>
          <p:nvPr/>
        </p:nvSpPr>
        <p:spPr>
          <a:xfrm>
            <a:off x="8069434" y="3652630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BFE20-A4B0-4B82-B538-C8ACB0C10D42}"/>
              </a:ext>
            </a:extLst>
          </p:cNvPr>
          <p:cNvSpPr/>
          <p:nvPr/>
        </p:nvSpPr>
        <p:spPr>
          <a:xfrm>
            <a:off x="5307496" y="4777886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A072A-15C8-440B-9D24-AB222F20A5A5}"/>
              </a:ext>
            </a:extLst>
          </p:cNvPr>
          <p:cNvSpPr/>
          <p:nvPr/>
        </p:nvSpPr>
        <p:spPr>
          <a:xfrm>
            <a:off x="3941088" y="4777887"/>
            <a:ext cx="11049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8C12AC0-0957-4245-BD90-89ADF708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6" y="1362003"/>
            <a:ext cx="4369025" cy="280049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56DE67C-4DD0-4C0C-9751-13EBD7458675}"/>
              </a:ext>
            </a:extLst>
          </p:cNvPr>
          <p:cNvSpPr/>
          <p:nvPr/>
        </p:nvSpPr>
        <p:spPr>
          <a:xfrm>
            <a:off x="7706139" y="2264787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64C233-C991-49B4-A4E0-18404FC5AE52}"/>
              </a:ext>
            </a:extLst>
          </p:cNvPr>
          <p:cNvSpPr/>
          <p:nvPr/>
        </p:nvSpPr>
        <p:spPr>
          <a:xfrm>
            <a:off x="6807483" y="3419548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20697D-F58B-455F-8F75-17E1BB98BE71}"/>
              </a:ext>
            </a:extLst>
          </p:cNvPr>
          <p:cNvSpPr/>
          <p:nvPr/>
        </p:nvSpPr>
        <p:spPr>
          <a:xfrm>
            <a:off x="5699044" y="3349766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14DD7-FC24-472C-A897-8647838F472A}"/>
              </a:ext>
            </a:extLst>
          </p:cNvPr>
          <p:cNvSpPr/>
          <p:nvPr/>
        </p:nvSpPr>
        <p:spPr>
          <a:xfrm>
            <a:off x="4429791" y="3318136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F158F8-211F-4AAB-BC5A-A8A809C03765}"/>
              </a:ext>
            </a:extLst>
          </p:cNvPr>
          <p:cNvSpPr/>
          <p:nvPr/>
        </p:nvSpPr>
        <p:spPr>
          <a:xfrm>
            <a:off x="3693438" y="4534998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75E014-7A7D-49D3-A365-69D48077D8B6}"/>
              </a:ext>
            </a:extLst>
          </p:cNvPr>
          <p:cNvSpPr/>
          <p:nvPr/>
        </p:nvSpPr>
        <p:spPr>
          <a:xfrm>
            <a:off x="8060988" y="3381856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835125-64EC-4EB7-AA05-63611E2E70C6}"/>
              </a:ext>
            </a:extLst>
          </p:cNvPr>
          <p:cNvSpPr/>
          <p:nvPr/>
        </p:nvSpPr>
        <p:spPr>
          <a:xfrm>
            <a:off x="5102916" y="4532997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FB649D-905F-4CDD-8EBE-A2EE66CA8C98}"/>
              </a:ext>
            </a:extLst>
          </p:cNvPr>
          <p:cNvSpPr/>
          <p:nvPr/>
        </p:nvSpPr>
        <p:spPr>
          <a:xfrm>
            <a:off x="5183758" y="2225339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13FD48-0D7C-4634-8063-C8DF6FB7F0DA}"/>
              </a:ext>
            </a:extLst>
          </p:cNvPr>
          <p:cNvSpPr/>
          <p:nvPr/>
        </p:nvSpPr>
        <p:spPr>
          <a:xfrm>
            <a:off x="6516988" y="1046968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133EC-AE4A-4DA8-9038-665E9A5D2B89}"/>
              </a:ext>
            </a:extLst>
          </p:cNvPr>
          <p:cNvCxnSpPr/>
          <p:nvPr/>
        </p:nvCxnSpPr>
        <p:spPr>
          <a:xfrm flipH="1">
            <a:off x="6082748" y="2095428"/>
            <a:ext cx="377687" cy="32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78AAA7-B8F7-4A25-B87D-7F4331425CCE}"/>
              </a:ext>
            </a:extLst>
          </p:cNvPr>
          <p:cNvCxnSpPr>
            <a:cxnSpLocks/>
          </p:cNvCxnSpPr>
          <p:nvPr/>
        </p:nvCxnSpPr>
        <p:spPr>
          <a:xfrm>
            <a:off x="7061309" y="2078315"/>
            <a:ext cx="298128" cy="33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7BBEE-AA8E-4A90-9782-75D24784B976}"/>
              </a:ext>
            </a:extLst>
          </p:cNvPr>
          <p:cNvCxnSpPr>
            <a:cxnSpLocks/>
          </p:cNvCxnSpPr>
          <p:nvPr/>
        </p:nvCxnSpPr>
        <p:spPr>
          <a:xfrm flipH="1">
            <a:off x="5307496" y="3195565"/>
            <a:ext cx="321365" cy="37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7DCDF1-B7B8-4527-940E-4198FB0806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82748" y="3195565"/>
            <a:ext cx="223881" cy="3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141E06-F5A7-402B-95DF-5B96431A05C5}"/>
              </a:ext>
            </a:extLst>
          </p:cNvPr>
          <p:cNvCxnSpPr>
            <a:cxnSpLocks/>
          </p:cNvCxnSpPr>
          <p:nvPr/>
        </p:nvCxnSpPr>
        <p:spPr>
          <a:xfrm>
            <a:off x="5307496" y="4330625"/>
            <a:ext cx="321365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8F4E3-D9DB-4CBF-A794-D01F277AEA7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93538" y="4330625"/>
            <a:ext cx="509380" cy="44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0E562A-B2BE-41A5-B95C-14772BF2029A}"/>
              </a:ext>
            </a:extLst>
          </p:cNvPr>
          <p:cNvCxnSpPr>
            <a:cxnSpLocks/>
          </p:cNvCxnSpPr>
          <p:nvPr/>
        </p:nvCxnSpPr>
        <p:spPr>
          <a:xfrm>
            <a:off x="7706139" y="3205369"/>
            <a:ext cx="416618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87CEF0-2977-4907-9E61-4202D6BE6708}"/>
              </a:ext>
            </a:extLst>
          </p:cNvPr>
          <p:cNvCxnSpPr/>
          <p:nvPr/>
        </p:nvCxnSpPr>
        <p:spPr>
          <a:xfrm>
            <a:off x="7505266" y="3205369"/>
            <a:ext cx="0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FC6977-F60B-40FE-B492-9FA2979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33AD4-565D-42EB-8A62-B6150CFAC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6766209-D188-4C77-9E95-6B136E4A1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76"/>
            <a:ext cx="9133668" cy="3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C1B9-9E67-45EB-8B51-ABFFF6E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something a little simpler…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54F7-9EA6-4601-8C18-897F59AE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73" y="1331722"/>
            <a:ext cx="5592527" cy="2361349"/>
          </a:xfrm>
        </p:spPr>
        <p:txBody>
          <a:bodyPr/>
          <a:lstStyle/>
          <a:p>
            <a:pPr marL="508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peanoAddition(x, y) {</a:t>
            </a:r>
          </a:p>
          <a:p>
            <a:pPr marL="508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=== 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peanoAddition(--x, ++y);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A6C3-3417-4FB2-AB99-8524B9552F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96782" y="6600993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7F366-B424-4EE8-AA1F-C49C3773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324" y="3507469"/>
            <a:ext cx="6628980" cy="30935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2E9FF4C-0339-4445-963B-1FE311840B56}"/>
              </a:ext>
            </a:extLst>
          </p:cNvPr>
          <p:cNvSpPr/>
          <p:nvPr/>
        </p:nvSpPr>
        <p:spPr>
          <a:xfrm>
            <a:off x="6748041" y="5740400"/>
            <a:ext cx="1932972" cy="57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B0728-D636-4DE8-86A0-468EAC815D98}"/>
              </a:ext>
            </a:extLst>
          </p:cNvPr>
          <p:cNvSpPr/>
          <p:nvPr/>
        </p:nvSpPr>
        <p:spPr>
          <a:xfrm>
            <a:off x="6748041" y="5085587"/>
            <a:ext cx="1932972" cy="57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call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A1334-96DD-4BFF-8499-37C4D8DEC34F}"/>
              </a:ext>
            </a:extLst>
          </p:cNvPr>
          <p:cNvSpPr/>
          <p:nvPr/>
        </p:nvSpPr>
        <p:spPr>
          <a:xfrm>
            <a:off x="6748041" y="4430773"/>
            <a:ext cx="1932972" cy="57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call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E3D4C-5898-4072-895D-BE3BA102205A}"/>
              </a:ext>
            </a:extLst>
          </p:cNvPr>
          <p:cNvSpPr/>
          <p:nvPr/>
        </p:nvSpPr>
        <p:spPr>
          <a:xfrm>
            <a:off x="6748041" y="3785629"/>
            <a:ext cx="1932972" cy="57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 call</a:t>
            </a:r>
          </a:p>
        </p:txBody>
      </p:sp>
    </p:spTree>
    <p:extLst>
      <p:ext uri="{BB962C8B-B14F-4D97-AF65-F5344CB8AC3E}">
        <p14:creationId xmlns:p14="http://schemas.microsoft.com/office/powerpoint/2010/main" val="145951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Recursion?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Recursion can simplify a number of algorithms once you get used to it.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If an algorithm involves repeated steps, the repetitive part can be isolated recursively.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Is recursion more efficient?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Not really! Most recursive algorithms can also be expressed iteratively (with loops)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So does recursion save memory…?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Not at all! Every recursive invocation of a function places a new copy of that method on the stack.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So why ever use it…?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recursive approach can make some problems much easier to comprehend and solve.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There are a few circumstances where recursion is virtually mandatory. Compilers use recursion extensively.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scope? Global vs local?</a:t>
            </a:r>
          </a:p>
          <a:p>
            <a:r>
              <a:rPr lang="en-US" dirty="0"/>
              <a:t>What is a local variable?</a:t>
            </a:r>
          </a:p>
          <a:p>
            <a:r>
              <a:rPr lang="en-US" dirty="0"/>
              <a:t>What is pass by value?</a:t>
            </a:r>
          </a:p>
          <a:p>
            <a:r>
              <a:rPr lang="en-US" dirty="0"/>
              <a:t>What is a callback function?</a:t>
            </a:r>
          </a:p>
          <a:p>
            <a:r>
              <a:rPr lang="en-US" dirty="0"/>
              <a:t>What is an object and what are two ways of creating one? </a:t>
            </a:r>
          </a:p>
          <a:p>
            <a:r>
              <a:rPr lang="en-US" dirty="0"/>
              <a:t>What is the execution stack?</a:t>
            </a:r>
          </a:p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137822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500132"/>
            <a:ext cx="8826500" cy="358475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Function Scope and Callbacks</a:t>
            </a:r>
          </a:p>
        </p:txBody>
      </p:sp>
    </p:spTree>
    <p:extLst>
      <p:ext uri="{BB962C8B-B14F-4D97-AF65-F5344CB8AC3E}">
        <p14:creationId xmlns:p14="http://schemas.microsoft.com/office/powerpoint/2010/main" val="12963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/>
          </a:bodyPr>
          <a:lstStyle/>
          <a:p>
            <a:r>
              <a:rPr lang="en-US" dirty="0"/>
              <a:t>A function (subroutine, subprogram) is an </a:t>
            </a:r>
            <a:r>
              <a:rPr lang="en-US" i="1" dirty="0"/>
              <a:t>isolated</a:t>
            </a:r>
            <a:r>
              <a:rPr lang="en-US" dirty="0"/>
              <a:t> set of statements that can be invoked as a batch. </a:t>
            </a:r>
          </a:p>
          <a:p>
            <a:r>
              <a:rPr lang="en-US" dirty="0"/>
              <a:t>You can pass </a:t>
            </a:r>
            <a:r>
              <a:rPr lang="en-US" b="1" dirty="0"/>
              <a:t>input</a:t>
            </a:r>
            <a:r>
              <a:rPr lang="en-US" dirty="0"/>
              <a:t> values into a function for use, and a function may </a:t>
            </a:r>
            <a:r>
              <a:rPr lang="en-US" b="1" dirty="0"/>
              <a:t>return</a:t>
            </a:r>
            <a:r>
              <a:rPr lang="en-US" dirty="0"/>
              <a:t> a single output value.</a:t>
            </a:r>
          </a:p>
          <a:p>
            <a:r>
              <a:rPr lang="en-US" dirty="0"/>
              <a:t>After a function is created, it can be used by being </a:t>
            </a:r>
            <a:r>
              <a:rPr lang="en-US" b="1" dirty="0"/>
              <a:t>called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048A7-45F5-494B-ACAE-3FCB9DE9A049}"/>
              </a:ext>
            </a:extLst>
          </p:cNvPr>
          <p:cNvSpPr/>
          <p:nvPr/>
        </p:nvSpPr>
        <p:spPr>
          <a:xfrm>
            <a:off x="3203319" y="4683189"/>
            <a:ext cx="2616200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myFunction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95869-D301-4247-A8D3-B6AF27A62FDF}"/>
              </a:ext>
            </a:extLst>
          </p:cNvPr>
          <p:cNvSpPr/>
          <p:nvPr/>
        </p:nvSpPr>
        <p:spPr>
          <a:xfrm>
            <a:off x="1025713" y="5175379"/>
            <a:ext cx="1109133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1E0FF-AD8D-4FA5-BAEE-5CB045437F48}"/>
              </a:ext>
            </a:extLst>
          </p:cNvPr>
          <p:cNvSpPr/>
          <p:nvPr/>
        </p:nvSpPr>
        <p:spPr>
          <a:xfrm>
            <a:off x="6768433" y="5131923"/>
            <a:ext cx="1274900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93003-273C-4603-94D8-559EBA84BFD5}"/>
              </a:ext>
            </a:extLst>
          </p:cNvPr>
          <p:cNvSpPr/>
          <p:nvPr/>
        </p:nvSpPr>
        <p:spPr>
          <a:xfrm>
            <a:off x="2343272" y="539326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B8474-D709-4839-AFE0-D62D423B06C4}"/>
              </a:ext>
            </a:extLst>
          </p:cNvPr>
          <p:cNvSpPr/>
          <p:nvPr/>
        </p:nvSpPr>
        <p:spPr>
          <a:xfrm>
            <a:off x="5973193" y="539015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D75-9909-4BE7-9109-287C6E1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994-CF8B-4D02-B51B-48742118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time you use the curly braces (and where they might be implied, like flow-control statements), you are creating a new </a:t>
            </a:r>
            <a:r>
              <a:rPr lang="en-US" b="1" dirty="0"/>
              <a:t>scope</a:t>
            </a:r>
          </a:p>
          <a:p>
            <a:r>
              <a:rPr lang="en-US" b="1" dirty="0"/>
              <a:t>Scope: </a:t>
            </a:r>
            <a:r>
              <a:rPr lang="en-US" dirty="0"/>
              <a:t>area in a program where data is accessible</a:t>
            </a:r>
          </a:p>
          <a:p>
            <a:pPr lvl="1"/>
            <a:r>
              <a:rPr lang="en-US" dirty="0"/>
              <a:t>If your code is </a:t>
            </a:r>
            <a:r>
              <a:rPr lang="en-US" b="1" dirty="0"/>
              <a:t>inside</a:t>
            </a:r>
            <a:r>
              <a:rPr lang="en-US" dirty="0"/>
              <a:t> of a scope, it can access any data in that scope</a:t>
            </a:r>
          </a:p>
          <a:p>
            <a:pPr lvl="1"/>
            <a:r>
              <a:rPr lang="en-US" dirty="0"/>
              <a:t>If a scope is nested </a:t>
            </a:r>
            <a:r>
              <a:rPr lang="en-US" b="1" dirty="0"/>
              <a:t>inside</a:t>
            </a:r>
            <a:r>
              <a:rPr lang="en-US" dirty="0"/>
              <a:t> of another scope, it can access any data in the outer scope</a:t>
            </a:r>
          </a:p>
          <a:p>
            <a:pPr lvl="1"/>
            <a:r>
              <a:rPr lang="en-US" dirty="0"/>
              <a:t>Outer scopes </a:t>
            </a:r>
            <a:r>
              <a:rPr lang="en-US" b="1" dirty="0"/>
              <a:t>cannot</a:t>
            </a:r>
            <a:r>
              <a:rPr lang="en-US" dirty="0"/>
              <a:t> see into inner scopes</a:t>
            </a:r>
          </a:p>
          <a:p>
            <a:r>
              <a:rPr lang="en-US" dirty="0"/>
              <a:t>For every program there is a </a:t>
            </a:r>
            <a:r>
              <a:rPr lang="en-US" b="1" dirty="0"/>
              <a:t>global scope </a:t>
            </a:r>
            <a:r>
              <a:rPr lang="en-US" dirty="0"/>
              <a:t>that all your code exists inside of</a:t>
            </a:r>
          </a:p>
          <a:p>
            <a:pPr lvl="1"/>
            <a:r>
              <a:rPr lang="en-US" dirty="0"/>
              <a:t>Any data created in global scope is available to any other scope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91F4-2635-4EBF-87A6-5E40383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console.log(x);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Accessing a globally scoped variable from a nested scope: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170474-AA6F-461D-8E54-C81B49F5587A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works!</a:t>
            </a:r>
          </a:p>
        </p:txBody>
      </p:sp>
    </p:spTree>
    <p:extLst>
      <p:ext uri="{BB962C8B-B14F-4D97-AF65-F5344CB8AC3E}">
        <p14:creationId xmlns:p14="http://schemas.microsoft.com/office/powerpoint/2010/main" val="36011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let y =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console.log(y);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Trying to access a variable within a nested scope from the global scope: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9D92B2-763F-47CD-B8E2-B42D9A0227B5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doesn’t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work!</a:t>
            </a:r>
          </a:p>
        </p:txBody>
      </p:sp>
    </p:spTree>
    <p:extLst>
      <p:ext uri="{BB962C8B-B14F-4D97-AF65-F5344CB8AC3E}">
        <p14:creationId xmlns:p14="http://schemas.microsoft.com/office/powerpoint/2010/main" val="337532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077"/>
          </a:xfrm>
        </p:spPr>
        <p:txBody>
          <a:bodyPr>
            <a:normAutofit/>
          </a:bodyPr>
          <a:lstStyle/>
          <a:p>
            <a:r>
              <a:rPr lang="en-US" dirty="0"/>
              <a:t>Variables created inside a function or flow-control blocks are called </a:t>
            </a:r>
            <a:r>
              <a:rPr lang="en-US" b="1" dirty="0"/>
              <a:t>local</a:t>
            </a:r>
            <a:r>
              <a:rPr lang="en-US" dirty="0"/>
              <a:t> variables because they only exist inside that scope.</a:t>
            </a:r>
          </a:p>
          <a:p>
            <a:r>
              <a:rPr lang="en-US" dirty="0"/>
              <a:t>Function parameters are actually local variables created to hold passed-in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C8D6A-F1E1-46BE-9A8B-13663AEECEB3}"/>
              </a:ext>
            </a:extLst>
          </p:cNvPr>
          <p:cNvSpPr txBox="1"/>
          <p:nvPr/>
        </p:nvSpPr>
        <p:spPr>
          <a:xfrm>
            <a:off x="926662" y="4319838"/>
            <a:ext cx="4610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num1 + num2;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5BFF-3F6E-46E0-B926-E0841E2F5683}"/>
              </a:ext>
            </a:extLst>
          </p:cNvPr>
          <p:cNvSpPr txBox="1"/>
          <p:nvPr/>
        </p:nvSpPr>
        <p:spPr>
          <a:xfrm>
            <a:off x="6541726" y="4286337"/>
            <a:ext cx="244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There are two local variables in the add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2B224-8456-41E2-9435-2F48D1B237C5}"/>
              </a:ext>
            </a:extLst>
          </p:cNvPr>
          <p:cNvCxnSpPr/>
          <p:nvPr/>
        </p:nvCxnSpPr>
        <p:spPr>
          <a:xfrm flipH="1">
            <a:off x="5814391" y="4830417"/>
            <a:ext cx="49695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A1AA-779A-4A8C-B06B-8CC0F82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D1CF-DC53-429D-9B75-1BCBC1A1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0323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pass data into a function, you are </a:t>
            </a:r>
            <a:r>
              <a:rPr lang="en-US" b="1" dirty="0"/>
              <a:t>copying </a:t>
            </a:r>
            <a:r>
              <a:rPr lang="en-US" dirty="0"/>
              <a:t>the values from the original variable and </a:t>
            </a:r>
            <a:r>
              <a:rPr lang="en-US" b="1" dirty="0"/>
              <a:t>giving the copy </a:t>
            </a:r>
            <a:r>
              <a:rPr lang="en-US" dirty="0"/>
              <a:t>to the parameter</a:t>
            </a:r>
          </a:p>
          <a:p>
            <a:r>
              <a:rPr lang="en-US" dirty="0"/>
              <a:t>This means within the function, you are </a:t>
            </a:r>
            <a:r>
              <a:rPr lang="en-US" b="1" dirty="0"/>
              <a:t>working with the copy </a:t>
            </a:r>
            <a:r>
              <a:rPr lang="en-US" dirty="0"/>
              <a:t>and are </a:t>
            </a:r>
            <a:r>
              <a:rPr lang="en-US" b="1" dirty="0"/>
              <a:t>not</a:t>
            </a:r>
            <a:r>
              <a:rPr lang="en-US" dirty="0"/>
              <a:t> affecting the original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32DF-4F61-4C13-9D57-585508BF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CF82-6724-46D0-9B84-4F2882B0912C}"/>
              </a:ext>
            </a:extLst>
          </p:cNvPr>
          <p:cNvSpPr txBox="1"/>
          <p:nvPr/>
        </p:nvSpPr>
        <p:spPr>
          <a:xfrm>
            <a:off x="2786896" y="3835109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modify(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prints 5, not 10!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54056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3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6465</TotalTime>
  <Words>1736</Words>
  <Application>Microsoft Office PowerPoint</Application>
  <PresentationFormat>On-screen Show 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2_Custom Design</vt:lpstr>
      <vt:lpstr>3_Custom Design</vt:lpstr>
      <vt:lpstr>JavaScript Scope, Objects and ‘Complex’ Topics</vt:lpstr>
      <vt:lpstr>Key Topics</vt:lpstr>
      <vt:lpstr>PowerPoint Presentation</vt:lpstr>
      <vt:lpstr>Function Review</vt:lpstr>
      <vt:lpstr>What is Scope?</vt:lpstr>
      <vt:lpstr>Scope Example #1</vt:lpstr>
      <vt:lpstr>Scope Example #2</vt:lpstr>
      <vt:lpstr>Local Variables</vt:lpstr>
      <vt:lpstr>Pass By Value</vt:lpstr>
      <vt:lpstr>Function Expressions</vt:lpstr>
      <vt:lpstr>Callback Functions</vt:lpstr>
      <vt:lpstr>PowerPoint Presentation</vt:lpstr>
      <vt:lpstr>Object Basics</vt:lpstr>
      <vt:lpstr>Creating a Class</vt:lpstr>
      <vt:lpstr>JavaScript Object Notation (JSON)</vt:lpstr>
      <vt:lpstr>PowerPoint Presentation</vt:lpstr>
      <vt:lpstr>The Execution Stack</vt:lpstr>
      <vt:lpstr>PowerPoint Presentation</vt:lpstr>
      <vt:lpstr>What is Recursion?</vt:lpstr>
      <vt:lpstr>Recursion Visual</vt:lpstr>
      <vt:lpstr>Recursion Example: Fibonacci Sequence</vt:lpstr>
      <vt:lpstr>Fib(4)</vt:lpstr>
      <vt:lpstr>Fib(5)</vt:lpstr>
      <vt:lpstr>How about something a little simpler…</vt:lpstr>
      <vt:lpstr>Why Use Recursion?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56</cp:revision>
  <cp:lastPrinted>2016-06-20T20:58:50Z</cp:lastPrinted>
  <dcterms:created xsi:type="dcterms:W3CDTF">2016-11-09T18:19:08Z</dcterms:created>
  <dcterms:modified xsi:type="dcterms:W3CDTF">2021-11-24T20:32:00Z</dcterms:modified>
</cp:coreProperties>
</file>