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75" r:id="rId4"/>
    <p:sldId id="279" r:id="rId5"/>
    <p:sldId id="265" r:id="rId6"/>
    <p:sldId id="288" r:id="rId7"/>
    <p:sldId id="276" r:id="rId8"/>
    <p:sldId id="282" r:id="rId9"/>
    <p:sldId id="281" r:id="rId10"/>
    <p:sldId id="284" r:id="rId11"/>
    <p:sldId id="283" r:id="rId12"/>
    <p:sldId id="278" r:id="rId13"/>
    <p:sldId id="285" r:id="rId14"/>
    <p:sldId id="287" r:id="rId15"/>
    <p:sldId id="277" r:id="rId16"/>
    <p:sldId id="25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2D9B1-3309-4CA9-962C-A8B857A3418D}" v="392" dt="2021-11-29T21:47:3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6910" autoAdjust="0"/>
  </p:normalViewPr>
  <p:slideViewPr>
    <p:cSldViewPr snapToGrid="0">
      <p:cViewPr varScale="1">
        <p:scale>
          <a:sx n="56" d="100"/>
          <a:sy n="56" d="100"/>
        </p:scale>
        <p:origin x="158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CE2D9B1-3309-4CA9-962C-A8B857A3418D}"/>
    <pc:docChg chg="undo custSel addSld delSld modSld sldOrd">
      <pc:chgData name="Cynthia Enciso" userId="7915927f-c5cf-4e1f-876d-e79882ad52fa" providerId="ADAL" clId="{0CE2D9B1-3309-4CA9-962C-A8B857A3418D}" dt="2021-11-30T20:03:12.296" v="4937" actId="20577"/>
      <pc:docMkLst>
        <pc:docMk/>
      </pc:docMkLst>
      <pc:sldChg chg="modSp mod">
        <pc:chgData name="Cynthia Enciso" userId="7915927f-c5cf-4e1f-876d-e79882ad52fa" providerId="ADAL" clId="{0CE2D9B1-3309-4CA9-962C-A8B857A3418D}" dt="2021-11-11T19:09:41.969" v="23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0CE2D9B1-3309-4CA9-962C-A8B857A3418D}" dt="2021-11-11T19:09:41.969" v="23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del mod">
        <pc:chgData name="Cynthia Enciso" userId="7915927f-c5cf-4e1f-876d-e79882ad52fa" providerId="ADAL" clId="{0CE2D9B1-3309-4CA9-962C-A8B857A3418D}" dt="2021-11-29T21:01:30.939" v="3512" actId="47"/>
        <pc:sldMkLst>
          <pc:docMk/>
          <pc:sldMk cId="3975998382" sldId="257"/>
        </pc:sldMkLst>
        <pc:spChg chg="mod">
          <ac:chgData name="Cynthia Enciso" userId="7915927f-c5cf-4e1f-876d-e79882ad52fa" providerId="ADAL" clId="{0CE2D9B1-3309-4CA9-962C-A8B857A3418D}" dt="2021-11-11T19:10:41.023" v="271" actId="14"/>
          <ac:spMkLst>
            <pc:docMk/>
            <pc:sldMk cId="3975998382" sldId="257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599203940" sldId="25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95134128" sldId="260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682436239" sldId="26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88207083" sldId="264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63993193" sldId="265"/>
        </pc:sldMkLst>
      </pc:sldChg>
      <pc:sldChg chg="add">
        <pc:chgData name="Cynthia Enciso" userId="7915927f-c5cf-4e1f-876d-e79882ad52fa" providerId="ADAL" clId="{0CE2D9B1-3309-4CA9-962C-A8B857A3418D}" dt="2021-11-29T18:22:26.152" v="1312"/>
        <pc:sldMkLst>
          <pc:docMk/>
          <pc:sldMk cId="3038671142" sldId="265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47364483" sldId="266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791343544" sldId="268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516551226" sldId="26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19034473" sldId="270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2685107708" sldId="271"/>
        </pc:sldMkLst>
      </pc:sldChg>
      <pc:sldChg chg="modSp mod">
        <pc:chgData name="Cynthia Enciso" userId="7915927f-c5cf-4e1f-876d-e79882ad52fa" providerId="ADAL" clId="{0CE2D9B1-3309-4CA9-962C-A8B857A3418D}" dt="2021-11-29T17:36:48.616" v="1309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0CE2D9B1-3309-4CA9-962C-A8B857A3418D}" dt="2021-11-29T17:36:48.616" v="1309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1242735028" sldId="27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155292799" sldId="274"/>
        </pc:sldMkLst>
      </pc:sldChg>
      <pc:sldChg chg="modSp mod">
        <pc:chgData name="Cynthia Enciso" userId="7915927f-c5cf-4e1f-876d-e79882ad52fa" providerId="ADAL" clId="{0CE2D9B1-3309-4CA9-962C-A8B857A3418D}" dt="2021-11-29T17:35:57.037" v="1294" actId="14100"/>
        <pc:sldMkLst>
          <pc:docMk/>
          <pc:sldMk cId="916109846" sldId="275"/>
        </pc:sldMkLst>
        <pc:spChg chg="mod">
          <ac:chgData name="Cynthia Enciso" userId="7915927f-c5cf-4e1f-876d-e79882ad52fa" providerId="ADAL" clId="{0CE2D9B1-3309-4CA9-962C-A8B857A3418D}" dt="2021-11-29T17:35:57.037" v="1294" actId="14100"/>
          <ac:spMkLst>
            <pc:docMk/>
            <pc:sldMk cId="916109846" sldId="275"/>
            <ac:spMk id="8" creationId="{17F952FD-B524-449D-BCA9-02674D0411D5}"/>
          </ac:spMkLst>
        </pc:spChg>
      </pc:sldChg>
      <pc:sldChg chg="modSp mod ord">
        <pc:chgData name="Cynthia Enciso" userId="7915927f-c5cf-4e1f-876d-e79882ad52fa" providerId="ADAL" clId="{0CE2D9B1-3309-4CA9-962C-A8B857A3418D}" dt="2021-11-11T20:11:36.400" v="1212"/>
        <pc:sldMkLst>
          <pc:docMk/>
          <pc:sldMk cId="1594057110" sldId="276"/>
        </pc:sldMkLst>
        <pc:spChg chg="mod">
          <ac:chgData name="Cynthia Enciso" userId="7915927f-c5cf-4e1f-876d-e79882ad52fa" providerId="ADAL" clId="{0CE2D9B1-3309-4CA9-962C-A8B857A3418D}" dt="2021-11-11T19:08:59.329" v="138" actId="20577"/>
          <ac:spMkLst>
            <pc:docMk/>
            <pc:sldMk cId="1594057110" sldId="276"/>
            <ac:spMk id="8" creationId="{17F952FD-B524-449D-BCA9-02674D0411D5}"/>
          </ac:spMkLst>
        </pc:spChg>
      </pc:sldChg>
      <pc:sldChg chg="modSp mod">
        <pc:chgData name="Cynthia Enciso" userId="7915927f-c5cf-4e1f-876d-e79882ad52fa" providerId="ADAL" clId="{0CE2D9B1-3309-4CA9-962C-A8B857A3418D}" dt="2021-11-30T19:17:06.851" v="4903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0CE2D9B1-3309-4CA9-962C-A8B857A3418D}" dt="2021-11-30T19:17:06.851" v="4903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021884092" sldId="278"/>
        </pc:sldMkLst>
      </pc:sldChg>
      <pc:sldChg chg="modSp add mod ord">
        <pc:chgData name="Cynthia Enciso" userId="7915927f-c5cf-4e1f-876d-e79882ad52fa" providerId="ADAL" clId="{0CE2D9B1-3309-4CA9-962C-A8B857A3418D}" dt="2021-11-11T20:11:18.237" v="1208"/>
        <pc:sldMkLst>
          <pc:docMk/>
          <pc:sldMk cId="2230955522" sldId="278"/>
        </pc:sldMkLst>
        <pc:spChg chg="mod">
          <ac:chgData name="Cynthia Enciso" userId="7915927f-c5cf-4e1f-876d-e79882ad52fa" providerId="ADAL" clId="{0CE2D9B1-3309-4CA9-962C-A8B857A3418D}" dt="2021-11-11T19:10:00.517" v="262" actId="20577"/>
          <ac:spMkLst>
            <pc:docMk/>
            <pc:sldMk cId="2230955522" sldId="278"/>
            <ac:spMk id="8" creationId="{17F952FD-B524-449D-BCA9-02674D0411D5}"/>
          </ac:spMkLst>
        </pc:spChg>
      </pc:sldChg>
      <pc:sldChg chg="addSp delSp modSp new mod modClrScheme chgLayout modNotesTx">
        <pc:chgData name="Cynthia Enciso" userId="7915927f-c5cf-4e1f-876d-e79882ad52fa" providerId="ADAL" clId="{0CE2D9B1-3309-4CA9-962C-A8B857A3418D}" dt="2021-11-29T18:51:19.096" v="2085" actId="27636"/>
        <pc:sldMkLst>
          <pc:docMk/>
          <pc:sldMk cId="3875771287" sldId="279"/>
        </pc:sldMkLst>
        <pc:spChg chg="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2" creationId="{0B0C3357-3868-4952-8EB0-70B3B1485EBA}"/>
          </ac:spMkLst>
        </pc:spChg>
        <pc:spChg chg="del 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3" creationId="{EB179C9F-8C4C-490A-9ADC-528B26A95AC4}"/>
          </ac:spMkLst>
        </pc:spChg>
        <pc:spChg chg="add mod ord">
          <ac:chgData name="Cynthia Enciso" userId="7915927f-c5cf-4e1f-876d-e79882ad52fa" providerId="ADAL" clId="{0CE2D9B1-3309-4CA9-962C-A8B857A3418D}" dt="2021-11-11T19:11:41.962" v="302" actId="20577"/>
          <ac:spMkLst>
            <pc:docMk/>
            <pc:sldMk cId="3875771287" sldId="279"/>
            <ac:spMk id="4" creationId="{BD261982-DB6F-4569-8757-6F9C3BE51EA4}"/>
          </ac:spMkLst>
        </pc:spChg>
        <pc:spChg chg="add mod ord">
          <ac:chgData name="Cynthia Enciso" userId="7915927f-c5cf-4e1f-876d-e79882ad52fa" providerId="ADAL" clId="{0CE2D9B1-3309-4CA9-962C-A8B857A3418D}" dt="2021-11-29T18:51:19.096" v="2085" actId="27636"/>
          <ac:spMkLst>
            <pc:docMk/>
            <pc:sldMk cId="3875771287" sldId="279"/>
            <ac:spMk id="5" creationId="{A30CB506-5CFC-4AB4-8210-CF82AC359655}"/>
          </ac:spMkLst>
        </pc:spChg>
        <pc:spChg chg="add mod ord">
          <ac:chgData name="Cynthia Enciso" userId="7915927f-c5cf-4e1f-876d-e79882ad52fa" providerId="ADAL" clId="{0CE2D9B1-3309-4CA9-962C-A8B857A3418D}" dt="2021-11-11T20:23:09.443" v="1286" actId="164"/>
          <ac:spMkLst>
            <pc:docMk/>
            <pc:sldMk cId="3875771287" sldId="279"/>
            <ac:spMk id="16" creationId="{49DD7883-FD1B-4ED6-8202-09381F312A96}"/>
          </ac:spMkLst>
        </pc:spChg>
        <pc:grpChg chg="add mod">
          <ac:chgData name="Cynthia Enciso" userId="7915927f-c5cf-4e1f-876d-e79882ad52fa" providerId="ADAL" clId="{0CE2D9B1-3309-4CA9-962C-A8B857A3418D}" dt="2021-11-11T20:23:09.443" v="1286" actId="164"/>
          <ac:grpSpMkLst>
            <pc:docMk/>
            <pc:sldMk cId="3875771287" sldId="279"/>
            <ac:grpSpMk id="15" creationId="{66C34759-E2E7-4651-B3C6-471DA7ECC2FC}"/>
          </ac:grpSpMkLst>
        </pc:grpChg>
        <pc:grpChg chg="add mod">
          <ac:chgData name="Cynthia Enciso" userId="7915927f-c5cf-4e1f-876d-e79882ad52fa" providerId="ADAL" clId="{0CE2D9B1-3309-4CA9-962C-A8B857A3418D}" dt="2021-11-11T20:23:11.737" v="1287" actId="1076"/>
          <ac:grpSpMkLst>
            <pc:docMk/>
            <pc:sldMk cId="3875771287" sldId="279"/>
            <ac:grpSpMk id="17" creationId="{0ADF1A99-85A5-4056-99AB-99E6D63A073E}"/>
          </ac:grpSpMkLst>
        </pc:grp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7" creationId="{79E48AEB-BAF9-4AC2-9E11-8B40491B3BAD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9" creationId="{B94F1440-90AE-4F7C-BF9B-F54C79B10DFB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11" creationId="{013061D2-5A1A-4DA6-B42E-94C90BBB344D}"/>
          </ac:picMkLst>
        </pc:pic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3" creationId="{03837D16-0EFB-4828-A313-B83F8A3D1879}"/>
          </ac:cxnSpMkLst>
        </pc:cxn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4" creationId="{D7415ADD-8168-49F0-8A4B-E6BC28914699}"/>
          </ac:cxnSpMkLst>
        </pc:cxn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29328432" sldId="280"/>
        </pc:sldMkLst>
      </pc:sldChg>
      <pc:sldChg chg="addSp modSp new del mod modNotesTx">
        <pc:chgData name="Cynthia Enciso" userId="7915927f-c5cf-4e1f-876d-e79882ad52fa" providerId="ADAL" clId="{0CE2D9B1-3309-4CA9-962C-A8B857A3418D}" dt="2021-11-29T18:22:52.228" v="1314" actId="47"/>
        <pc:sldMkLst>
          <pc:docMk/>
          <pc:sldMk cId="1109507025" sldId="280"/>
        </pc:sldMkLst>
        <pc:spChg chg="mod">
          <ac:chgData name="Cynthia Enciso" userId="7915927f-c5cf-4e1f-876d-e79882ad52fa" providerId="ADAL" clId="{0CE2D9B1-3309-4CA9-962C-A8B857A3418D}" dt="2021-11-11T19:23:21.240" v="730" actId="20577"/>
          <ac:spMkLst>
            <pc:docMk/>
            <pc:sldMk cId="1109507025" sldId="280"/>
            <ac:spMk id="2" creationId="{041DF61F-B3E0-4283-AF8B-BD2B5E18EEE8}"/>
          </ac:spMkLst>
        </pc:spChg>
        <pc:spChg chg="mod">
          <ac:chgData name="Cynthia Enciso" userId="7915927f-c5cf-4e1f-876d-e79882ad52fa" providerId="ADAL" clId="{0CE2D9B1-3309-4CA9-962C-A8B857A3418D}" dt="2021-11-29T18:22:02.739" v="1311" actId="1076"/>
          <ac:spMkLst>
            <pc:docMk/>
            <pc:sldMk cId="1109507025" sldId="280"/>
            <ac:spMk id="3" creationId="{3631FDCB-3773-4EEA-8D8A-248188533FB6}"/>
          </ac:spMkLst>
        </pc:spChg>
        <pc:spChg chg="add mod">
          <ac:chgData name="Cynthia Enciso" userId="7915927f-c5cf-4e1f-876d-e79882ad52fa" providerId="ADAL" clId="{0CE2D9B1-3309-4CA9-962C-A8B857A3418D}" dt="2021-11-29T18:22:38.723" v="1313"/>
          <ac:spMkLst>
            <pc:docMk/>
            <pc:sldMk cId="1109507025" sldId="280"/>
            <ac:spMk id="5" creationId="{43FB897F-EC5A-47E7-9679-BA18DA46E60C}"/>
          </ac:spMkLst>
        </pc:spChg>
      </pc:sldChg>
      <pc:sldChg chg="addSp modSp new mod modAnim modNotesTx">
        <pc:chgData name="Cynthia Enciso" userId="7915927f-c5cf-4e1f-876d-e79882ad52fa" providerId="ADAL" clId="{0CE2D9B1-3309-4CA9-962C-A8B857A3418D}" dt="2021-11-29T19:11:25.307" v="2211" actId="20577"/>
        <pc:sldMkLst>
          <pc:docMk/>
          <pc:sldMk cId="968859862" sldId="281"/>
        </pc:sldMkLst>
        <pc:spChg chg="mod">
          <ac:chgData name="Cynthia Enciso" userId="7915927f-c5cf-4e1f-876d-e79882ad52fa" providerId="ADAL" clId="{0CE2D9B1-3309-4CA9-962C-A8B857A3418D}" dt="2021-11-29T19:06:02.615" v="2106" actId="20577"/>
          <ac:spMkLst>
            <pc:docMk/>
            <pc:sldMk cId="968859862" sldId="281"/>
            <ac:spMk id="2" creationId="{3C525F04-F9FE-48CA-B6E0-7D327FC97AFF}"/>
          </ac:spMkLst>
        </pc:spChg>
        <pc:spChg chg="mod">
          <ac:chgData name="Cynthia Enciso" userId="7915927f-c5cf-4e1f-876d-e79882ad52fa" providerId="ADAL" clId="{0CE2D9B1-3309-4CA9-962C-A8B857A3418D}" dt="2021-11-29T18:47:35.403" v="2065" actId="20577"/>
          <ac:spMkLst>
            <pc:docMk/>
            <pc:sldMk cId="968859862" sldId="281"/>
            <ac:spMk id="3" creationId="{B345508D-3096-4781-A6F5-4C2CA871C130}"/>
          </ac:spMkLst>
        </pc:spChg>
        <pc:spChg chg="add mod">
          <ac:chgData name="Cynthia Enciso" userId="7915927f-c5cf-4e1f-876d-e79882ad52fa" providerId="ADAL" clId="{0CE2D9B1-3309-4CA9-962C-A8B857A3418D}" dt="2021-11-29T19:11:25.307" v="2211" actId="20577"/>
          <ac:spMkLst>
            <pc:docMk/>
            <pc:sldMk cId="968859862" sldId="281"/>
            <ac:spMk id="5" creationId="{02C916AC-12DA-4B05-8704-71CAE0AA09D6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6" creationId="{2CF0073B-3905-4C7B-A637-77909374E813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7" creationId="{90802C17-F1C2-483D-BCDF-3B03E93E6ADF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8" creationId="{F1119183-E185-4DE1-A222-AA59D0637F20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9" creationId="{A36DD422-905D-4697-8616-38B8749E8E9D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0" creationId="{59B308F5-E478-4A90-A1EB-448CD21383AE}"/>
          </ac:spMkLst>
        </pc:spChg>
        <pc:spChg chg="add mod">
          <ac:chgData name="Cynthia Enciso" userId="7915927f-c5cf-4e1f-876d-e79882ad52fa" providerId="ADAL" clId="{0CE2D9B1-3309-4CA9-962C-A8B857A3418D}" dt="2021-11-29T18:48:03.675" v="2070" actId="1076"/>
          <ac:spMkLst>
            <pc:docMk/>
            <pc:sldMk cId="968859862" sldId="281"/>
            <ac:spMk id="11" creationId="{F7B2E862-8F03-414B-B913-0E4756E4193C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2" creationId="{94EA1174-0302-4ECA-A61D-BA97B71E83AF}"/>
          </ac:spMkLst>
        </pc:spChg>
        <pc:spChg chg="add mod">
          <ac:chgData name="Cynthia Enciso" userId="7915927f-c5cf-4e1f-876d-e79882ad52fa" providerId="ADAL" clId="{0CE2D9B1-3309-4CA9-962C-A8B857A3418D}" dt="2021-11-29T18:48:00.938" v="2069" actId="1076"/>
          <ac:spMkLst>
            <pc:docMk/>
            <pc:sldMk cId="968859862" sldId="281"/>
            <ac:spMk id="13" creationId="{6877B309-7C45-4BAB-8955-3C4D0FCBBE31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932006108" sldId="281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898772863" sldId="282"/>
        </pc:sldMkLst>
      </pc:sldChg>
      <pc:sldChg chg="addSp modSp new mod ord modAnim">
        <pc:chgData name="Cynthia Enciso" userId="7915927f-c5cf-4e1f-876d-e79882ad52fa" providerId="ADAL" clId="{0CE2D9B1-3309-4CA9-962C-A8B857A3418D}" dt="2021-11-29T20:08:13.883" v="2769" actId="1076"/>
        <pc:sldMkLst>
          <pc:docMk/>
          <pc:sldMk cId="3642340152" sldId="282"/>
        </pc:sldMkLst>
        <pc:spChg chg="mod">
          <ac:chgData name="Cynthia Enciso" userId="7915927f-c5cf-4e1f-876d-e79882ad52fa" providerId="ADAL" clId="{0CE2D9B1-3309-4CA9-962C-A8B857A3418D}" dt="2021-11-29T19:05:57.273" v="2097" actId="20577"/>
          <ac:spMkLst>
            <pc:docMk/>
            <pc:sldMk cId="3642340152" sldId="282"/>
            <ac:spMk id="2" creationId="{10F8A3E4-77AF-4930-AD6C-1061FB3EA3B0}"/>
          </ac:spMkLst>
        </pc:spChg>
        <pc:spChg chg="mod">
          <ac:chgData name="Cynthia Enciso" userId="7915927f-c5cf-4e1f-876d-e79882ad52fa" providerId="ADAL" clId="{0CE2D9B1-3309-4CA9-962C-A8B857A3418D}" dt="2021-11-29T20:05:07.291" v="2704" actId="20577"/>
          <ac:spMkLst>
            <pc:docMk/>
            <pc:sldMk cId="3642340152" sldId="282"/>
            <ac:spMk id="3" creationId="{7908C2EC-F478-4CA3-929F-F538B13AA41C}"/>
          </ac:spMkLst>
        </pc:spChg>
        <pc:spChg chg="add mod">
          <ac:chgData name="Cynthia Enciso" userId="7915927f-c5cf-4e1f-876d-e79882ad52fa" providerId="ADAL" clId="{0CE2D9B1-3309-4CA9-962C-A8B857A3418D}" dt="2021-11-29T20:07:06.492" v="2746" actId="14100"/>
          <ac:spMkLst>
            <pc:docMk/>
            <pc:sldMk cId="3642340152" sldId="282"/>
            <ac:spMk id="5" creationId="{29D53C91-2446-49FC-95E7-02386140873F}"/>
          </ac:spMkLst>
        </pc:spChg>
        <pc:spChg chg="add mod">
          <ac:chgData name="Cynthia Enciso" userId="7915927f-c5cf-4e1f-876d-e79882ad52fa" providerId="ADAL" clId="{0CE2D9B1-3309-4CA9-962C-A8B857A3418D}" dt="2021-11-29T20:07:49.468" v="2766" actId="1076"/>
          <ac:spMkLst>
            <pc:docMk/>
            <pc:sldMk cId="3642340152" sldId="282"/>
            <ac:spMk id="6" creationId="{5B323E3F-76D5-40F6-84CA-575EEFB1EF72}"/>
          </ac:spMkLst>
        </pc:spChg>
        <pc:spChg chg="add mod">
          <ac:chgData name="Cynthia Enciso" userId="7915927f-c5cf-4e1f-876d-e79882ad52fa" providerId="ADAL" clId="{0CE2D9B1-3309-4CA9-962C-A8B857A3418D}" dt="2021-11-29T20:07:47.977" v="2765" actId="1076"/>
          <ac:spMkLst>
            <pc:docMk/>
            <pc:sldMk cId="3642340152" sldId="282"/>
            <ac:spMk id="7" creationId="{3A8EA0B3-EFA4-4975-AF3B-07132B09EF89}"/>
          </ac:spMkLst>
        </pc:spChg>
        <pc:spChg chg="add mod">
          <ac:chgData name="Cynthia Enciso" userId="7915927f-c5cf-4e1f-876d-e79882ad52fa" providerId="ADAL" clId="{0CE2D9B1-3309-4CA9-962C-A8B857A3418D}" dt="2021-11-29T20:07:51.907" v="2767" actId="1076"/>
          <ac:spMkLst>
            <pc:docMk/>
            <pc:sldMk cId="3642340152" sldId="282"/>
            <ac:spMk id="8" creationId="{BDF66639-5125-403F-8B14-28626FEE1CFA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9" creationId="{D393E4F8-2D59-4683-8A82-1871D47437C2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0" creationId="{197D96F3-1BFB-420F-80D8-A5F8ADD20D4C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1" creationId="{A2438275-7DF0-48ED-9C03-479A7528D42B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2" creationId="{E0C52001-9E95-4331-885E-6846B81A6D5A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3" creationId="{78468993-266D-4D1C-95CE-2D1DB219B0C4}"/>
          </ac:spMkLst>
        </pc:spChg>
      </pc:sldChg>
      <pc:sldChg chg="addSp modSp new mod">
        <pc:chgData name="Cynthia Enciso" userId="7915927f-c5cf-4e1f-876d-e79882ad52fa" providerId="ADAL" clId="{0CE2D9B1-3309-4CA9-962C-A8B857A3418D}" dt="2021-11-30T19:14:50.654" v="4873" actId="20577"/>
        <pc:sldMkLst>
          <pc:docMk/>
          <pc:sldMk cId="649749793" sldId="283"/>
        </pc:sldMkLst>
        <pc:spChg chg="mod">
          <ac:chgData name="Cynthia Enciso" userId="7915927f-c5cf-4e1f-876d-e79882ad52fa" providerId="ADAL" clId="{0CE2D9B1-3309-4CA9-962C-A8B857A3418D}" dt="2021-11-29T18:33:02.734" v="1544" actId="20577"/>
          <ac:spMkLst>
            <pc:docMk/>
            <pc:sldMk cId="649749793" sldId="283"/>
            <ac:spMk id="2" creationId="{EA360A16-807E-4405-9AEE-C1F25F60F790}"/>
          </ac:spMkLst>
        </pc:spChg>
        <pc:spChg chg="mod">
          <ac:chgData name="Cynthia Enciso" userId="7915927f-c5cf-4e1f-876d-e79882ad52fa" providerId="ADAL" clId="{0CE2D9B1-3309-4CA9-962C-A8B857A3418D}" dt="2021-11-30T19:14:50.654" v="4873" actId="20577"/>
          <ac:spMkLst>
            <pc:docMk/>
            <pc:sldMk cId="649749793" sldId="283"/>
            <ac:spMk id="3" creationId="{B6170177-1948-4024-B855-EFE9606333BD}"/>
          </ac:spMkLst>
        </pc:spChg>
        <pc:picChg chg="add mod">
          <ac:chgData name="Cynthia Enciso" userId="7915927f-c5cf-4e1f-876d-e79882ad52fa" providerId="ADAL" clId="{0CE2D9B1-3309-4CA9-962C-A8B857A3418D}" dt="2021-11-29T21:00:53.730" v="3506" actId="1076"/>
          <ac:picMkLst>
            <pc:docMk/>
            <pc:sldMk cId="649749793" sldId="283"/>
            <ac:picMk id="6" creationId="{34097185-B7F1-4823-AECD-9A7E666A0C1F}"/>
          </ac:picMkLst>
        </pc:picChg>
        <pc:picChg chg="add mod">
          <ac:chgData name="Cynthia Enciso" userId="7915927f-c5cf-4e1f-876d-e79882ad52fa" providerId="ADAL" clId="{0CE2D9B1-3309-4CA9-962C-A8B857A3418D}" dt="2021-11-30T18:47:05.210" v="4838" actId="1076"/>
          <ac:picMkLst>
            <pc:docMk/>
            <pc:sldMk cId="649749793" sldId="283"/>
            <ac:picMk id="8" creationId="{818B52EF-95D9-4E28-AE4B-63C1F17BB903}"/>
          </ac:picMkLst>
        </pc:pic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419188272" sldId="283"/>
        </pc:sldMkLst>
      </pc:sldChg>
      <pc:sldChg chg="modSp new mod ord">
        <pc:chgData name="Cynthia Enciso" userId="7915927f-c5cf-4e1f-876d-e79882ad52fa" providerId="ADAL" clId="{0CE2D9B1-3309-4CA9-962C-A8B857A3418D}" dt="2021-11-29T20:25:21.956" v="2999" actId="20577"/>
        <pc:sldMkLst>
          <pc:docMk/>
          <pc:sldMk cId="3941392192" sldId="284"/>
        </pc:sldMkLst>
        <pc:spChg chg="mod">
          <ac:chgData name="Cynthia Enciso" userId="7915927f-c5cf-4e1f-876d-e79882ad52fa" providerId="ADAL" clId="{0CE2D9B1-3309-4CA9-962C-A8B857A3418D}" dt="2021-11-11T20:10:51.491" v="1206" actId="20577"/>
          <ac:spMkLst>
            <pc:docMk/>
            <pc:sldMk cId="3941392192" sldId="284"/>
            <ac:spMk id="2" creationId="{B26D3315-B295-42F3-904B-3A509584B20E}"/>
          </ac:spMkLst>
        </pc:spChg>
        <pc:spChg chg="mod">
          <ac:chgData name="Cynthia Enciso" userId="7915927f-c5cf-4e1f-876d-e79882ad52fa" providerId="ADAL" clId="{0CE2D9B1-3309-4CA9-962C-A8B857A3418D}" dt="2021-11-29T20:25:21.956" v="2999" actId="20577"/>
          <ac:spMkLst>
            <pc:docMk/>
            <pc:sldMk cId="3941392192" sldId="284"/>
            <ac:spMk id="3" creationId="{FE508A71-D96C-4D33-B84D-987244822114}"/>
          </ac:spMkLst>
        </pc:spChg>
      </pc:sldChg>
      <pc:sldChg chg="modSp new mod ord">
        <pc:chgData name="Cynthia Enciso" userId="7915927f-c5cf-4e1f-876d-e79882ad52fa" providerId="ADAL" clId="{0CE2D9B1-3309-4CA9-962C-A8B857A3418D}" dt="2021-11-30T20:02:45.777" v="4922" actId="20577"/>
        <pc:sldMkLst>
          <pc:docMk/>
          <pc:sldMk cId="3474033762" sldId="285"/>
        </pc:sldMkLst>
        <pc:spChg chg="mod">
          <ac:chgData name="Cynthia Enciso" userId="7915927f-c5cf-4e1f-876d-e79882ad52fa" providerId="ADAL" clId="{0CE2D9B1-3309-4CA9-962C-A8B857A3418D}" dt="2021-11-11T20:12:00.805" v="1235" actId="20577"/>
          <ac:spMkLst>
            <pc:docMk/>
            <pc:sldMk cId="3474033762" sldId="285"/>
            <ac:spMk id="2" creationId="{B129C4A2-EEBB-47E6-9993-DE08BDF0AF8A}"/>
          </ac:spMkLst>
        </pc:spChg>
        <pc:spChg chg="mod">
          <ac:chgData name="Cynthia Enciso" userId="7915927f-c5cf-4e1f-876d-e79882ad52fa" providerId="ADAL" clId="{0CE2D9B1-3309-4CA9-962C-A8B857A3418D}" dt="2021-11-30T20:02:45.777" v="4922" actId="20577"/>
          <ac:spMkLst>
            <pc:docMk/>
            <pc:sldMk cId="3474033762" sldId="285"/>
            <ac:spMk id="3" creationId="{1169289D-CA24-49C3-80E3-D5E855772F5E}"/>
          </ac:spMkLst>
        </pc:spChg>
      </pc:sldChg>
      <pc:sldChg chg="modSp new del mod">
        <pc:chgData name="Cynthia Enciso" userId="7915927f-c5cf-4e1f-876d-e79882ad52fa" providerId="ADAL" clId="{0CE2D9B1-3309-4CA9-962C-A8B857A3418D}" dt="2021-11-30T19:16:07.126" v="4874" actId="47"/>
        <pc:sldMkLst>
          <pc:docMk/>
          <pc:sldMk cId="3498444424" sldId="286"/>
        </pc:sldMkLst>
        <pc:spChg chg="mod">
          <ac:chgData name="Cynthia Enciso" userId="7915927f-c5cf-4e1f-876d-e79882ad52fa" providerId="ADAL" clId="{0CE2D9B1-3309-4CA9-962C-A8B857A3418D}" dt="2021-11-29T21:32:47.262" v="4344" actId="20577"/>
          <ac:spMkLst>
            <pc:docMk/>
            <pc:sldMk cId="3498444424" sldId="286"/>
            <ac:spMk id="2" creationId="{CF28DD98-FAE6-4CB1-B8E8-D373CDF9C099}"/>
          </ac:spMkLst>
        </pc:spChg>
        <pc:spChg chg="mod">
          <ac:chgData name="Cynthia Enciso" userId="7915927f-c5cf-4e1f-876d-e79882ad52fa" providerId="ADAL" clId="{0CE2D9B1-3309-4CA9-962C-A8B857A3418D}" dt="2021-11-29T21:46:11.462" v="4478" actId="1076"/>
          <ac:spMkLst>
            <pc:docMk/>
            <pc:sldMk cId="3498444424" sldId="286"/>
            <ac:spMk id="3" creationId="{9FC50DCD-0FF9-469F-B1AA-6BCDBAE0B72A}"/>
          </ac:spMkLst>
        </pc:spChg>
      </pc:sldChg>
      <pc:sldChg chg="addSp delSp modSp new mod">
        <pc:chgData name="Cynthia Enciso" userId="7915927f-c5cf-4e1f-876d-e79882ad52fa" providerId="ADAL" clId="{0CE2D9B1-3309-4CA9-962C-A8B857A3418D}" dt="2021-11-30T20:03:12.296" v="4937" actId="20577"/>
        <pc:sldMkLst>
          <pc:docMk/>
          <pc:sldMk cId="3093092112" sldId="287"/>
        </pc:sldMkLst>
        <pc:spChg chg="mod">
          <ac:chgData name="Cynthia Enciso" userId="7915927f-c5cf-4e1f-876d-e79882ad52fa" providerId="ADAL" clId="{0CE2D9B1-3309-4CA9-962C-A8B857A3418D}" dt="2021-11-11T20:13:13.506" v="1282" actId="20577"/>
          <ac:spMkLst>
            <pc:docMk/>
            <pc:sldMk cId="3093092112" sldId="287"/>
            <ac:spMk id="2" creationId="{E3DD5F04-13B5-466F-BBC3-687E0FEFABAD}"/>
          </ac:spMkLst>
        </pc:spChg>
        <pc:spChg chg="mod">
          <ac:chgData name="Cynthia Enciso" userId="7915927f-c5cf-4e1f-876d-e79882ad52fa" providerId="ADAL" clId="{0CE2D9B1-3309-4CA9-962C-A8B857A3418D}" dt="2021-11-30T20:03:12.296" v="4937" actId="20577"/>
          <ac:spMkLst>
            <pc:docMk/>
            <pc:sldMk cId="3093092112" sldId="287"/>
            <ac:spMk id="3" creationId="{7691D91F-B36C-4E67-96AB-6F892F180F80}"/>
          </ac:spMkLst>
        </pc:spChg>
        <pc:spChg chg="add del mod">
          <ac:chgData name="Cynthia Enciso" userId="7915927f-c5cf-4e1f-876d-e79882ad52fa" providerId="ADAL" clId="{0CE2D9B1-3309-4CA9-962C-A8B857A3418D}" dt="2021-11-30T19:16:35.021" v="4875" actId="478"/>
          <ac:spMkLst>
            <pc:docMk/>
            <pc:sldMk cId="3093092112" sldId="287"/>
            <ac:spMk id="5" creationId="{1801F615-3C17-4806-8C51-C4616AC87DBC}"/>
          </ac:spMkLst>
        </pc:spChg>
      </pc:sldChg>
      <pc:sldChg chg="modSp add del mod">
        <pc:chgData name="Cynthia Enciso" userId="7915927f-c5cf-4e1f-876d-e79882ad52fa" providerId="ADAL" clId="{0CE2D9B1-3309-4CA9-962C-A8B857A3418D}" dt="2021-11-29T19:08:07.366" v="2109" actId="47"/>
        <pc:sldMkLst>
          <pc:docMk/>
          <pc:sldMk cId="232565486" sldId="288"/>
        </pc:sldMkLst>
        <pc:spChg chg="mod">
          <ac:chgData name="Cynthia Enciso" userId="7915927f-c5cf-4e1f-876d-e79882ad52fa" providerId="ADAL" clId="{0CE2D9B1-3309-4CA9-962C-A8B857A3418D}" dt="2021-11-29T19:08:02.743" v="2108" actId="207"/>
          <ac:spMkLst>
            <pc:docMk/>
            <pc:sldMk cId="232565486" sldId="288"/>
            <ac:spMk id="3" creationId="{05FBF8C3-C9A8-4C98-8767-1FFC3B2726CE}"/>
          </ac:spMkLst>
        </pc:spChg>
      </pc:sldChg>
      <pc:sldChg chg="add del">
        <pc:chgData name="Cynthia Enciso" userId="7915927f-c5cf-4e1f-876d-e79882ad52fa" providerId="ADAL" clId="{0CE2D9B1-3309-4CA9-962C-A8B857A3418D}" dt="2021-11-29T19:14:19.338" v="2249"/>
        <pc:sldMkLst>
          <pc:docMk/>
          <pc:sldMk cId="2089374840" sldId="288"/>
        </pc:sldMkLst>
      </pc:sldChg>
      <pc:sldChg chg="modSp new mod ord">
        <pc:chgData name="Cynthia Enciso" userId="7915927f-c5cf-4e1f-876d-e79882ad52fa" providerId="ADAL" clId="{0CE2D9B1-3309-4CA9-962C-A8B857A3418D}" dt="2021-11-29T20:59:14.103" v="3419" actId="20577"/>
        <pc:sldMkLst>
          <pc:docMk/>
          <pc:sldMk cId="3957580431" sldId="288"/>
        </pc:sldMkLst>
        <pc:spChg chg="mod">
          <ac:chgData name="Cynthia Enciso" userId="7915927f-c5cf-4e1f-876d-e79882ad52fa" providerId="ADAL" clId="{0CE2D9B1-3309-4CA9-962C-A8B857A3418D}" dt="2021-11-29T20:11:30.158" v="2791" actId="20577"/>
          <ac:spMkLst>
            <pc:docMk/>
            <pc:sldMk cId="3957580431" sldId="288"/>
            <ac:spMk id="2" creationId="{C5EE0BA8-97C5-4416-96F2-194DEAA2FF4E}"/>
          </ac:spMkLst>
        </pc:spChg>
        <pc:spChg chg="mod">
          <ac:chgData name="Cynthia Enciso" userId="7915927f-c5cf-4e1f-876d-e79882ad52fa" providerId="ADAL" clId="{0CE2D9B1-3309-4CA9-962C-A8B857A3418D}" dt="2021-11-29T20:59:14.103" v="3419" actId="20577"/>
          <ac:spMkLst>
            <pc:docMk/>
            <pc:sldMk cId="3957580431" sldId="288"/>
            <ac:spMk id="3" creationId="{C1DDAFF8-4C90-485B-BB26-1232A798C836}"/>
          </ac:spMkLst>
        </pc:spChg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1-11T17:45:11.717" v="7923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1T17:43:59.628" v="7842" actId="15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1T17:43:59.628" v="7842" actId="15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mod">
        <pc:chgData name="Cynthia Enciso" userId="7915927f-c5cf-4e1f-876d-e79882ad52fa" providerId="ADAL" clId="{9A78363A-0468-45D8-964C-F0884215088C}" dt="2021-11-11T17:40:30.358" v="7649" actId="2057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17:40:30.358" v="7649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16:29:47.868" v="4289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16:29:47.868" v="4289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1T17:43:03.008" v="7764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1T17:43:03.008" v="7764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40.965" v="7567" actId="478"/>
        <pc:sldMkLst>
          <pc:docMk/>
          <pc:sldMk cId="2319034473" sldId="270"/>
        </pc:sldMkLst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3" creationId="{50A8566E-464E-4175-929B-52776DC40130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mod">
          <ac:chgData name="Cynthia Enciso" userId="7915927f-c5cf-4e1f-876d-e79882ad52fa" providerId="ADAL" clId="{9A78363A-0468-45D8-964C-F0884215088C}" dt="2021-11-11T17:32:29.030" v="7499" actId="1076"/>
          <ac:spMkLst>
            <pc:docMk/>
            <pc:sldMk cId="2319034473" sldId="270"/>
            <ac:spMk id="28" creationId="{04696874-734C-45A0-8B96-6178153D542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mod">
          <ac:chgData name="Cynthia Enciso" userId="7915927f-c5cf-4e1f-876d-e79882ad52fa" providerId="ADAL" clId="{9A78363A-0468-45D8-964C-F0884215088C}" dt="2021-11-11T17:29:46.013" v="7425" actId="1076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mod">
          <ac:chgData name="Cynthia Enciso" userId="7915927f-c5cf-4e1f-876d-e79882ad52fa" providerId="ADAL" clId="{9A78363A-0468-45D8-964C-F0884215088C}" dt="2021-11-11T17:29:30.220" v="7423" actId="1076"/>
          <ac:spMkLst>
            <pc:docMk/>
            <pc:sldMk cId="2319034473" sldId="270"/>
            <ac:spMk id="97" creationId="{B5298211-4992-409B-9275-04B59CD3DC9A}"/>
          </ac:spMkLst>
        </pc:spChg>
        <pc:grpChg chg="mod">
          <ac:chgData name="Cynthia Enciso" userId="7915927f-c5cf-4e1f-876d-e79882ad52fa" providerId="ADAL" clId="{9A78363A-0468-45D8-964C-F0884215088C}" dt="2021-11-11T17:29:49.664" v="7426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mod ord">
        <pc:chgData name="Cynthia Enciso" userId="7915927f-c5cf-4e1f-876d-e79882ad52fa" providerId="ADAL" clId="{9A78363A-0468-45D8-964C-F0884215088C}" dt="2021-11-11T16:19:20.691" v="3487" actId="2057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16:19:20.691" v="3487" actId="20577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bold text to reveal what elements are associated with the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DOM Manipulation and Events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315-B295-42F3-904B-3A50958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A71-D96C-4D33-B84D-9872448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create new element</a:t>
            </a:r>
          </a:p>
          <a:p>
            <a:pPr lvl="1"/>
            <a:r>
              <a:rPr lang="en-US" dirty="0" err="1"/>
              <a:t>document.createElement</a:t>
            </a:r>
            <a:endParaRPr lang="en-US" dirty="0"/>
          </a:p>
          <a:p>
            <a:r>
              <a:rPr lang="en-US" dirty="0"/>
              <a:t>Step #2: add content to new element</a:t>
            </a:r>
          </a:p>
          <a:p>
            <a:pPr lvl="1"/>
            <a:r>
              <a:rPr lang="en-US" dirty="0" err="1"/>
              <a:t>element.innerHTML</a:t>
            </a:r>
            <a:endParaRPr lang="en-US" dirty="0"/>
          </a:p>
          <a:p>
            <a:pPr lvl="1"/>
            <a:r>
              <a:rPr lang="en-US" dirty="0" err="1"/>
              <a:t>element.textContent</a:t>
            </a:r>
            <a:endParaRPr lang="en-US" dirty="0"/>
          </a:p>
          <a:p>
            <a:r>
              <a:rPr lang="en-US" dirty="0"/>
              <a:t>Step #3: add new element to DOM</a:t>
            </a:r>
          </a:p>
          <a:p>
            <a:pPr lvl="1"/>
            <a:r>
              <a:rPr lang="en-US" dirty="0" err="1"/>
              <a:t>parent.appendChild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7659-8D99-40A5-97A9-3BC89533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A16-807E-4405-9AEE-C1F25F60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177-1948-4024-B855-EFE96063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element.setAttribute</a:t>
            </a:r>
            <a:endParaRPr lang="en-US" dirty="0"/>
          </a:p>
          <a:p>
            <a:pPr lvl="1"/>
            <a:r>
              <a:rPr lang="en-US" dirty="0"/>
              <a:t>Has two parameters: the property and then value</a:t>
            </a:r>
          </a:p>
          <a:p>
            <a:pPr lvl="1"/>
            <a:r>
              <a:rPr lang="en-US" dirty="0"/>
              <a:t>Changing the style attribute specifically:</a:t>
            </a:r>
          </a:p>
          <a:p>
            <a:pPr lvl="2"/>
            <a:r>
              <a:rPr lang="en-US" dirty="0"/>
              <a:t>Overwrites previous style attribute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An alternative is: </a:t>
            </a:r>
            <a:r>
              <a:rPr lang="en-US" dirty="0" err="1"/>
              <a:t>element.style.attribute</a:t>
            </a:r>
            <a:endParaRPr lang="en-US" dirty="0"/>
          </a:p>
          <a:p>
            <a:pPr lvl="2"/>
            <a:r>
              <a:rPr lang="en-US" dirty="0"/>
              <a:t>Doesn’t overwrite CSS previous value</a:t>
            </a:r>
          </a:p>
          <a:p>
            <a:pPr lvl="2"/>
            <a:r>
              <a:rPr lang="en-US" dirty="0"/>
              <a:t>Just changes the one property of the style object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8F6C-D120-4CD4-985E-BFF9C83D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097185-B7F1-4823-AECD-9A7E666A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62" y="3272787"/>
            <a:ext cx="6121884" cy="94328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18B52EF-95D9-4E28-AE4B-63C1F17B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00" y="5665484"/>
            <a:ext cx="3329456" cy="9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095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C4A2-EEBB-47E6-9993-DE08BDF0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89D-CA24-49C3-80E3-D5E85577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Events: </a:t>
            </a:r>
            <a:r>
              <a:rPr lang="en-US" dirty="0"/>
              <a:t>something that occurs on an HTML element</a:t>
            </a:r>
          </a:p>
          <a:p>
            <a:r>
              <a:rPr lang="en-US" dirty="0"/>
              <a:t>How do I target an event?</a:t>
            </a:r>
          </a:p>
          <a:p>
            <a:pPr lvl="1"/>
            <a:r>
              <a:rPr lang="en-US" b="1" dirty="0"/>
              <a:t>Event attributes: </a:t>
            </a:r>
            <a:endParaRPr lang="en-US" dirty="0"/>
          </a:p>
          <a:p>
            <a:pPr lvl="2"/>
            <a:r>
              <a:rPr lang="en-US" dirty="0"/>
              <a:t>Examples: onclick,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Limited to only one response to an event</a:t>
            </a:r>
          </a:p>
          <a:p>
            <a:pPr lvl="2"/>
            <a:r>
              <a:rPr lang="en-US" dirty="0"/>
              <a:t>You can add these attributes </a:t>
            </a:r>
            <a:r>
              <a:rPr lang="en-US" b="1" dirty="0"/>
              <a:t>either via HTML or JS</a:t>
            </a:r>
          </a:p>
          <a:p>
            <a:pPr lvl="1"/>
            <a:r>
              <a:rPr lang="en-US" b="1" dirty="0"/>
              <a:t>Event Listener: </a:t>
            </a:r>
            <a:r>
              <a:rPr lang="en-US" dirty="0"/>
              <a:t>handler that listens for a specific event on an HTML element. Created with JS.</a:t>
            </a:r>
          </a:p>
          <a:p>
            <a:pPr lvl="2"/>
            <a:r>
              <a:rPr lang="en-US" dirty="0"/>
              <a:t>When event occurs, functionality is performed</a:t>
            </a:r>
          </a:p>
          <a:p>
            <a:pPr lvl="2"/>
            <a:r>
              <a:rPr lang="en-US" dirty="0"/>
              <a:t>You can attach multiple event listeners to one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8DF4-22C5-4224-BBFF-92935EC6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F04-13B5-466F-BBC3-687E0FEF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D91F-B36C-4E67-96AB-6F892F18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604418" cy="5136524"/>
          </a:xfrm>
        </p:spPr>
        <p:txBody>
          <a:bodyPr>
            <a:normAutofit/>
          </a:bodyPr>
          <a:lstStyle/>
          <a:p>
            <a:r>
              <a:rPr lang="en-US" dirty="0"/>
              <a:t>The submit event is triggered when a form is submitted</a:t>
            </a:r>
          </a:p>
          <a:p>
            <a:r>
              <a:rPr lang="en-US" dirty="0"/>
              <a:t>Its default behavior is to try to send the data to a location</a:t>
            </a:r>
          </a:p>
          <a:p>
            <a:r>
              <a:rPr lang="en-US" dirty="0"/>
              <a:t>Two ways to prevent this: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onsubmit</a:t>
            </a:r>
            <a:r>
              <a:rPr lang="en-US" dirty="0"/>
              <a:t> attribute in HTML or JS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event.preventDefault</a:t>
            </a:r>
            <a:r>
              <a:rPr lang="en-US" dirty="0"/>
              <a:t>() in JS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966D-A430-482A-B387-F72C6E0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9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the DOM?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at least three ways I can target an HTML element with JavaScript?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events?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three ways I can have a function run in response to an event?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 form is submitted, what are two ways I ca prevent the default functionality from happening?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Document Object Model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Using JS to Manipulate the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114550"/>
            <a:ext cx="8826500" cy="36062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3396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Tree-like representation of HTML elements</a:t>
            </a:r>
          </a:p>
          <a:p>
            <a:r>
              <a:rPr lang="en-US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</a:p>
          <a:p>
            <a:pPr marL="1314450" lvl="2" indent="-457200"/>
            <a:r>
              <a:rPr lang="en-US" dirty="0"/>
              <a:t>Including elements and non-elements, like </a:t>
            </a:r>
            <a:r>
              <a:rPr lang="en-US" b="1" dirty="0"/>
              <a:t>text</a:t>
            </a:r>
            <a:r>
              <a:rPr lang="en-US" dirty="0"/>
              <a:t> and </a:t>
            </a:r>
            <a:r>
              <a:rPr lang="en-US" b="1" dirty="0"/>
              <a:t>comments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uses the model to draw the nodes onto the browser window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F1A99-85A5-4056-99AB-99E6D63A073E}"/>
              </a:ext>
            </a:extLst>
          </p:cNvPr>
          <p:cNvGrpSpPr/>
          <p:nvPr/>
        </p:nvGrpSpPr>
        <p:grpSpPr>
          <a:xfrm>
            <a:off x="247879" y="4616067"/>
            <a:ext cx="8747393" cy="2112770"/>
            <a:chOff x="99152" y="4616067"/>
            <a:chExt cx="8747393" cy="211277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DD7883-FD1B-4ED6-8202-09381F312A96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C34759-E2E7-4651-B3C6-471DA7ECC2FC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7" name="Picture 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9E48AEB-BAF9-4AC2-9E11-8B40491B3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B94F1440-90AE-4F7C-BF9B-F54C79B10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013061D2-5A1A-4DA6-B42E-94C90BBB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837D16-0EFB-4828-A313-B83F8A3D1879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7415ADD-8168-49F0-8A4B-E6BC28914699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57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BA8-97C5-4416-96F2-194DEAA2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AFF8-4C90-485B-BB26-1232A798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represents the webpage</a:t>
            </a:r>
          </a:p>
          <a:p>
            <a:r>
              <a:rPr lang="en-US" dirty="0"/>
              <a:t>Using this object allows us to find elements within it</a:t>
            </a:r>
          </a:p>
          <a:p>
            <a:r>
              <a:rPr lang="en-US" dirty="0"/>
              <a:t>Its root element is the HTML element</a:t>
            </a:r>
          </a:p>
          <a:p>
            <a:pPr lvl="1"/>
            <a:r>
              <a:rPr lang="en-US" dirty="0"/>
              <a:t>Every other element is contained within the HTML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377C-56E3-469C-912E-8F69229B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Using JS to Manipulate the DOM</a:t>
            </a:r>
          </a:p>
        </p:txBody>
      </p:sp>
    </p:spTree>
    <p:extLst>
      <p:ext uri="{BB962C8B-B14F-4D97-AF65-F5344CB8AC3E}">
        <p14:creationId xmlns:p14="http://schemas.microsoft.com/office/powerpoint/2010/main" val="15940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3E4-77AF-4930-AD6C-1061FB3E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2EC-F478-4CA3-929F-F538B13A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19200"/>
            <a:ext cx="3188522" cy="5509637"/>
          </a:xfrm>
        </p:spPr>
        <p:txBody>
          <a:bodyPr>
            <a:normAutofit/>
          </a:bodyPr>
          <a:lstStyle/>
          <a:p>
            <a:r>
              <a:rPr lang="en-US" dirty="0" err="1"/>
              <a:t>getElementBy</a:t>
            </a:r>
            <a:r>
              <a:rPr lang="en-US" dirty="0"/>
              <a:t>__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CSS Selectors in JS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08F64-3826-4BED-BF3C-8BB7580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53C91-2446-49FC-95E7-02386140873F}"/>
              </a:ext>
            </a:extLst>
          </p:cNvPr>
          <p:cNvSpPr/>
          <p:nvPr/>
        </p:nvSpPr>
        <p:spPr>
          <a:xfrm>
            <a:off x="3839513" y="1565910"/>
            <a:ext cx="5304486" cy="4797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323E3F-76D5-40F6-84CA-575EEFB1EF72}"/>
              </a:ext>
            </a:extLst>
          </p:cNvPr>
          <p:cNvSpPr/>
          <p:nvPr/>
        </p:nvSpPr>
        <p:spPr>
          <a:xfrm>
            <a:off x="4907777" y="2194813"/>
            <a:ext cx="4091940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id=“</a:t>
            </a:r>
            <a:r>
              <a:rPr lang="en-US" dirty="0" err="1"/>
              <a:t>myPara</a:t>
            </a:r>
            <a:r>
              <a:rPr lang="en-US" dirty="0"/>
              <a:t>”&gt; paragraph one&lt;/p&gt;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8EA0B3-EFA4-4975-AF3B-07132B09EF89}"/>
              </a:ext>
            </a:extLst>
          </p:cNvPr>
          <p:cNvSpPr/>
          <p:nvPr/>
        </p:nvSpPr>
        <p:spPr>
          <a:xfrm>
            <a:off x="4907777" y="3505641"/>
            <a:ext cx="407665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class=“red”&gt; paragraph two &lt;/p&gt;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66639-5125-403F-8B14-28626FEE1CFA}"/>
              </a:ext>
            </a:extLst>
          </p:cNvPr>
          <p:cNvSpPr/>
          <p:nvPr/>
        </p:nvSpPr>
        <p:spPr>
          <a:xfrm>
            <a:off x="4921136" y="4860338"/>
            <a:ext cx="406522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 class=“red”&gt; div one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E4F8-2D59-4683-8A82-1871D47437C2}"/>
              </a:ext>
            </a:extLst>
          </p:cNvPr>
          <p:cNvSpPr txBox="1"/>
          <p:nvPr/>
        </p:nvSpPr>
        <p:spPr>
          <a:xfrm>
            <a:off x="164984" y="19648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getElementById</a:t>
            </a:r>
            <a:r>
              <a:rPr lang="en-US" b="1" dirty="0"/>
              <a:t>(“</a:t>
            </a:r>
            <a:r>
              <a:rPr lang="en-US" b="1" dirty="0" err="1"/>
              <a:t>myPara</a:t>
            </a:r>
            <a:r>
              <a:rPr lang="en-US" b="1" dirty="0"/>
              <a:t>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D96F3-1BFB-420F-80D8-A5F8ADD20D4C}"/>
              </a:ext>
            </a:extLst>
          </p:cNvPr>
          <p:cNvSpPr txBox="1"/>
          <p:nvPr/>
        </p:nvSpPr>
        <p:spPr>
          <a:xfrm>
            <a:off x="164984" y="2485042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getElementsByTagName</a:t>
            </a:r>
            <a:r>
              <a:rPr lang="en-US" b="1" dirty="0"/>
              <a:t>(“p”)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38275-7DF0-48ED-9C03-479A7528D42B}"/>
              </a:ext>
            </a:extLst>
          </p:cNvPr>
          <p:cNvSpPr txBox="1"/>
          <p:nvPr/>
        </p:nvSpPr>
        <p:spPr>
          <a:xfrm>
            <a:off x="164984" y="301641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getElementsByClassName</a:t>
            </a:r>
            <a:r>
              <a:rPr lang="en-US" b="1" dirty="0"/>
              <a:t>(“red”)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52001-9E95-4331-885E-6846B81A6D5A}"/>
              </a:ext>
            </a:extLst>
          </p:cNvPr>
          <p:cNvSpPr txBox="1"/>
          <p:nvPr/>
        </p:nvSpPr>
        <p:spPr>
          <a:xfrm>
            <a:off x="157643" y="457268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</a:t>
            </a:r>
            <a:r>
              <a:rPr lang="en-US" b="1" dirty="0"/>
              <a:t>(“p”)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68993-266D-4D1C-95CE-2D1DB219B0C4}"/>
              </a:ext>
            </a:extLst>
          </p:cNvPr>
          <p:cNvSpPr txBox="1"/>
          <p:nvPr/>
        </p:nvSpPr>
        <p:spPr>
          <a:xfrm>
            <a:off x="164984" y="507000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querySelectorAll</a:t>
            </a:r>
            <a:r>
              <a:rPr lang="en-US" b="1" dirty="0"/>
              <a:t>(“p”)</a:t>
            </a:r>
          </a:p>
        </p:txBody>
      </p:sp>
    </p:spTree>
    <p:extLst>
      <p:ext uri="{BB962C8B-B14F-4D97-AF65-F5344CB8AC3E}">
        <p14:creationId xmlns:p14="http://schemas.microsoft.com/office/powerpoint/2010/main" val="36423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F04-F9FE-48CA-B6E0-7D327FC9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508D-3096-4781-A6F5-4C2CA871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313"/>
            <a:ext cx="4343400" cy="5387523"/>
          </a:xfrm>
        </p:spPr>
        <p:txBody>
          <a:bodyPr/>
          <a:lstStyle/>
          <a:p>
            <a:r>
              <a:rPr lang="en-US" dirty="0"/>
              <a:t>If current element is div: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current element is second paragraph: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367E-E249-4B92-95AD-723980F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C916AC-12DA-4B05-8704-71CAE0AA09D6}"/>
              </a:ext>
            </a:extLst>
          </p:cNvPr>
          <p:cNvSpPr/>
          <p:nvPr/>
        </p:nvSpPr>
        <p:spPr>
          <a:xfrm>
            <a:off x="3989070" y="2068830"/>
            <a:ext cx="4854930" cy="366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div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0073B-3905-4C7B-A637-77909374E813}"/>
              </a:ext>
            </a:extLst>
          </p:cNvPr>
          <p:cNvSpPr/>
          <p:nvPr/>
        </p:nvSpPr>
        <p:spPr>
          <a:xfrm>
            <a:off x="6267400" y="2407920"/>
            <a:ext cx="217551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one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02C17-F1C2-483D-BCDF-3B03E93E6ADF}"/>
              </a:ext>
            </a:extLst>
          </p:cNvPr>
          <p:cNvSpPr/>
          <p:nvPr/>
        </p:nvSpPr>
        <p:spPr>
          <a:xfrm>
            <a:off x="6267400" y="3571360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two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19183-E185-4DE1-A222-AA59D0637F20}"/>
              </a:ext>
            </a:extLst>
          </p:cNvPr>
          <p:cNvSpPr/>
          <p:nvPr/>
        </p:nvSpPr>
        <p:spPr>
          <a:xfrm>
            <a:off x="6288330" y="4659437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three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DD422-905D-4697-8616-38B8749E8E9D}"/>
              </a:ext>
            </a:extLst>
          </p:cNvPr>
          <p:cNvSpPr txBox="1"/>
          <p:nvPr/>
        </p:nvSpPr>
        <p:spPr>
          <a:xfrm>
            <a:off x="380010" y="192077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firstElementChild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308F5-E478-4A90-A1EB-448CD21383AE}"/>
              </a:ext>
            </a:extLst>
          </p:cNvPr>
          <p:cNvSpPr txBox="1"/>
          <p:nvPr/>
        </p:nvSpPr>
        <p:spPr>
          <a:xfrm>
            <a:off x="380010" y="251505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lastElementChild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2E862-8F03-414B-B913-0E4756E4193C}"/>
              </a:ext>
            </a:extLst>
          </p:cNvPr>
          <p:cNvSpPr txBox="1"/>
          <p:nvPr/>
        </p:nvSpPr>
        <p:spPr>
          <a:xfrm>
            <a:off x="380010" y="297907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A1174-0302-4ECA-A61D-BA97B71E83AF}"/>
              </a:ext>
            </a:extLst>
          </p:cNvPr>
          <p:cNvSpPr txBox="1"/>
          <p:nvPr/>
        </p:nvSpPr>
        <p:spPr>
          <a:xfrm>
            <a:off x="180993" y="4853953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previousElementSibling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7B309-7C45-4BAB-8955-3C4D0FCBBE31}"/>
              </a:ext>
            </a:extLst>
          </p:cNvPr>
          <p:cNvSpPr txBox="1"/>
          <p:nvPr/>
        </p:nvSpPr>
        <p:spPr>
          <a:xfrm>
            <a:off x="226890" y="547472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nextElementSibling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88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8" grpId="2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610</Words>
  <Application>Microsoft Office PowerPoint</Application>
  <PresentationFormat>On-screen Show (4:3)</PresentationFormat>
  <Paragraphs>139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2_Custom Design</vt:lpstr>
      <vt:lpstr>DOM Manipulation and Events</vt:lpstr>
      <vt:lpstr>Key Topics</vt:lpstr>
      <vt:lpstr>PowerPoint Presentation</vt:lpstr>
      <vt:lpstr>The DOM</vt:lpstr>
      <vt:lpstr>HTML and DOM</vt:lpstr>
      <vt:lpstr>The Document Object</vt:lpstr>
      <vt:lpstr>PowerPoint Presentation</vt:lpstr>
      <vt:lpstr>Selecting Elements</vt:lpstr>
      <vt:lpstr>Selecting Elements By Relationships</vt:lpstr>
      <vt:lpstr>Adding Elements</vt:lpstr>
      <vt:lpstr>Targeting Attributes</vt:lpstr>
      <vt:lpstr>PowerPoint Presentation</vt:lpstr>
      <vt:lpstr>What are Events?</vt:lpstr>
      <vt:lpstr>Form Submission Event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33</cp:revision>
  <cp:lastPrinted>2016-06-20T20:58:50Z</cp:lastPrinted>
  <dcterms:created xsi:type="dcterms:W3CDTF">2016-11-09T18:19:08Z</dcterms:created>
  <dcterms:modified xsi:type="dcterms:W3CDTF">2021-11-30T20:03:32Z</dcterms:modified>
</cp:coreProperties>
</file>