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5"/>
  </p:notesMasterIdLst>
  <p:sldIdLst>
    <p:sldId id="256" r:id="rId2"/>
    <p:sldId id="271" r:id="rId3"/>
    <p:sldId id="270" r:id="rId4"/>
    <p:sldId id="269" r:id="rId5"/>
    <p:sldId id="260" r:id="rId6"/>
    <p:sldId id="261" r:id="rId7"/>
    <p:sldId id="281" r:id="rId8"/>
    <p:sldId id="264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63" r:id="rId18"/>
    <p:sldId id="275" r:id="rId19"/>
    <p:sldId id="291" r:id="rId20"/>
    <p:sldId id="272" r:id="rId21"/>
    <p:sldId id="273" r:id="rId22"/>
    <p:sldId id="274" r:id="rId23"/>
    <p:sldId id="27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57" d="100"/>
          <a:sy n="57" d="100"/>
        </p:scale>
        <p:origin x="1128" y="7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6" y="320634"/>
            <a:ext cx="7282849" cy="2543545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Collaboration and Goals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…code is written and saved in this folder…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dirty="0"/>
              <a:t>$ git commit –m “description of work completed”</a:t>
            </a:r>
          </a:p>
          <a:p>
            <a:pPr marL="0" indent="0">
              <a:buNone/>
            </a:pPr>
            <a:r>
              <a:rPr lang="en-US" dirty="0"/>
              <a:t>$ git pull origin main</a:t>
            </a:r>
          </a:p>
          <a:p>
            <a:pPr marL="0" indent="0">
              <a:buNone/>
            </a:pPr>
            <a:r>
              <a:rPr lang="en-US" dirty="0"/>
              <a:t>$ 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git clone</a:t>
            </a:r>
            <a:r>
              <a:rPr lang="en-US" dirty="0"/>
              <a:t> – create a copy of a repository on github.com or gitlab.com onto your local machine.</a:t>
            </a:r>
          </a:p>
          <a:p>
            <a:r>
              <a:rPr lang="en-US" b="1" i="1" dirty="0"/>
              <a:t>git add</a:t>
            </a:r>
            <a:r>
              <a:rPr lang="en-US" dirty="0"/>
              <a:t> – stage files (staging indicates which files you want to keep a record of or remove. i.e. it tracks your current work)</a:t>
            </a:r>
          </a:p>
          <a:p>
            <a:r>
              <a:rPr lang="en-US" b="1" i="1" dirty="0"/>
              <a:t>git commit</a:t>
            </a:r>
            <a:r>
              <a:rPr lang="en-US" dirty="0"/>
              <a:t> – take a ‘snapshot’ of your staged files, and inform git to use these as a working standard moving forward. You interact with remove git repositories using these commits..</a:t>
            </a:r>
          </a:p>
          <a:p>
            <a:pPr lvl="1"/>
            <a:r>
              <a:rPr lang="en-US" dirty="0"/>
              <a:t>Note that commit must always be accompanied by a message. Using the ‘-m’ flag will allow you to write a message automatically.</a:t>
            </a:r>
          </a:p>
          <a:p>
            <a:r>
              <a:rPr lang="en-US" b="1" i="1" dirty="0"/>
              <a:t>git pull</a:t>
            </a:r>
            <a:r>
              <a:rPr lang="en-US" dirty="0"/>
              <a:t> – a command used retrieve and merge the most recent commit from a branch on a linked, remote repository</a:t>
            </a:r>
          </a:p>
          <a:p>
            <a:r>
              <a:rPr lang="en-US" b="1" i="1" dirty="0"/>
              <a:t>git push</a:t>
            </a:r>
            <a:r>
              <a:rPr lang="en-US" dirty="0"/>
              <a:t> – a command used to copy your local commit from a repository to a branch on a linked, remote repository.</a:t>
            </a:r>
          </a:p>
          <a:p>
            <a:r>
              <a:rPr lang="en-US" b="1" i="1" dirty="0"/>
              <a:t>git status</a:t>
            </a:r>
            <a:r>
              <a:rPr lang="en-US" dirty="0"/>
              <a:t> – a utility command used to compare your local repository, the stages files, and your record of commits, as compared to the linked repository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0304-87A8-46B0-8CAD-5E12DE20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a Developer?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2BC4-459C-4EDE-8249-4BEDA5EE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207399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software developer is an individual who plans and creates computer programs based on user needs.</a:t>
            </a:r>
          </a:p>
          <a:p>
            <a:r>
              <a:rPr lang="en-US" dirty="0"/>
              <a:t>Role:</a:t>
            </a:r>
          </a:p>
          <a:p>
            <a:pPr lvl="1"/>
            <a:r>
              <a:rPr lang="en-US" dirty="0"/>
              <a:t>Software developers are not programmers</a:t>
            </a:r>
          </a:p>
          <a:p>
            <a:pPr lvl="1"/>
            <a:r>
              <a:rPr lang="en-US" dirty="0"/>
              <a:t>Software developers are not designers</a:t>
            </a:r>
          </a:p>
          <a:p>
            <a:pPr lvl="1"/>
            <a:r>
              <a:rPr lang="en-US" dirty="0"/>
              <a:t>Software developers are not business analysts</a:t>
            </a:r>
          </a:p>
          <a:p>
            <a:pPr lvl="1"/>
            <a:r>
              <a:rPr lang="en-US" dirty="0"/>
              <a:t>Software developers are not testers</a:t>
            </a:r>
          </a:p>
          <a:p>
            <a:pPr lvl="1"/>
            <a:r>
              <a:rPr lang="en-US" dirty="0"/>
              <a:t>Software developers are a combination of ALL THE ABOVE AND MORE</a:t>
            </a:r>
          </a:p>
          <a:p>
            <a:pPr lvl="1"/>
            <a:r>
              <a:rPr lang="en-US" dirty="0"/>
              <a:t>Software developers will communicate will clients (directly or indirectly) to identify and create </a:t>
            </a:r>
            <a:r>
              <a:rPr lang="en-US" b="1" i="1" dirty="0"/>
              <a:t>solutions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Software developers use a variety of tools and technologies to modify, write, debug, document and test software applications, which may invariably change over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32168-E2DD-4F5B-9256-5F8ABC1E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2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b="1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b="1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b="1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b="1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1241266" y="1179203"/>
          <a:ext cx="5736000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362036" y="1406769"/>
          <a:ext cx="8502848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  <a:p>
            <a:pPr lvl="1"/>
            <a:r>
              <a:rPr lang="en-US" dirty="0"/>
              <a:t>With a relative path ‘../’ is used to move outside of the current directly (“one level up”).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7"/>
            <a:ext cx="7919328" cy="6671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901611" y="1497396"/>
            <a:ext cx="8082817" cy="4429272"/>
            <a:chOff x="896683" y="1768287"/>
            <a:chExt cx="5697404" cy="3453463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879231" y="176828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0072" y="2824771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20178" y="488780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57534" y="4887805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5127" y="49354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488</TotalTime>
  <Words>1674</Words>
  <Application>Microsoft Office PowerPoint</Application>
  <PresentationFormat>On-screen Show (4:3)</PresentationFormat>
  <Paragraphs>244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Revature</vt:lpstr>
      <vt:lpstr>Introduction Collaboration and Goals</vt:lpstr>
      <vt:lpstr>What does it mean to be a Developer?</vt:lpstr>
      <vt:lpstr>Client-Server-Database Architecture</vt:lpstr>
      <vt:lpstr>Broad Categories of Languages</vt:lpstr>
      <vt:lpstr>Decimal Number System</vt:lpstr>
      <vt:lpstr>Binary Number System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Getting help with the command line</vt:lpstr>
      <vt:lpstr>Git</vt:lpstr>
      <vt:lpstr>Basic Add Program to GitHub</vt:lpstr>
      <vt:lpstr>Example</vt:lpstr>
      <vt:lpstr>Git CLI Commands</vt:lpstr>
      <vt:lpstr>Branching</vt:lpstr>
      <vt:lpstr>Create branch</vt:lpstr>
      <vt:lpstr>Merge branch</vt:lpstr>
      <vt:lpstr>Forking Repositories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34</cp:revision>
  <dcterms:created xsi:type="dcterms:W3CDTF">2021-05-10T12:23:39Z</dcterms:created>
  <dcterms:modified xsi:type="dcterms:W3CDTF">2021-08-29T16:27:23Z</dcterms:modified>
</cp:coreProperties>
</file>