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63" r:id="rId6"/>
    <p:sldId id="269" r:id="rId7"/>
    <p:sldId id="270" r:id="rId8"/>
    <p:sldId id="271" r:id="rId9"/>
    <p:sldId id="272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78F16-4FF4-4459-9B0C-FEE085F2CA5D}" v="3" dt="2021-03-31T19:34:15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70" y="7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FE178F16-4FF4-4459-9B0C-FEE085F2CA5D}"/>
    <pc:docChg chg="custSel addSld delSld modSld">
      <pc:chgData name="Bryn Portella" userId="cac9ba8b-dbd7-41cd-af06-e643c8802b55" providerId="ADAL" clId="{FE178F16-4FF4-4459-9B0C-FEE085F2CA5D}" dt="2021-03-31T19:36:47.219" v="700" actId="255"/>
      <pc:docMkLst>
        <pc:docMk/>
      </pc:docMkLst>
      <pc:sldChg chg="modSp mod">
        <pc:chgData name="Bryn Portella" userId="cac9ba8b-dbd7-41cd-af06-e643c8802b55" providerId="ADAL" clId="{FE178F16-4FF4-4459-9B0C-FEE085F2CA5D}" dt="2021-03-31T19:33:39.766" v="476" actId="20577"/>
        <pc:sldMkLst>
          <pc:docMk/>
          <pc:sldMk cId="612340198" sldId="271"/>
        </pc:sldMkLst>
        <pc:spChg chg="mod">
          <ac:chgData name="Bryn Portella" userId="cac9ba8b-dbd7-41cd-af06-e643c8802b55" providerId="ADAL" clId="{FE178F16-4FF4-4459-9B0C-FEE085F2CA5D}" dt="2021-03-31T19:33:39.766" v="476" actId="20577"/>
          <ac:spMkLst>
            <pc:docMk/>
            <pc:sldMk cId="612340198" sldId="271"/>
            <ac:spMk id="3" creationId="{A172CE6E-B066-4B2D-AA9E-6F3E85B9478B}"/>
          </ac:spMkLst>
        </pc:spChg>
      </pc:sldChg>
      <pc:sldChg chg="addSp modSp new mod">
        <pc:chgData name="Bryn Portella" userId="cac9ba8b-dbd7-41cd-af06-e643c8802b55" providerId="ADAL" clId="{FE178F16-4FF4-4459-9B0C-FEE085F2CA5D}" dt="2021-03-31T19:36:47.219" v="700" actId="255"/>
        <pc:sldMkLst>
          <pc:docMk/>
          <pc:sldMk cId="1403349077" sldId="272"/>
        </pc:sldMkLst>
        <pc:spChg chg="mod">
          <ac:chgData name="Bryn Portella" userId="cac9ba8b-dbd7-41cd-af06-e643c8802b55" providerId="ADAL" clId="{FE178F16-4FF4-4459-9B0C-FEE085F2CA5D}" dt="2021-03-31T19:33:47.238" v="484" actId="20577"/>
          <ac:spMkLst>
            <pc:docMk/>
            <pc:sldMk cId="1403349077" sldId="272"/>
            <ac:spMk id="2" creationId="{C0C7E3EC-3E39-4DCC-8B6C-D6C90196BEF8}"/>
          </ac:spMkLst>
        </pc:spChg>
        <pc:spChg chg="add mod">
          <ac:chgData name="Bryn Portella" userId="cac9ba8b-dbd7-41cd-af06-e643c8802b55" providerId="ADAL" clId="{FE178F16-4FF4-4459-9B0C-FEE085F2CA5D}" dt="2021-03-31T19:36:47.219" v="700" actId="255"/>
          <ac:spMkLst>
            <pc:docMk/>
            <pc:sldMk cId="1403349077" sldId="272"/>
            <ac:spMk id="5" creationId="{BF96E4E5-446B-4B93-9648-2EDC62FE2010}"/>
          </ac:spMkLst>
        </pc:spChg>
      </pc:sldChg>
      <pc:sldChg chg="add del">
        <pc:chgData name="Bryn Portella" userId="cac9ba8b-dbd7-41cd-af06-e643c8802b55" providerId="ADAL" clId="{FE178F16-4FF4-4459-9B0C-FEE085F2CA5D}" dt="2021-03-31T19:34:08.031" v="486"/>
        <pc:sldMkLst>
          <pc:docMk/>
          <pc:sldMk cId="0" sldId="273"/>
        </pc:sldMkLst>
      </pc:sldChg>
      <pc:sldChg chg="add del">
        <pc:chgData name="Bryn Portella" userId="cac9ba8b-dbd7-41cd-af06-e643c8802b55" providerId="ADAL" clId="{FE178F16-4FF4-4459-9B0C-FEE085F2CA5D}" dt="2021-03-31T19:34:08.031" v="486"/>
        <pc:sldMkLst>
          <pc:docMk/>
          <pc:sldMk cId="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5DA09-8C21-4B91-BE1B-6802989CFCA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E8D5A-099F-46B2-B097-046955EAA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0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636F-9B10-4D8F-959E-F1D59CD64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77158-8CB3-4AC4-BF57-0318BC372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Inheritance and its Uses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essentially copies </a:t>
            </a:r>
            <a:r>
              <a:rPr lang="en-US" i="1" dirty="0"/>
              <a:t>visible</a:t>
            </a:r>
            <a:r>
              <a:rPr lang="en-US" dirty="0"/>
              <a:t> variables and methods from a parent class into a child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Promotes code reuse, reduces duplication and redundancy.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Enables polymorphism and code flexibility (more on this later)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Structures classes into an understandable hierarchy.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Is-A vs Has-A Relationships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Composition is when a class internally creates an instance of another class. 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Example composition = new Example();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is a has-a(n) relationship. </a:t>
            </a:r>
            <a:r>
              <a:rPr lang="en-US" dirty="0" err="1"/>
              <a:t>MyClass</a:t>
            </a:r>
            <a:r>
              <a:rPr lang="en-US" dirty="0"/>
              <a:t> is </a:t>
            </a:r>
            <a:r>
              <a:rPr lang="en-US" i="1" dirty="0"/>
              <a:t>composed </a:t>
            </a:r>
            <a:r>
              <a:rPr lang="en-US" dirty="0"/>
              <a:t>of an Example object.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i="1" dirty="0"/>
              <a:t>has-an </a:t>
            </a:r>
            <a:r>
              <a:rPr lang="en-US" dirty="0"/>
              <a:t>Example object.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(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dirty="0"/>
              <a:t> or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dirty="0"/>
              <a:t> keywords) creates an is-a(n) relationship.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Relationships Define Structure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organizing your code into classes, consider the relationship between the different parts. Those relationships will inform the structure of the classes themselves.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If you’re simulating a car…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Should the engine extend car, or should the car class contain an engine instance?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Do the different car parts have common functions or properties that can be abstracted out? I.e. can those commonalities be moved into an abstract superclass or interface that they each inherit?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EC38-7ACF-42D7-900C-29D3ED36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CD03-02F1-42B1-9BF5-8E4B12DF1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A superclass essentially guarantees that all subclasses will have certain behaviors – those that are defined in the super class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Therefore, it defines a contract between extending classes and all other classes.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28ED9-3E51-4BE2-9A88-DC6D395D93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Object Class</a:t>
            </a:r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All classes from Java implicitly inherit from the Object class. I.e. if a class does not explicitly extend another, then it implicitly extends Object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Thus, every class has access to the Object class’ methods.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Every class can override these methods to provide a unique implementation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For some methods, this is expected.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Object Class Methods</a:t>
            </a: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380" dirty="0" err="1"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-US" sz="2380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2380" dirty="0"/>
              <a:t>: generates an integer that uniquely identifies an object from all other objects of a class. By default, typically uses the memory address of the object (JVM-specific).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SzPts val="2380"/>
              <a:buChar char="•"/>
            </a:pPr>
            <a:r>
              <a:rPr lang="en-US" sz="2380" dirty="0">
                <a:latin typeface="Courier New"/>
                <a:ea typeface="Courier New"/>
                <a:cs typeface="Courier New"/>
                <a:sym typeface="Courier New"/>
              </a:rPr>
              <a:t>equals() </a:t>
            </a:r>
            <a:r>
              <a:rPr lang="en-US" sz="2380" dirty="0"/>
              <a:t>: determines if two objects are </a:t>
            </a:r>
            <a:r>
              <a:rPr lang="en-US" sz="2380" i="1" dirty="0"/>
              <a:t>equivalent</a:t>
            </a:r>
            <a:r>
              <a:rPr lang="en-US" sz="2380" dirty="0"/>
              <a:t>, i.e. whether or not they have the same values in every variable. uses the result of </a:t>
            </a:r>
            <a:r>
              <a:rPr lang="en-US" sz="2380" dirty="0" err="1"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-US" sz="2380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2380" dirty="0"/>
              <a:t>by default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SzPts val="2380"/>
              <a:buChar char="•"/>
            </a:pPr>
            <a:r>
              <a:rPr lang="en-US" sz="2380" dirty="0" err="1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sz="2380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2380" dirty="0"/>
              <a:t>: returns a String representation of the object. By default, prints the class name and the memory address of the object.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SzPts val="2380"/>
              <a:buChar char="•"/>
            </a:pPr>
            <a:r>
              <a:rPr lang="en-US" sz="238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finalize() </a:t>
            </a:r>
            <a:r>
              <a:rPr lang="en-US" sz="238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: called by the garbage collector when there are no more references to the object, just before the instance is destroyed</a:t>
            </a:r>
            <a:endParaRPr dirty="0"/>
          </a:p>
        </p:txBody>
      </p:sp>
      <p:sp>
        <p:nvSpPr>
          <p:cNvPr id="311" name="Google Shape;311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01AC-E766-4AF1-8D3E-911A6E3F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CE6E-B066-4B2D-AA9E-6F3E85B9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 of the same name with the same parameter list is defined in both the superclass and the subclass.</a:t>
            </a:r>
          </a:p>
          <a:p>
            <a:r>
              <a:rPr lang="en-US" dirty="0"/>
              <a:t>The subclass method must be as or more public than the superclass method. </a:t>
            </a:r>
          </a:p>
          <a:p>
            <a:r>
              <a:rPr lang="en-US" dirty="0"/>
              <a:t>The return type must have an IS-A relationship with the return type of the superclass method. </a:t>
            </a:r>
          </a:p>
          <a:p>
            <a:r>
              <a:rPr lang="en-US" dirty="0"/>
              <a:t>@Overrride is an annotation that can indicate to the compiler/IDE that the following method is intended to override a parent class method.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37E3A-C9B5-4B22-996D-2D31CCF0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4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E3EC-3E39-4DCC-8B6C-D6C90196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A3CA-D9EB-4DBF-9235-9E69236F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C7701-8E51-47DF-919E-F31E71FF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6E4E5-446B-4B93-9648-2EDC62FE2010}"/>
              </a:ext>
            </a:extLst>
          </p:cNvPr>
          <p:cNvSpPr/>
          <p:nvPr/>
        </p:nvSpPr>
        <p:spPr>
          <a:xfrm>
            <a:off x="380010" y="1329512"/>
            <a:ext cx="8383980" cy="46778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Animal{</a:t>
            </a:r>
          </a:p>
          <a:p>
            <a:pPr defTabSz="2286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printAnimalSound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(“An animal sound”); 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2286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extends Animal{</a:t>
            </a:r>
          </a:p>
          <a:p>
            <a:pPr defTabSz="2286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printAnimalSound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(“bark”); 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2860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349077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15</TotalTime>
  <Words>563</Words>
  <Application>Microsoft Office PowerPoint</Application>
  <PresentationFormat>On-screen Show (4:3)</PresentationFormat>
  <Paragraphs>58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Revature</vt:lpstr>
      <vt:lpstr>Inheritance</vt:lpstr>
      <vt:lpstr>Inheritance and its Uses</vt:lpstr>
      <vt:lpstr>Is-A vs Has-A Relationships</vt:lpstr>
      <vt:lpstr>Relationships Define Structure</vt:lpstr>
      <vt:lpstr>Contract</vt:lpstr>
      <vt:lpstr>The Object Class</vt:lpstr>
      <vt:lpstr>Object Class Methods</vt:lpstr>
      <vt:lpstr>Overriding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Bryn Portella</dc:creator>
  <cp:lastModifiedBy>Bryn Portella</cp:lastModifiedBy>
  <cp:revision>1</cp:revision>
  <dcterms:created xsi:type="dcterms:W3CDTF">2021-03-31T19:21:50Z</dcterms:created>
  <dcterms:modified xsi:type="dcterms:W3CDTF">2021-03-31T19:36:50Z</dcterms:modified>
</cp:coreProperties>
</file>