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3"/>
  </p:notesMasterIdLst>
  <p:sldIdLst>
    <p:sldId id="256" r:id="rId2"/>
    <p:sldId id="300" r:id="rId3"/>
    <p:sldId id="301" r:id="rId4"/>
    <p:sldId id="340" r:id="rId5"/>
    <p:sldId id="302" r:id="rId6"/>
    <p:sldId id="303" r:id="rId7"/>
    <p:sldId id="265" r:id="rId8"/>
    <p:sldId id="266" r:id="rId9"/>
    <p:sldId id="274" r:id="rId10"/>
    <p:sldId id="268" r:id="rId11"/>
    <p:sldId id="316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ED41E-5E74-41F9-B856-E5BCA1C196A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9BAD6-F2A2-453D-BFB7-F8814072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0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function/package-summary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5C3F-2F4F-44E6-94FE-863228AE8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 and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5D9D8-23AB-4DF3-A33A-2CA37A4EA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1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“Coding to the Interface”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 interfaces to track common behavior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 interface reference variables to polymorphically control concrete classes.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This way, the exact implementation doesn’t matter.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“Coding to the Interface” results in code that is easier to test, easier to fix, and easier to extend</a:t>
            </a:r>
            <a:endParaRPr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Functional interfaces are interfaces that only have one abstract method.</a:t>
            </a:r>
          </a:p>
          <a:p>
            <a:r>
              <a:rPr lang="en-US" dirty="0"/>
              <a:t>The purpose of functional interfaces is to provide a specific function that can be applied easily to any class.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Runnable (used to create threads)</a:t>
            </a:r>
          </a:p>
          <a:p>
            <a:pPr lvl="1"/>
            <a:r>
              <a:rPr lang="en-US" dirty="0"/>
              <a:t>Comparable</a:t>
            </a:r>
          </a:p>
          <a:p>
            <a:pPr lvl="1"/>
            <a:r>
              <a:rPr lang="en-US" dirty="0"/>
              <a:t>Comparator</a:t>
            </a:r>
          </a:p>
          <a:p>
            <a:pPr marL="50800" indent="0">
              <a:buNone/>
            </a:pPr>
            <a:r>
              <a:rPr lang="en-US" dirty="0"/>
              <a:t>More examples: </a:t>
            </a:r>
            <a:r>
              <a:rPr lang="en-US" dirty="0">
                <a:hlinkClick r:id="rId2"/>
              </a:rPr>
              <a:t>https://docs.oracle.com/javase/8/docs/api/java/util/function/package-summary.html</a:t>
            </a:r>
            <a:endParaRPr lang="en-US" dirty="0"/>
          </a:p>
          <a:p>
            <a:pPr marL="50800" indent="0">
              <a:buNone/>
            </a:pPr>
            <a:r>
              <a:rPr lang="en-US" dirty="0"/>
              <a:t>Functional Interfaces are important because of how they can be used with lambdas (we will discuss this in more detail later).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0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Abstract Classes and Methods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b="1" u="sng" dirty="0"/>
              <a:t>Abstract</a:t>
            </a:r>
            <a:r>
              <a:rPr lang="en-US" sz="2400" dirty="0"/>
              <a:t> </a:t>
            </a:r>
            <a:r>
              <a:rPr lang="en-US" sz="2400" i="1" dirty="0"/>
              <a:t>adjective</a:t>
            </a:r>
            <a:r>
              <a:rPr lang="en-US" sz="2400" dirty="0"/>
              <a:t> /</a:t>
            </a:r>
            <a:r>
              <a:rPr lang="en-US" sz="2400" dirty="0" err="1"/>
              <a:t>abˈstrakt</a:t>
            </a:r>
            <a:r>
              <a:rPr lang="en-US" sz="2400" dirty="0"/>
              <a:t>,ˈ</a:t>
            </a:r>
            <a:r>
              <a:rPr lang="en-US" sz="2400" dirty="0" err="1"/>
              <a:t>abˌstrakt</a:t>
            </a:r>
            <a:r>
              <a:rPr lang="en-US" sz="2400" dirty="0"/>
              <a:t>/: existing in thought or as an idea but not having a physical or concrete existence.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2590"/>
              <a:buNone/>
            </a:pPr>
            <a:r>
              <a:rPr lang="en-US" sz="2400" dirty="0"/>
              <a:t>To recap: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dirty="0"/>
              <a:t>Abstract methods have a </a:t>
            </a:r>
            <a:r>
              <a:rPr lang="en-US" sz="2400" i="1" dirty="0"/>
              <a:t>declaration</a:t>
            </a:r>
            <a:r>
              <a:rPr lang="en-US" sz="2400" dirty="0"/>
              <a:t>, but no </a:t>
            </a:r>
            <a:r>
              <a:rPr lang="en-US" sz="2400" i="1" dirty="0"/>
              <a:t>definition</a:t>
            </a:r>
            <a:r>
              <a:rPr lang="en-US" sz="2400" dirty="0"/>
              <a:t>. They are not </a:t>
            </a:r>
            <a:r>
              <a:rPr lang="en-US" sz="2400" i="1" dirty="0"/>
              <a:t>concrete</a:t>
            </a:r>
            <a:r>
              <a:rPr lang="en-US" sz="2400" dirty="0"/>
              <a:t> methods which have both.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A class that contains an abstract method (directly or through inheritance) </a:t>
            </a:r>
            <a:r>
              <a:rPr lang="en-US" sz="2400" i="1" dirty="0"/>
              <a:t>must be</a:t>
            </a:r>
            <a:r>
              <a:rPr lang="en-US" sz="2400" dirty="0"/>
              <a:t> an abstract class.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An abstract class does not need to contain any abstract methods.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Abstract classes cannot be instantiated. 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Abstract classes store properties and behaviors that describe a type of thing but should not be instantiated.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Interfaces vs Abstract Classes	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All methods of an interface are implicitly public and abstract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800"/>
              <a:buChar char="•"/>
            </a:pPr>
            <a:r>
              <a:rPr lang="en-US" dirty="0"/>
              <a:t>You can define them as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dirty="0"/>
              <a:t>, or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dirty="0"/>
              <a:t> as of Java 8.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Interface variables are implicitly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public static final</a:t>
            </a:r>
            <a:endParaRPr lang="en-US" dirty="0"/>
          </a:p>
          <a:p>
            <a:pPr marL="342900" indent="-342900">
              <a:lnSpc>
                <a:spcPct val="90000"/>
              </a:lnSpc>
            </a:pPr>
            <a:r>
              <a:rPr lang="en-US" dirty="0"/>
              <a:t>Neither abstract classes or interfaces can be instantiated directly (you must create objects from derived classes)</a:t>
            </a:r>
          </a:p>
          <a:p>
            <a:pPr marL="342900" indent="-342900">
              <a:lnSpc>
                <a:spcPct val="90000"/>
              </a:lnSpc>
            </a:pPr>
            <a:r>
              <a:rPr lang="en-US" dirty="0"/>
              <a:t>Child classes the implement interfaces or abstract classes must provide a definition for abstract any methods.</a:t>
            </a:r>
          </a:p>
          <a:p>
            <a:pPr marL="342900" indent="-342900">
              <a:lnSpc>
                <a:spcPct val="90000"/>
              </a:lnSpc>
            </a:pPr>
            <a:r>
              <a:rPr lang="en-US" dirty="0"/>
              <a:t>A class can only extend one class; however, it can implement many interfaces.</a:t>
            </a:r>
          </a:p>
          <a:p>
            <a:pPr marL="342900" indent="-34290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endParaRPr lang="en-US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/>
              <a:t> Keyword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dirty="0"/>
              <a:t> keyword has three uses: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dirty="0"/>
              <a:t> variable cannot be changed once assigned a value. It is the </a:t>
            </a:r>
            <a:r>
              <a:rPr lang="en-US" i="1" dirty="0"/>
              <a:t>final </a:t>
            </a:r>
            <a:r>
              <a:rPr lang="en-US" dirty="0"/>
              <a:t>state of the object.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dirty="0"/>
              <a:t> method cannot be overridden. It is the </a:t>
            </a:r>
            <a:r>
              <a:rPr lang="en-US" i="1" dirty="0"/>
              <a:t>final</a:t>
            </a:r>
            <a:r>
              <a:rPr lang="en-US" dirty="0"/>
              <a:t> implementation of that behavior.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dirty="0"/>
              <a:t> class cannot be extended. It is the </a:t>
            </a:r>
            <a:r>
              <a:rPr lang="en-US" i="1" dirty="0"/>
              <a:t>final</a:t>
            </a:r>
            <a:r>
              <a:rPr lang="en-US" dirty="0"/>
              <a:t> definition of that class.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final and static are two different things. Do not confuse them.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static final </a:t>
            </a:r>
            <a:r>
              <a:rPr lang="en-US" dirty="0"/>
              <a:t>variable is one that has a universal value </a:t>
            </a:r>
            <a:r>
              <a:rPr lang="en-US" i="1" dirty="0"/>
              <a:t>and</a:t>
            </a:r>
            <a:r>
              <a:rPr lang="en-US" dirty="0"/>
              <a:t> cannot be changed. Think pi.</a:t>
            </a:r>
            <a:endParaRPr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Why Use Either?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Abstract classes are structures that contain state and behaviors. Interfaces better define behaviors only.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If a behavior is reliant on what something </a:t>
            </a:r>
            <a:r>
              <a:rPr lang="en-US" sz="2590" i="1" dirty="0"/>
              <a:t>is</a:t>
            </a:r>
            <a:r>
              <a:rPr lang="en-US" sz="2590" dirty="0"/>
              <a:t>, it should go in an abstract class. If it can be described separately from the state, it should go in an interface.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Use an abstract class when you want to have a common “root” class, but you don’t want it instantiated.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Use interfaces when you just want to define behavior.</a:t>
            </a: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 Metaphor…	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530417"/>
            <a:ext cx="8176849" cy="454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All USAF pilots go through training on skills that are shared across all models of plane. A USAF pilot is a stateful object – each has a name, rank, etc.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An abstract class.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 USAF pilot is also assigned to a specific model of plane, for which they receive additional training. A C-17 Pilot is an example.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A concrete class that extends USAF Pilot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Any pilot may be designated as a “safety officer” for a flight, which confers a set of operations and checks they must complete. These checks are universal.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An interface that can be implemented by a USAF pilot</a:t>
            </a: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Advanced Usage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Abstract classes and Interfaces are often used in Libraries and Frameworks to give you access to their code (the states and behaviors defined in the library) for extension.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Example: The Java Servlets API defines how web applications handle and interpret HTTP requests to run code. 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The library is designed to work polymorphically with subclasses of library-defined abstract classes.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You </a:t>
            </a:r>
            <a:r>
              <a:rPr lang="en-US" i="1" dirty="0"/>
              <a:t>extend</a:t>
            </a:r>
            <a:r>
              <a:rPr lang="en-US" dirty="0"/>
              <a:t> the library’s abstract classes to create custom functionality, and register them with the library</a:t>
            </a:r>
            <a:endParaRPr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“Coding to the Interface”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380010" y="1540041"/>
            <a:ext cx="8176849" cy="442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Wherever possible, code should be “loosely coupled”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“Tightly coupled” code is highly dependent on a specific implementation (concrete class).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400"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What if the product later changes to require PostgreSQL database instead?</a:t>
            </a: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3E40BE-C560-48EF-B6FB-E0CE295B8DF8}"/>
              </a:ext>
            </a:extLst>
          </p:cNvPr>
          <p:cNvSpPr/>
          <p:nvPr/>
        </p:nvSpPr>
        <p:spPr>
          <a:xfrm>
            <a:off x="754144" y="2203348"/>
            <a:ext cx="7013544" cy="9992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4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ublic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(String Table, String Value) {}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91859A-9A4C-4DDF-89BD-47134E6C4842}"/>
              </a:ext>
            </a:extLst>
          </p:cNvPr>
          <p:cNvSpPr/>
          <p:nvPr/>
        </p:nvSpPr>
        <p:spPr>
          <a:xfrm>
            <a:off x="754144" y="3449959"/>
            <a:ext cx="7013544" cy="25177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4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ublic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database;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database) {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.database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database;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add(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tring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database.addRow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("Customer",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DB6F-3DEE-4841-A9EC-E2E8A9E8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Loosely Coupled Example…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4A170-99F9-4CE8-BEB3-8D9DC9809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CC62A6-F1A0-4218-8CF5-814B6F6C224B}"/>
              </a:ext>
            </a:extLst>
          </p:cNvPr>
          <p:cNvSpPr/>
          <p:nvPr/>
        </p:nvSpPr>
        <p:spPr>
          <a:xfrm>
            <a:off x="380007" y="1328233"/>
            <a:ext cx="7868444" cy="7164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4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ublic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interface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(String Table, String Value);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28F6FC-93EC-4C55-856B-39752E8384EE}"/>
              </a:ext>
            </a:extLst>
          </p:cNvPr>
          <p:cNvSpPr/>
          <p:nvPr/>
        </p:nvSpPr>
        <p:spPr>
          <a:xfrm>
            <a:off x="380008" y="2228171"/>
            <a:ext cx="7868443" cy="6419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4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ublic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(String Table, String Value) { /* whatever*/ }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EE8E1C-A145-43A5-8404-CFEC446D5A9E}"/>
              </a:ext>
            </a:extLst>
          </p:cNvPr>
          <p:cNvSpPr/>
          <p:nvPr/>
        </p:nvSpPr>
        <p:spPr>
          <a:xfrm>
            <a:off x="380008" y="3100314"/>
            <a:ext cx="7868443" cy="6419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4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ublic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PostgreSQLDatabase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public void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(String Table, String Value) { /*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postgre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code */}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C4198-E08D-4604-B165-0E6553F9902B}"/>
              </a:ext>
            </a:extLst>
          </p:cNvPr>
          <p:cNvSpPr/>
          <p:nvPr/>
        </p:nvSpPr>
        <p:spPr>
          <a:xfrm>
            <a:off x="380009" y="3925784"/>
            <a:ext cx="7868443" cy="2635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4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ublic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database;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database) {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.database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database;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add(string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database.addRow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("Customer",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6056288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44</TotalTime>
  <Words>962</Words>
  <Application>Microsoft Office PowerPoint</Application>
  <PresentationFormat>On-screen Show (4:3)</PresentationFormat>
  <Paragraphs>122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Revature</vt:lpstr>
      <vt:lpstr>Abstraction and Final</vt:lpstr>
      <vt:lpstr>Abstract Classes and Methods</vt:lpstr>
      <vt:lpstr>Interfaces vs Abstract Classes </vt:lpstr>
      <vt:lpstr>The final Keyword</vt:lpstr>
      <vt:lpstr>Why Use Either?</vt:lpstr>
      <vt:lpstr>A Metaphor… </vt:lpstr>
      <vt:lpstr>Advanced Usage</vt:lpstr>
      <vt:lpstr>“Coding to the Interface”</vt:lpstr>
      <vt:lpstr>Loosely Coupled Example…</vt:lpstr>
      <vt:lpstr>“Coding to the Interface”</vt:lpstr>
      <vt:lpstr>Functional 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Joseph Highe</cp:lastModifiedBy>
  <cp:revision>4</cp:revision>
  <dcterms:created xsi:type="dcterms:W3CDTF">2021-04-05T14:03:29Z</dcterms:created>
  <dcterms:modified xsi:type="dcterms:W3CDTF">2021-09-27T13:59:48Z</dcterms:modified>
</cp:coreProperties>
</file>