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14"/>
  </p:notesMasterIdLst>
  <p:sldIdLst>
    <p:sldId id="256" r:id="rId2"/>
    <p:sldId id="273" r:id="rId3"/>
    <p:sldId id="277" r:id="rId4"/>
    <p:sldId id="275" r:id="rId5"/>
    <p:sldId id="276" r:id="rId6"/>
    <p:sldId id="278" r:id="rId7"/>
    <p:sldId id="274" r:id="rId8"/>
    <p:sldId id="267" r:id="rId9"/>
    <p:sldId id="268" r:id="rId10"/>
    <p:sldId id="269" r:id="rId11"/>
    <p:sldId id="270" r:id="rId12"/>
    <p:sldId id="271"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49A7DF-04C2-429B-8A12-F5B588B5709E}" v="45" dt="2021-04-08T17:29:32.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1350"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1C49A7DF-04C2-429B-8A12-F5B588B5709E}"/>
    <pc:docChg chg="undo redo custSel addSld modSld sldOrd">
      <pc:chgData name="Bryn Portella" userId="cac9ba8b-dbd7-41cd-af06-e643c8802b55" providerId="ADAL" clId="{1C49A7DF-04C2-429B-8A12-F5B588B5709E}" dt="2021-04-09T16:46:36.542" v="1700" actId="27636"/>
      <pc:docMkLst>
        <pc:docMk/>
      </pc:docMkLst>
      <pc:sldChg chg="delSp modSp mod">
        <pc:chgData name="Bryn Portella" userId="cac9ba8b-dbd7-41cd-af06-e643c8802b55" providerId="ADAL" clId="{1C49A7DF-04C2-429B-8A12-F5B588B5709E}" dt="2021-04-08T17:33:16.787" v="1552" actId="478"/>
        <pc:sldMkLst>
          <pc:docMk/>
          <pc:sldMk cId="4116490054" sldId="256"/>
        </pc:sldMkLst>
        <pc:spChg chg="mod">
          <ac:chgData name="Bryn Portella" userId="cac9ba8b-dbd7-41cd-af06-e643c8802b55" providerId="ADAL" clId="{1C49A7DF-04C2-429B-8A12-F5B588B5709E}" dt="2021-04-08T17:15:27.910" v="11" actId="20577"/>
          <ac:spMkLst>
            <pc:docMk/>
            <pc:sldMk cId="4116490054" sldId="256"/>
            <ac:spMk id="2" creationId="{5597BA4C-EFF8-429F-A4A0-88952E91E209}"/>
          </ac:spMkLst>
        </pc:spChg>
        <pc:spChg chg="del">
          <ac:chgData name="Bryn Portella" userId="cac9ba8b-dbd7-41cd-af06-e643c8802b55" providerId="ADAL" clId="{1C49A7DF-04C2-429B-8A12-F5B588B5709E}" dt="2021-04-08T17:33:16.787" v="1552" actId="478"/>
          <ac:spMkLst>
            <pc:docMk/>
            <pc:sldMk cId="4116490054" sldId="256"/>
            <ac:spMk id="3" creationId="{C96B84AB-7611-49FE-993D-5CA2193721AC}"/>
          </ac:spMkLst>
        </pc:spChg>
      </pc:sldChg>
      <pc:sldChg chg="add">
        <pc:chgData name="Bryn Portella" userId="cac9ba8b-dbd7-41cd-af06-e643c8802b55" providerId="ADAL" clId="{1C49A7DF-04C2-429B-8A12-F5B588B5709E}" dt="2021-04-08T17:15:42.638" v="12"/>
        <pc:sldMkLst>
          <pc:docMk/>
          <pc:sldMk cId="0" sldId="267"/>
        </pc:sldMkLst>
      </pc:sldChg>
      <pc:sldChg chg="add">
        <pc:chgData name="Bryn Portella" userId="cac9ba8b-dbd7-41cd-af06-e643c8802b55" providerId="ADAL" clId="{1C49A7DF-04C2-429B-8A12-F5B588B5709E}" dt="2021-04-08T17:15:42.638" v="12"/>
        <pc:sldMkLst>
          <pc:docMk/>
          <pc:sldMk cId="0" sldId="268"/>
        </pc:sldMkLst>
      </pc:sldChg>
      <pc:sldChg chg="add">
        <pc:chgData name="Bryn Portella" userId="cac9ba8b-dbd7-41cd-af06-e643c8802b55" providerId="ADAL" clId="{1C49A7DF-04C2-429B-8A12-F5B588B5709E}" dt="2021-04-08T17:15:42.638" v="12"/>
        <pc:sldMkLst>
          <pc:docMk/>
          <pc:sldMk cId="0" sldId="269"/>
        </pc:sldMkLst>
      </pc:sldChg>
      <pc:sldChg chg="add">
        <pc:chgData name="Bryn Portella" userId="cac9ba8b-dbd7-41cd-af06-e643c8802b55" providerId="ADAL" clId="{1C49A7DF-04C2-429B-8A12-F5B588B5709E}" dt="2021-04-08T17:15:42.638" v="12"/>
        <pc:sldMkLst>
          <pc:docMk/>
          <pc:sldMk cId="0" sldId="270"/>
        </pc:sldMkLst>
      </pc:sldChg>
      <pc:sldChg chg="add">
        <pc:chgData name="Bryn Portella" userId="cac9ba8b-dbd7-41cd-af06-e643c8802b55" providerId="ADAL" clId="{1C49A7DF-04C2-429B-8A12-F5B588B5709E}" dt="2021-04-08T17:15:42.638" v="12"/>
        <pc:sldMkLst>
          <pc:docMk/>
          <pc:sldMk cId="0" sldId="271"/>
        </pc:sldMkLst>
      </pc:sldChg>
      <pc:sldChg chg="modSp add mod">
        <pc:chgData name="Bryn Portella" userId="cac9ba8b-dbd7-41cd-af06-e643c8802b55" providerId="ADAL" clId="{1C49A7DF-04C2-429B-8A12-F5B588B5709E}" dt="2021-04-08T17:44:07.715" v="1554" actId="404"/>
        <pc:sldMkLst>
          <pc:docMk/>
          <pc:sldMk cId="3572841786" sldId="273"/>
        </pc:sldMkLst>
        <pc:spChg chg="mod">
          <ac:chgData name="Bryn Portella" userId="cac9ba8b-dbd7-41cd-af06-e643c8802b55" providerId="ADAL" clId="{1C49A7DF-04C2-429B-8A12-F5B588B5709E}" dt="2021-04-08T17:44:07.715" v="1554" actId="404"/>
          <ac:spMkLst>
            <pc:docMk/>
            <pc:sldMk cId="3572841786" sldId="273"/>
            <ac:spMk id="12" creationId="{99DABCA1-A9A0-409D-AA03-721F7498BFD7}"/>
          </ac:spMkLst>
        </pc:spChg>
      </pc:sldChg>
      <pc:sldChg chg="modSp add mod">
        <pc:chgData name="Bryn Portella" userId="cac9ba8b-dbd7-41cd-af06-e643c8802b55" providerId="ADAL" clId="{1C49A7DF-04C2-429B-8A12-F5B588B5709E}" dt="2021-04-08T17:17:40.896" v="235" actId="404"/>
        <pc:sldMkLst>
          <pc:docMk/>
          <pc:sldMk cId="95856629" sldId="274"/>
        </pc:sldMkLst>
        <pc:spChg chg="mod">
          <ac:chgData name="Bryn Portella" userId="cac9ba8b-dbd7-41cd-af06-e643c8802b55" providerId="ADAL" clId="{1C49A7DF-04C2-429B-8A12-F5B588B5709E}" dt="2021-04-08T17:17:33.951" v="233" actId="404"/>
          <ac:spMkLst>
            <pc:docMk/>
            <pc:sldMk cId="95856629" sldId="274"/>
            <ac:spMk id="5" creationId="{2CBE63C9-E14A-4D87-95FA-15FB135F6FA8}"/>
          </ac:spMkLst>
        </pc:spChg>
        <pc:spChg chg="mod">
          <ac:chgData name="Bryn Portella" userId="cac9ba8b-dbd7-41cd-af06-e643c8802b55" providerId="ADAL" clId="{1C49A7DF-04C2-429B-8A12-F5B588B5709E}" dt="2021-04-08T17:17:40.896" v="235" actId="404"/>
          <ac:spMkLst>
            <pc:docMk/>
            <pc:sldMk cId="95856629" sldId="274"/>
            <ac:spMk id="6" creationId="{C3F26C82-7755-4AFC-B86D-E5AA449D2D61}"/>
          </ac:spMkLst>
        </pc:spChg>
      </pc:sldChg>
      <pc:sldChg chg="modSp new mod modAnim">
        <pc:chgData name="Bryn Portella" userId="cac9ba8b-dbd7-41cd-af06-e643c8802b55" providerId="ADAL" clId="{1C49A7DF-04C2-429B-8A12-F5B588B5709E}" dt="2021-04-08T17:21:16.369" v="464" actId="20577"/>
        <pc:sldMkLst>
          <pc:docMk/>
          <pc:sldMk cId="3163494948" sldId="275"/>
        </pc:sldMkLst>
        <pc:spChg chg="mod">
          <ac:chgData name="Bryn Portella" userId="cac9ba8b-dbd7-41cd-af06-e643c8802b55" providerId="ADAL" clId="{1C49A7DF-04C2-429B-8A12-F5B588B5709E}" dt="2021-04-08T17:15:58.096" v="33" actId="20577"/>
          <ac:spMkLst>
            <pc:docMk/>
            <pc:sldMk cId="3163494948" sldId="275"/>
            <ac:spMk id="2" creationId="{2EB46BF6-D922-483A-BDF5-7500BF71E3EB}"/>
          </ac:spMkLst>
        </pc:spChg>
        <pc:spChg chg="mod">
          <ac:chgData name="Bryn Portella" userId="cac9ba8b-dbd7-41cd-af06-e643c8802b55" providerId="ADAL" clId="{1C49A7DF-04C2-429B-8A12-F5B588B5709E}" dt="2021-04-08T17:21:16.369" v="464" actId="20577"/>
          <ac:spMkLst>
            <pc:docMk/>
            <pc:sldMk cId="3163494948" sldId="275"/>
            <ac:spMk id="3" creationId="{93095995-7969-4ED7-9BD6-FAE88DAED649}"/>
          </ac:spMkLst>
        </pc:spChg>
      </pc:sldChg>
      <pc:sldChg chg="modSp new mod">
        <pc:chgData name="Bryn Portella" userId="cac9ba8b-dbd7-41cd-af06-e643c8802b55" providerId="ADAL" clId="{1C49A7DF-04C2-429B-8A12-F5B588B5709E}" dt="2021-04-08T17:25:04.577" v="918" actId="2711"/>
        <pc:sldMkLst>
          <pc:docMk/>
          <pc:sldMk cId="16584146" sldId="276"/>
        </pc:sldMkLst>
        <pc:spChg chg="mod">
          <ac:chgData name="Bryn Portella" userId="cac9ba8b-dbd7-41cd-af06-e643c8802b55" providerId="ADAL" clId="{1C49A7DF-04C2-429B-8A12-F5B588B5709E}" dt="2021-04-08T17:21:41.122" v="487" actId="20577"/>
          <ac:spMkLst>
            <pc:docMk/>
            <pc:sldMk cId="16584146" sldId="276"/>
            <ac:spMk id="2" creationId="{4239E9CD-B1EC-4946-8F9B-01F78EBE75C1}"/>
          </ac:spMkLst>
        </pc:spChg>
        <pc:spChg chg="mod">
          <ac:chgData name="Bryn Portella" userId="cac9ba8b-dbd7-41cd-af06-e643c8802b55" providerId="ADAL" clId="{1C49A7DF-04C2-429B-8A12-F5B588B5709E}" dt="2021-04-08T17:25:04.577" v="918" actId="2711"/>
          <ac:spMkLst>
            <pc:docMk/>
            <pc:sldMk cId="16584146" sldId="276"/>
            <ac:spMk id="3" creationId="{72B08450-EBBE-495E-A4EF-D15FB861D488}"/>
          </ac:spMkLst>
        </pc:spChg>
      </pc:sldChg>
      <pc:sldChg chg="modSp new mod">
        <pc:chgData name="Bryn Portella" userId="cac9ba8b-dbd7-41cd-af06-e643c8802b55" providerId="ADAL" clId="{1C49A7DF-04C2-429B-8A12-F5B588B5709E}" dt="2021-04-08T17:27:34.055" v="1362" actId="20577"/>
        <pc:sldMkLst>
          <pc:docMk/>
          <pc:sldMk cId="4255912083" sldId="277"/>
        </pc:sldMkLst>
        <pc:spChg chg="mod">
          <ac:chgData name="Bryn Portella" userId="cac9ba8b-dbd7-41cd-af06-e643c8802b55" providerId="ADAL" clId="{1C49A7DF-04C2-429B-8A12-F5B588B5709E}" dt="2021-04-08T17:25:13.353" v="928" actId="20577"/>
          <ac:spMkLst>
            <pc:docMk/>
            <pc:sldMk cId="4255912083" sldId="277"/>
            <ac:spMk id="2" creationId="{9C05B766-5D68-4716-AAC5-0E8D3396BE9C}"/>
          </ac:spMkLst>
        </pc:spChg>
        <pc:spChg chg="mod">
          <ac:chgData name="Bryn Portella" userId="cac9ba8b-dbd7-41cd-af06-e643c8802b55" providerId="ADAL" clId="{1C49A7DF-04C2-429B-8A12-F5B588B5709E}" dt="2021-04-08T17:27:34.055" v="1362" actId="20577"/>
          <ac:spMkLst>
            <pc:docMk/>
            <pc:sldMk cId="4255912083" sldId="277"/>
            <ac:spMk id="3" creationId="{FA4574BD-BCCE-4997-ADFC-7C9E25F9BB08}"/>
          </ac:spMkLst>
        </pc:spChg>
      </pc:sldChg>
      <pc:sldChg chg="addSp modSp new mod">
        <pc:chgData name="Bryn Portella" userId="cac9ba8b-dbd7-41cd-af06-e643c8802b55" providerId="ADAL" clId="{1C49A7DF-04C2-429B-8A12-F5B588B5709E}" dt="2021-04-08T17:29:32.835" v="1551" actId="20577"/>
        <pc:sldMkLst>
          <pc:docMk/>
          <pc:sldMk cId="2509807476" sldId="278"/>
        </pc:sldMkLst>
        <pc:spChg chg="mod">
          <ac:chgData name="Bryn Portella" userId="cac9ba8b-dbd7-41cd-af06-e643c8802b55" providerId="ADAL" clId="{1C49A7DF-04C2-429B-8A12-F5B588B5709E}" dt="2021-04-08T17:27:58.038" v="1389" actId="20577"/>
          <ac:spMkLst>
            <pc:docMk/>
            <pc:sldMk cId="2509807476" sldId="278"/>
            <ac:spMk id="2" creationId="{5BE22775-96C4-4C8B-B7E4-17CA0FFDA45E}"/>
          </ac:spMkLst>
        </pc:spChg>
        <pc:spChg chg="mod">
          <ac:chgData name="Bryn Portella" userId="cac9ba8b-dbd7-41cd-af06-e643c8802b55" providerId="ADAL" clId="{1C49A7DF-04C2-429B-8A12-F5B588B5709E}" dt="2021-04-08T17:29:32.835" v="1551" actId="20577"/>
          <ac:spMkLst>
            <pc:docMk/>
            <pc:sldMk cId="2509807476" sldId="278"/>
            <ac:spMk id="3" creationId="{48CE1A80-7A96-4223-B9E4-A157EAF4CCC5}"/>
          </ac:spMkLst>
        </pc:spChg>
        <pc:spChg chg="add mod">
          <ac:chgData name="Bryn Portella" userId="cac9ba8b-dbd7-41cd-af06-e643c8802b55" providerId="ADAL" clId="{1C49A7DF-04C2-429B-8A12-F5B588B5709E}" dt="2021-04-08T17:28:22.286" v="1444" actId="1076"/>
          <ac:spMkLst>
            <pc:docMk/>
            <pc:sldMk cId="2509807476" sldId="278"/>
            <ac:spMk id="5" creationId="{5CECAEF5-AE2F-4F8C-9258-32B571D5C0F6}"/>
          </ac:spMkLst>
        </pc:spChg>
      </pc:sldChg>
      <pc:sldChg chg="modSp new mod ord modClrScheme chgLayout">
        <pc:chgData name="Bryn Portella" userId="cac9ba8b-dbd7-41cd-af06-e643c8802b55" providerId="ADAL" clId="{1C49A7DF-04C2-429B-8A12-F5B588B5709E}" dt="2021-04-09T16:46:36.542" v="1700" actId="27636"/>
        <pc:sldMkLst>
          <pc:docMk/>
          <pc:sldMk cId="301249173" sldId="279"/>
        </pc:sldMkLst>
        <pc:spChg chg="mod ord">
          <ac:chgData name="Bryn Portella" userId="cac9ba8b-dbd7-41cd-af06-e643c8802b55" providerId="ADAL" clId="{1C49A7DF-04C2-429B-8A12-F5B588B5709E}" dt="2021-04-09T16:46:36.471" v="1699" actId="700"/>
          <ac:spMkLst>
            <pc:docMk/>
            <pc:sldMk cId="301249173" sldId="279"/>
            <ac:spMk id="2" creationId="{3112924C-222C-4F6F-B117-125B7B0E7D56}"/>
          </ac:spMkLst>
        </pc:spChg>
        <pc:spChg chg="mod ord">
          <ac:chgData name="Bryn Portella" userId="cac9ba8b-dbd7-41cd-af06-e643c8802b55" providerId="ADAL" clId="{1C49A7DF-04C2-429B-8A12-F5B588B5709E}" dt="2021-04-09T16:46:36.542" v="1700" actId="27636"/>
          <ac:spMkLst>
            <pc:docMk/>
            <pc:sldMk cId="301249173" sldId="279"/>
            <ac:spMk id="3" creationId="{6CCDD0C6-4C1B-48E9-A4E6-5F3C6AAF7126}"/>
          </ac:spMkLst>
        </pc:spChg>
        <pc:spChg chg="mod ord">
          <ac:chgData name="Bryn Portella" userId="cac9ba8b-dbd7-41cd-af06-e643c8802b55" providerId="ADAL" clId="{1C49A7DF-04C2-429B-8A12-F5B588B5709E}" dt="2021-04-09T16:46:36.471" v="1699" actId="700"/>
          <ac:spMkLst>
            <pc:docMk/>
            <pc:sldMk cId="301249173" sldId="279"/>
            <ac:spMk id="4" creationId="{91530382-EF1A-495B-90D9-F7AB3F14ABA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247597C3-B3EB-4E5D-9F17-29538D6D2587}" type="datetimeFigureOut">
              <a:rPr lang="en-US" smtClean="0"/>
              <a:t>10/1/2021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D6FB27C-4783-450A-AD34-01DA672548F5}" type="slidenum">
              <a:rPr lang="en-US" smtClean="0"/>
              <a:t>‹#›</a:t>
            </a:fld>
            <a:endParaRPr lang="en-US"/>
          </a:p>
        </p:txBody>
      </p:sp>
    </p:spTree>
    <p:extLst>
      <p:ext uri="{BB962C8B-B14F-4D97-AF65-F5344CB8AC3E}">
        <p14:creationId xmlns:p14="http://schemas.microsoft.com/office/powerpoint/2010/main" val="244587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7/docs/api/java/lang/Exception.html"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BA4C-EFF8-429F-A4A0-88952E91E209}"/>
              </a:ext>
            </a:extLst>
          </p:cNvPr>
          <p:cNvSpPr>
            <a:spLocks noGrp="1"/>
          </p:cNvSpPr>
          <p:nvPr>
            <p:ph type="ctrTitle"/>
          </p:nvPr>
        </p:nvSpPr>
        <p:spPr/>
        <p:txBody>
          <a:bodyPr/>
          <a:lstStyle/>
          <a:p>
            <a:r>
              <a:rPr lang="en-US" dirty="0"/>
              <a:t>Exceptions</a:t>
            </a:r>
          </a:p>
        </p:txBody>
      </p:sp>
    </p:spTree>
    <p:extLst>
      <p:ext uri="{BB962C8B-B14F-4D97-AF65-F5344CB8AC3E}">
        <p14:creationId xmlns:p14="http://schemas.microsoft.com/office/powerpoint/2010/main" val="4116490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a:t>Copy/paste the first line of a stacktrace into Google will find a solution 9 times out of 10.</a:t>
            </a:r>
            <a:endParaRPr/>
          </a:p>
          <a:p>
            <a:pPr marL="342900" lvl="0" indent="-342900" algn="l" rtl="0">
              <a:spcBef>
                <a:spcPts val="518"/>
              </a:spcBef>
              <a:spcAft>
                <a:spcPts val="0"/>
              </a:spcAft>
              <a:buSzPts val="2590"/>
              <a:buChar char="•"/>
            </a:pPr>
            <a:r>
              <a:rPr lang="en-US" sz="2590"/>
              <a:t>Someone else has likely had the same or a similar problem in the past.</a:t>
            </a:r>
            <a:endParaRPr/>
          </a:p>
          <a:p>
            <a:pPr marL="742950" lvl="1" indent="-285750" algn="l" rtl="0">
              <a:spcBef>
                <a:spcPts val="444"/>
              </a:spcBef>
              <a:spcAft>
                <a:spcPts val="0"/>
              </a:spcAft>
              <a:buSzPts val="2220"/>
              <a:buChar char="–"/>
            </a:pPr>
            <a:r>
              <a:rPr lang="en-US" sz="2220"/>
              <a:t>This won’t always work if you’re using the newest version of a library or tool. New versions have new ways of breaking, and less support</a:t>
            </a:r>
            <a:endParaRPr/>
          </a:p>
          <a:p>
            <a:pPr marL="342900" lvl="0" indent="-342900" algn="l" rtl="0">
              <a:spcBef>
                <a:spcPts val="518"/>
              </a:spcBef>
              <a:spcAft>
                <a:spcPts val="0"/>
              </a:spcAft>
              <a:buSzPts val="2590"/>
              <a:buChar char="•"/>
            </a:pPr>
            <a:r>
              <a:rPr lang="en-US" sz="2590"/>
              <a:t>Stackoverflow is your friend</a:t>
            </a:r>
            <a:endParaRPr/>
          </a:p>
          <a:p>
            <a:pPr marL="342900" lvl="0" indent="-342900" algn="l" rtl="0">
              <a:spcBef>
                <a:spcPts val="518"/>
              </a:spcBef>
              <a:spcAft>
                <a:spcPts val="0"/>
              </a:spcAft>
              <a:buSzPts val="2590"/>
              <a:buChar char="•"/>
            </a:pPr>
            <a:r>
              <a:rPr lang="en-US" sz="2590"/>
              <a:t>Remove any proprietary or specific info from the query first. There are not going to be any solutions for </a:t>
            </a:r>
            <a:r>
              <a:rPr lang="en-US" sz="2035">
                <a:latin typeface="Courier New"/>
                <a:ea typeface="Courier New"/>
                <a:cs typeface="Courier New"/>
                <a:sym typeface="Courier New"/>
              </a:rPr>
              <a:t>org.Revature.myfirstproject.classes.model.MyClass</a:t>
            </a:r>
            <a:endParaRPr sz="2035">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RuntimeException</a:t>
            </a:r>
            <a:endParaRPr lang="en-US" sz="1400" dirty="0"/>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4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B766-5D68-4716-AAC5-0E8D3396BE9C}"/>
              </a:ext>
            </a:extLst>
          </p:cNvPr>
          <p:cNvSpPr>
            <a:spLocks noGrp="1"/>
          </p:cNvSpPr>
          <p:nvPr>
            <p:ph type="title"/>
          </p:nvPr>
        </p:nvSpPr>
        <p:spPr/>
        <p:txBody>
          <a:bodyPr/>
          <a:lstStyle/>
          <a:p>
            <a:r>
              <a:rPr lang="en-US" dirty="0"/>
              <a:t>Exception</a:t>
            </a:r>
          </a:p>
        </p:txBody>
      </p:sp>
      <p:sp>
        <p:nvSpPr>
          <p:cNvPr id="3" name="Content Placeholder 2">
            <a:extLst>
              <a:ext uri="{FF2B5EF4-FFF2-40B4-BE49-F238E27FC236}">
                <a16:creationId xmlns:a16="http://schemas.microsoft.com/office/drawing/2014/main" id="{FA4574BD-BCCE-4997-ADFC-7C9E25F9BB08}"/>
              </a:ext>
            </a:extLst>
          </p:cNvPr>
          <p:cNvSpPr>
            <a:spLocks noGrp="1"/>
          </p:cNvSpPr>
          <p:nvPr>
            <p:ph idx="1"/>
          </p:nvPr>
        </p:nvSpPr>
        <p:spPr/>
        <p:txBody>
          <a:bodyPr/>
          <a:lstStyle/>
          <a:p>
            <a:r>
              <a:rPr lang="en-US" dirty="0"/>
              <a:t>A Java object that wraps an event which causes an interruption to the normal flow of a program</a:t>
            </a:r>
          </a:p>
          <a:p>
            <a:r>
              <a:rPr lang="en-US" dirty="0"/>
              <a:t>Different from </a:t>
            </a:r>
            <a:r>
              <a:rPr lang="en-US" i="1" dirty="0"/>
              <a:t>Error which are Java objects that wrap events from which a Java program should not be expected to recover</a:t>
            </a:r>
          </a:p>
          <a:p>
            <a:pPr lvl="1"/>
            <a:r>
              <a:rPr lang="en-US" i="1" dirty="0" err="1"/>
              <a:t>OutOfMemoryError</a:t>
            </a:r>
            <a:endParaRPr lang="en-US" i="1" dirty="0"/>
          </a:p>
          <a:p>
            <a:pPr lvl="1"/>
            <a:r>
              <a:rPr lang="en-US" i="1" dirty="0" err="1"/>
              <a:t>StackOverflowError</a:t>
            </a:r>
            <a:endParaRPr lang="en-US" i="1" dirty="0"/>
          </a:p>
          <a:p>
            <a:r>
              <a:rPr lang="en-US" i="1" dirty="0"/>
              <a:t>Exceptions may or may not occur as a result of programming errors.</a:t>
            </a:r>
          </a:p>
        </p:txBody>
      </p:sp>
      <p:sp>
        <p:nvSpPr>
          <p:cNvPr id="4" name="Slide Number Placeholder 3">
            <a:extLst>
              <a:ext uri="{FF2B5EF4-FFF2-40B4-BE49-F238E27FC236}">
                <a16:creationId xmlns:a16="http://schemas.microsoft.com/office/drawing/2014/main" id="{9FA816EE-4752-46D6-8525-FA81EC93C440}"/>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425591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6BF6-D922-483A-BDF5-7500BF71E3EB}"/>
              </a:ext>
            </a:extLst>
          </p:cNvPr>
          <p:cNvSpPr>
            <a:spLocks noGrp="1"/>
          </p:cNvSpPr>
          <p:nvPr>
            <p:ph type="title"/>
          </p:nvPr>
        </p:nvSpPr>
        <p:spPr/>
        <p:txBody>
          <a:bodyPr/>
          <a:lstStyle/>
          <a:p>
            <a:r>
              <a:rPr lang="en-US" dirty="0"/>
              <a:t>Checked Exceptions</a:t>
            </a:r>
          </a:p>
        </p:txBody>
      </p:sp>
      <p:sp>
        <p:nvSpPr>
          <p:cNvPr id="3" name="Content Placeholder 2">
            <a:extLst>
              <a:ext uri="{FF2B5EF4-FFF2-40B4-BE49-F238E27FC236}">
                <a16:creationId xmlns:a16="http://schemas.microsoft.com/office/drawing/2014/main" id="{93095995-7969-4ED7-9BD6-FAE88DAED649}"/>
              </a:ext>
            </a:extLst>
          </p:cNvPr>
          <p:cNvSpPr>
            <a:spLocks noGrp="1"/>
          </p:cNvSpPr>
          <p:nvPr>
            <p:ph idx="1"/>
          </p:nvPr>
        </p:nvSpPr>
        <p:spPr/>
        <p:txBody>
          <a:bodyPr>
            <a:normAutofit lnSpcReduction="10000"/>
          </a:bodyPr>
          <a:lstStyle/>
          <a:p>
            <a:r>
              <a:rPr lang="en-US" sz="3200" dirty="0"/>
              <a:t>Any subclass of Exception which is NOT a subclass of </a:t>
            </a:r>
            <a:r>
              <a:rPr lang="en-US" sz="3200" dirty="0" err="1"/>
              <a:t>RuntimeException</a:t>
            </a:r>
            <a:endParaRPr lang="en-US" sz="3200" dirty="0"/>
          </a:p>
          <a:p>
            <a:r>
              <a:rPr lang="en-US" sz="3200" dirty="0"/>
              <a:t>Checked for at </a:t>
            </a:r>
            <a:r>
              <a:rPr lang="en-US" sz="3200" i="1" dirty="0"/>
              <a:t>compile time</a:t>
            </a:r>
          </a:p>
          <a:p>
            <a:r>
              <a:rPr lang="en-US" sz="3200" dirty="0"/>
              <a:t>Must have be either </a:t>
            </a:r>
            <a:r>
              <a:rPr lang="en-US" sz="3200" i="1" dirty="0"/>
              <a:t>declared </a:t>
            </a:r>
            <a:r>
              <a:rPr lang="en-US" sz="3200" dirty="0"/>
              <a:t>or </a:t>
            </a:r>
            <a:r>
              <a:rPr lang="en-US" sz="3200" i="1" dirty="0"/>
              <a:t>caught</a:t>
            </a:r>
          </a:p>
          <a:p>
            <a:pPr lvl="1"/>
            <a:r>
              <a:rPr lang="en-US" sz="2000" dirty="0">
                <a:latin typeface="Courier New" panose="02070309020205020404" pitchFamily="49" charset="0"/>
                <a:cs typeface="Courier New" panose="02070309020205020404" pitchFamily="49" charset="0"/>
              </a:rPr>
              <a:t>public int </a:t>
            </a:r>
            <a:r>
              <a:rPr lang="en-US" sz="2000" dirty="0" err="1">
                <a:latin typeface="Courier New" panose="02070309020205020404" pitchFamily="49" charset="0"/>
                <a:cs typeface="Courier New" panose="02070309020205020404" pitchFamily="49" charset="0"/>
              </a:rPr>
              <a:t>methodName</a:t>
            </a:r>
            <a:r>
              <a:rPr lang="en-US" sz="2000" dirty="0">
                <a:latin typeface="Courier New" panose="02070309020205020404" pitchFamily="49" charset="0"/>
                <a:cs typeface="Courier New" panose="02070309020205020404" pitchFamily="49" charset="0"/>
              </a:rPr>
              <a:t>()throws </a:t>
            </a:r>
            <a:r>
              <a:rPr lang="en-US" sz="2000" dirty="0" err="1">
                <a:latin typeface="Courier New" panose="02070309020205020404" pitchFamily="49" charset="0"/>
                <a:cs typeface="Courier New" panose="02070309020205020404" pitchFamily="49" charset="0"/>
              </a:rPr>
              <a:t>NameOfException</a:t>
            </a:r>
            <a:r>
              <a:rPr lang="en-US" sz="2000" dirty="0">
                <a:latin typeface="Courier New" panose="02070309020205020404" pitchFamily="49" charset="0"/>
                <a:cs typeface="Courier New" panose="02070309020205020404" pitchFamily="49" charset="0"/>
              </a:rPr>
              <a:t>{</a:t>
            </a:r>
          </a:p>
          <a:p>
            <a:pPr lvl="1"/>
            <a:r>
              <a:rPr lang="en-US" sz="2000" dirty="0">
                <a:latin typeface="Courier New" panose="02070309020205020404" pitchFamily="49" charset="0"/>
                <a:cs typeface="Courier New" panose="02070309020205020404" pitchFamily="49" charset="0"/>
              </a:rPr>
              <a:t>try{ … }catch(</a:t>
            </a:r>
            <a:r>
              <a:rPr lang="en-US" sz="2000" dirty="0" err="1">
                <a:latin typeface="Courier New" panose="02070309020205020404" pitchFamily="49" charset="0"/>
                <a:cs typeface="Courier New" panose="02070309020205020404" pitchFamily="49" charset="0"/>
              </a:rPr>
              <a:t>NameOfException</a:t>
            </a:r>
            <a:r>
              <a:rPr lang="en-US" sz="2000" dirty="0">
                <a:latin typeface="Courier New" panose="02070309020205020404" pitchFamily="49" charset="0"/>
                <a:cs typeface="Courier New" panose="02070309020205020404" pitchFamily="49" charset="0"/>
              </a:rPr>
              <a:t> ex){}</a:t>
            </a:r>
          </a:p>
          <a:p>
            <a:r>
              <a:rPr lang="en-US" sz="3200" dirty="0"/>
              <a:t>Typically used when your program is interacting with outside resources i.e. a database, file system etc. </a:t>
            </a:r>
            <a:endParaRPr lang="en-US" sz="3200" i="1" dirty="0"/>
          </a:p>
        </p:txBody>
      </p:sp>
      <p:sp>
        <p:nvSpPr>
          <p:cNvPr id="4" name="Slide Number Placeholder 3">
            <a:extLst>
              <a:ext uri="{FF2B5EF4-FFF2-40B4-BE49-F238E27FC236}">
                <a16:creationId xmlns:a16="http://schemas.microsoft.com/office/drawing/2014/main" id="{293CA820-483D-4E33-A492-3B23B84A193A}"/>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316349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E9CD-B1EC-4946-8F9B-01F78EBE75C1}"/>
              </a:ext>
            </a:extLst>
          </p:cNvPr>
          <p:cNvSpPr>
            <a:spLocks noGrp="1"/>
          </p:cNvSpPr>
          <p:nvPr>
            <p:ph type="title"/>
          </p:nvPr>
        </p:nvSpPr>
        <p:spPr/>
        <p:txBody>
          <a:bodyPr/>
          <a:lstStyle/>
          <a:p>
            <a:r>
              <a:rPr lang="en-US" dirty="0"/>
              <a:t>Unchecked Exceptions</a:t>
            </a:r>
          </a:p>
        </p:txBody>
      </p:sp>
      <p:sp>
        <p:nvSpPr>
          <p:cNvPr id="3" name="Content Placeholder 2">
            <a:extLst>
              <a:ext uri="{FF2B5EF4-FFF2-40B4-BE49-F238E27FC236}">
                <a16:creationId xmlns:a16="http://schemas.microsoft.com/office/drawing/2014/main" id="{72B08450-EBBE-495E-A4EF-D15FB861D488}"/>
              </a:ext>
            </a:extLst>
          </p:cNvPr>
          <p:cNvSpPr>
            <a:spLocks noGrp="1"/>
          </p:cNvSpPr>
          <p:nvPr>
            <p:ph idx="1"/>
          </p:nvPr>
        </p:nvSpPr>
        <p:spPr/>
        <p:txBody>
          <a:bodyPr>
            <a:normAutofit fontScale="92500"/>
          </a:bodyPr>
          <a:lstStyle/>
          <a:p>
            <a:r>
              <a:rPr lang="en-US" dirty="0"/>
              <a:t>Also referred to as </a:t>
            </a:r>
            <a:r>
              <a:rPr lang="en-US" dirty="0" err="1"/>
              <a:t>RuntimeExceptions</a:t>
            </a:r>
            <a:endParaRPr lang="en-US" dirty="0"/>
          </a:p>
          <a:p>
            <a:r>
              <a:rPr lang="en-US" dirty="0"/>
              <a:t>Any subclass of </a:t>
            </a:r>
            <a:r>
              <a:rPr lang="en-US" dirty="0" err="1"/>
              <a:t>RuntimeException</a:t>
            </a:r>
            <a:endParaRPr lang="en-US" dirty="0"/>
          </a:p>
          <a:p>
            <a:r>
              <a:rPr lang="en-US" dirty="0"/>
              <a:t>These Exceptions are not discovered until Runtime</a:t>
            </a:r>
          </a:p>
          <a:p>
            <a:r>
              <a:rPr lang="en-US" dirty="0"/>
              <a:t>While they can be caught or declared, they need not be.</a:t>
            </a:r>
          </a:p>
          <a:p>
            <a:r>
              <a:rPr lang="en-US" dirty="0"/>
              <a:t>Typically result from internal programming practices, deliberate or not. </a:t>
            </a:r>
          </a:p>
          <a:p>
            <a:r>
              <a:rPr lang="en-US" dirty="0"/>
              <a:t>Examples include: </a:t>
            </a:r>
            <a:r>
              <a:rPr lang="en-US" dirty="0" err="1">
                <a:latin typeface="Courier New" panose="02070309020205020404" pitchFamily="49" charset="0"/>
                <a:cs typeface="Courier New" panose="02070309020205020404" pitchFamily="49" charset="0"/>
              </a:rPr>
              <a:t>ClassCastException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ArrayIndexOutOfBoundsException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ArithmeticException</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774E24A-258D-419E-9EFC-54585DDA80F4}"/>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1658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2775-96C4-4C8B-B7E4-17CA0FFDA45E}"/>
              </a:ext>
            </a:extLst>
          </p:cNvPr>
          <p:cNvSpPr>
            <a:spLocks noGrp="1"/>
          </p:cNvSpPr>
          <p:nvPr>
            <p:ph type="title"/>
          </p:nvPr>
        </p:nvSpPr>
        <p:spPr/>
        <p:txBody>
          <a:bodyPr/>
          <a:lstStyle/>
          <a:p>
            <a:r>
              <a:rPr lang="en-US" dirty="0"/>
              <a:t>Defining Custom Exceptions</a:t>
            </a:r>
          </a:p>
        </p:txBody>
      </p:sp>
      <p:sp>
        <p:nvSpPr>
          <p:cNvPr id="3" name="Content Placeholder 2">
            <a:extLst>
              <a:ext uri="{FF2B5EF4-FFF2-40B4-BE49-F238E27FC236}">
                <a16:creationId xmlns:a16="http://schemas.microsoft.com/office/drawing/2014/main" id="{48CE1A80-7A96-4223-B9E4-A157EAF4CCC5}"/>
              </a:ext>
            </a:extLst>
          </p:cNvPr>
          <p:cNvSpPr>
            <a:spLocks noGrp="1"/>
          </p:cNvSpPr>
          <p:nvPr>
            <p:ph idx="1"/>
          </p:nvPr>
        </p:nvSpPr>
        <p:spPr/>
        <p:txBody>
          <a:bodyPr/>
          <a:lstStyle/>
          <a:p>
            <a:r>
              <a:rPr lang="en-US" dirty="0"/>
              <a:t>Inherit from one of the Exception classes</a:t>
            </a:r>
          </a:p>
          <a:p>
            <a:endParaRPr lang="en-US" dirty="0"/>
          </a:p>
          <a:p>
            <a:endParaRPr lang="en-US" dirty="0"/>
          </a:p>
          <a:p>
            <a:endParaRPr lang="en-US" dirty="0"/>
          </a:p>
          <a:p>
            <a:endParaRPr lang="en-US" dirty="0"/>
          </a:p>
          <a:p>
            <a:r>
              <a:rPr lang="en-US" dirty="0"/>
              <a:t>Optionally establish the needed message that should be associated with the Exception</a:t>
            </a:r>
          </a:p>
          <a:p>
            <a:r>
              <a:rPr lang="en-US" dirty="0">
                <a:hlinkClick r:id="rId2"/>
              </a:rPr>
              <a:t>https://docs.oracle.com/javase/7/docs/api/java/lang/Exception.html</a:t>
            </a:r>
            <a:endParaRPr lang="en-US" dirty="0"/>
          </a:p>
          <a:p>
            <a:endParaRPr lang="en-US" dirty="0"/>
          </a:p>
        </p:txBody>
      </p:sp>
      <p:sp>
        <p:nvSpPr>
          <p:cNvPr id="4" name="Slide Number Placeholder 3">
            <a:extLst>
              <a:ext uri="{FF2B5EF4-FFF2-40B4-BE49-F238E27FC236}">
                <a16:creationId xmlns:a16="http://schemas.microsoft.com/office/drawing/2014/main" id="{85DF09D0-4811-49CE-9474-47A74F262C2D}"/>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
        <p:nvSpPr>
          <p:cNvPr id="5" name="Rectangle 4">
            <a:extLst>
              <a:ext uri="{FF2B5EF4-FFF2-40B4-BE49-F238E27FC236}">
                <a16:creationId xmlns:a16="http://schemas.microsoft.com/office/drawing/2014/main" id="{5CECAEF5-AE2F-4F8C-9258-32B571D5C0F6}"/>
              </a:ext>
            </a:extLst>
          </p:cNvPr>
          <p:cNvSpPr/>
          <p:nvPr/>
        </p:nvSpPr>
        <p:spPr>
          <a:xfrm>
            <a:off x="1023973" y="2343595"/>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 extends Exception{</a:t>
            </a:r>
          </a:p>
          <a:p>
            <a:pPr defTabSz="228600"/>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(String message){</a:t>
            </a:r>
          </a:p>
          <a:p>
            <a:pPr defTabSz="228600"/>
            <a:r>
              <a:rPr lang="en-US" sz="1400" dirty="0">
                <a:latin typeface="Courier New" panose="02070309020205020404" pitchFamily="49" charset="0"/>
                <a:cs typeface="Courier New" panose="02070309020205020404" pitchFamily="49" charset="0"/>
              </a:rPr>
              <a:t>		super(message);</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0980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Rectangle 4">
            <a:extLst>
              <a:ext uri="{FF2B5EF4-FFF2-40B4-BE49-F238E27FC236}">
                <a16:creationId xmlns:a16="http://schemas.microsoft.com/office/drawing/2014/main" id="{2CBE63C9-E14A-4D87-95FA-15FB135F6FA8}"/>
              </a:ext>
            </a:extLst>
          </p:cNvPr>
          <p:cNvSpPr/>
          <p:nvPr/>
        </p:nvSpPr>
        <p:spPr>
          <a:xfrm>
            <a:off x="1200142" y="134048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 extends Exception{</a:t>
            </a:r>
          </a:p>
          <a:p>
            <a:pPr defTabSz="228600"/>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(String message){</a:t>
            </a:r>
          </a:p>
          <a:p>
            <a:pPr defTabSz="228600"/>
            <a:r>
              <a:rPr lang="en-US" sz="1400" dirty="0">
                <a:latin typeface="Courier New" panose="02070309020205020404" pitchFamily="49" charset="0"/>
                <a:cs typeface="Courier New" panose="02070309020205020404" pitchFamily="49" charset="0"/>
              </a:rPr>
              <a:t>		super(message);</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C3F26C82-7755-4AFC-B86D-E5AA449D2D61}"/>
              </a:ext>
            </a:extLst>
          </p:cNvPr>
          <p:cNvSpPr/>
          <p:nvPr/>
        </p:nvSpPr>
        <p:spPr>
          <a:xfrm>
            <a:off x="160256" y="2862606"/>
            <a:ext cx="8824172" cy="34156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DoStuff</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		try{</a:t>
            </a:r>
          </a:p>
          <a:p>
            <a:pPr defTabSz="228600"/>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sumOddNumbers</a:t>
            </a:r>
            <a:r>
              <a:rPr lang="en-US" sz="1400" dirty="0">
                <a:latin typeface="Courier New" panose="02070309020205020404" pitchFamily="49" charset="0"/>
                <a:cs typeface="Courier New" panose="02070309020205020404" pitchFamily="49" charset="0"/>
              </a:rPr>
              <a:t>(1,2);</a:t>
            </a:r>
          </a:p>
          <a:p>
            <a:pPr defTabSz="228600"/>
            <a:r>
              <a:rPr lang="en-US" sz="1400" dirty="0">
                <a:latin typeface="Courier New" panose="02070309020205020404" pitchFamily="49" charset="0"/>
                <a:cs typeface="Courier New" panose="02070309020205020404" pitchFamily="49" charset="0"/>
              </a:rPr>
              <a:t>		}catch(</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 ex){</a:t>
            </a:r>
          </a:p>
          <a:p>
            <a:pPr defTabSz="228600"/>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ex.printStackTrace</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	public static int </a:t>
            </a:r>
            <a:r>
              <a:rPr lang="en-US" sz="1400" dirty="0" err="1">
                <a:latin typeface="Courier New" panose="02070309020205020404" pitchFamily="49" charset="0"/>
                <a:cs typeface="Courier New" panose="02070309020205020404" pitchFamily="49" charset="0"/>
              </a:rPr>
              <a:t>sumOddNumbers</a:t>
            </a:r>
            <a:r>
              <a:rPr lang="en-US" sz="1400" dirty="0">
                <a:latin typeface="Courier New" panose="02070309020205020404" pitchFamily="49" charset="0"/>
                <a:cs typeface="Courier New" panose="02070309020205020404" pitchFamily="49" charset="0"/>
              </a:rPr>
              <a:t>(int num1, int num2)throws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		if(num1 % 2 == 0 || num2 % 2 == 0)</a:t>
            </a:r>
          </a:p>
          <a:p>
            <a:pPr defTabSz="228600"/>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(“Input is even”);</a:t>
            </a:r>
          </a:p>
          <a:p>
            <a:pPr defTabSz="228600"/>
            <a:r>
              <a:rPr lang="en-US" sz="1400" dirty="0">
                <a:latin typeface="Courier New" panose="02070309020205020404" pitchFamily="49" charset="0"/>
                <a:cs typeface="Courier New" panose="02070309020205020404" pitchFamily="49" charset="0"/>
              </a:rPr>
              <a:t>		return oddNum1 + oddNum2;</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585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a:t>When a Java application throws an exception, it generates a “stacktrace”</a:t>
            </a:r>
            <a:endParaRPr/>
          </a:p>
          <a:p>
            <a:pPr marL="742950" lvl="1" indent="-285750" algn="l" rtl="0">
              <a:spcBef>
                <a:spcPts val="444"/>
              </a:spcBef>
              <a:spcAft>
                <a:spcPts val="0"/>
              </a:spcAft>
              <a:buSzPts val="2220"/>
              <a:buChar char="–"/>
            </a:pPr>
            <a:r>
              <a:rPr lang="en-US" sz="2220"/>
              <a:t>A report that </a:t>
            </a:r>
            <a:r>
              <a:rPr lang="en-US" sz="2220" i="1"/>
              <a:t>traces</a:t>
            </a:r>
            <a:r>
              <a:rPr lang="en-US" sz="2220"/>
              <a:t> the method calls that generated the exception back through the application </a:t>
            </a:r>
            <a:r>
              <a:rPr lang="en-US" sz="2220" i="1"/>
              <a:t>stack</a:t>
            </a:r>
            <a:r>
              <a:rPr lang="en-US" sz="2220"/>
              <a:t>.</a:t>
            </a:r>
            <a:endParaRPr/>
          </a:p>
          <a:p>
            <a:pPr marL="342900" lvl="0" indent="-342900" algn="l" rtl="0">
              <a:spcBef>
                <a:spcPts val="518"/>
              </a:spcBef>
              <a:spcAft>
                <a:spcPts val="0"/>
              </a:spcAft>
              <a:buSzPts val="2590"/>
              <a:buChar char="•"/>
            </a:pPr>
            <a:r>
              <a:rPr lang="en-US" sz="2590"/>
              <a:t>When an application runs, its instructions are stacked on top of each other, and resolved top-to-bottom. </a:t>
            </a:r>
            <a:endParaRPr/>
          </a:p>
          <a:p>
            <a:pPr marL="342900" lvl="0" indent="-342900" algn="l" rtl="0">
              <a:spcBef>
                <a:spcPts val="518"/>
              </a:spcBef>
              <a:spcAft>
                <a:spcPts val="0"/>
              </a:spcAft>
              <a:buSzPts val="2590"/>
              <a:buChar char="•"/>
            </a:pPr>
            <a:r>
              <a:rPr lang="en-US" sz="2590"/>
              <a:t>When the application calls a function, that function is placed “on top of the stack”. The function must be resolved before execution can continue.</a:t>
            </a:r>
            <a:endParaRPr/>
          </a:p>
          <a:p>
            <a:pPr marL="342900" lvl="0" indent="-342900" algn="l" rtl="0">
              <a:spcBef>
                <a:spcPts val="518"/>
              </a:spcBef>
              <a:spcAft>
                <a:spcPts val="0"/>
              </a:spcAft>
              <a:buSzPts val="2590"/>
              <a:buChar char="•"/>
            </a:pPr>
            <a:r>
              <a:rPr lang="en-US" sz="2590"/>
              <a:t>Functions can call other functions, etc.</a:t>
            </a:r>
            <a:endParaRP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dirty="0">
                <a:latin typeface="Courier New"/>
                <a:ea typeface="Courier New"/>
                <a:cs typeface="Courier New"/>
                <a:sym typeface="Courier New"/>
              </a:rPr>
              <a:t>public class 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division(int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spcBef>
                <a:spcPts val="320"/>
              </a:spcBef>
              <a:buSzPts val="1600"/>
            </a:pPr>
            <a:r>
              <a:rPr lang="en-US" dirty="0">
                <a:latin typeface="Courier New"/>
                <a:ea typeface="Courier New"/>
                <a:cs typeface="Courier New"/>
                <a:sym typeface="Courier New"/>
              </a:rPr>
              <a:t>Exception in thread "main" </a:t>
            </a:r>
            <a:r>
              <a:rPr lang="en-US" dirty="0" err="1">
                <a:latin typeface="Courier New"/>
                <a:ea typeface="Courier New"/>
                <a:cs typeface="Courier New"/>
                <a:sym typeface="Courier New"/>
              </a:rPr>
              <a:t>java.lang.ArithmeticException</a:t>
            </a:r>
            <a:r>
              <a:rPr lang="en-US" dirty="0">
                <a:latin typeface="Courier New"/>
                <a:ea typeface="Courier New"/>
                <a:cs typeface="Courier New"/>
                <a:sym typeface="Courier New"/>
              </a:rPr>
              <a:t>: / by zero</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samples.Test.division</a:t>
            </a:r>
            <a:r>
              <a:rPr lang="en-US" dirty="0">
                <a:latin typeface="Courier New"/>
                <a:ea typeface="Courier New"/>
                <a:cs typeface="Courier New"/>
                <a:sym typeface="Courier New"/>
              </a:rPr>
              <a:t>(Test.java:11)</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samples.Test.mathInvoker</a:t>
            </a:r>
            <a:r>
              <a:rPr lang="en-US" dirty="0">
                <a:latin typeface="Courier New"/>
                <a:ea typeface="Courier New"/>
                <a:cs typeface="Courier New"/>
                <a:sym typeface="Courier New"/>
              </a:rPr>
              <a:t>(Test.java:8)</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samples.Test.main</a:t>
            </a:r>
            <a:r>
              <a:rPr lang="en-US" dirty="0">
                <a:latin typeface="Courier New"/>
                <a:ea typeface="Courier New"/>
                <a:cs typeface="Courier New"/>
                <a:sym typeface="Courier New"/>
              </a:rPr>
              <a:t>(Test.java:5)</a:t>
            </a:r>
            <a:endParaRPr lang="en-US" dirty="0"/>
          </a:p>
          <a:p>
            <a:pPr algn="ctr"/>
            <a:endParaRPr lang="en-US" dirty="0"/>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177</TotalTime>
  <Words>932</Words>
  <Application>Microsoft Office PowerPoint</Application>
  <PresentationFormat>On-screen Show (4:3)</PresentationFormat>
  <Paragraphs>114</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Revature</vt:lpstr>
      <vt:lpstr>Exceptions</vt:lpstr>
      <vt:lpstr>Exceptions</vt:lpstr>
      <vt:lpstr>Exception</vt:lpstr>
      <vt:lpstr>Checked Exceptions</vt:lpstr>
      <vt:lpstr>Unchecked Exceptions</vt:lpstr>
      <vt:lpstr>Defining Custom Exceptions</vt:lpstr>
      <vt:lpstr>Example</vt:lpstr>
      <vt:lpstr>Reading Stacktraces</vt:lpstr>
      <vt:lpstr>Stacktraces Cont.</vt:lpstr>
      <vt:lpstr>Reading Stacktraces</vt:lpstr>
      <vt:lpstr>Stacktrace Considerations</vt:lpstr>
      <vt:lpstr>Using Stacktraces to Find Help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3</cp:revision>
  <dcterms:created xsi:type="dcterms:W3CDTF">2021-04-08T17:15:08Z</dcterms:created>
  <dcterms:modified xsi:type="dcterms:W3CDTF">2021-10-01T16:04:13Z</dcterms:modified>
</cp:coreProperties>
</file>