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3" r:id="rId3"/>
    <p:sldId id="274" r:id="rId4"/>
    <p:sldId id="276" r:id="rId5"/>
    <p:sldId id="275" r:id="rId6"/>
    <p:sldId id="279" r:id="rId7"/>
    <p:sldId id="277" r:id="rId8"/>
    <p:sldId id="297" r:id="rId9"/>
    <p:sldId id="298" r:id="rId10"/>
    <p:sldId id="281" r:id="rId11"/>
    <p:sldId id="282" r:id="rId12"/>
    <p:sldId id="280" r:id="rId13"/>
    <p:sldId id="272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8722F-6D12-4022-BA4D-612C394E4897}" v="4" dt="2021-04-12T14:49:0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5388722F-6D12-4022-BA4D-612C394E4897}"/>
    <pc:docChg chg="custSel addSld delSld modSld sldOrd">
      <pc:chgData name="Bryn Portella" userId="cac9ba8b-dbd7-41cd-af06-e643c8802b55" providerId="ADAL" clId="{5388722F-6D12-4022-BA4D-612C394E4897}" dt="2021-04-12T14:51:14.343" v="287" actId="20577"/>
      <pc:docMkLst>
        <pc:docMk/>
      </pc:docMkLst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9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0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4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5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6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401115519" sldId="27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828568026" sldId="278"/>
        </pc:sldMkLst>
      </pc:sldChg>
      <pc:sldChg chg="addSp delSp modSp new mod ord modClrScheme chgLayout">
        <pc:chgData name="Bryn Portella" userId="cac9ba8b-dbd7-41cd-af06-e643c8802b55" providerId="ADAL" clId="{5388722F-6D12-4022-BA4D-612C394E4897}" dt="2021-04-12T14:49:56.329" v="281" actId="20577"/>
        <pc:sldMkLst>
          <pc:docMk/>
          <pc:sldMk cId="2486231939" sldId="279"/>
        </pc:sldMkLst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2" creationId="{67F333BA-9A3E-4459-B228-4CCC19BE9129}"/>
          </ac:spMkLst>
        </pc:spChg>
        <pc:spChg chg="del 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3" creationId="{6EE5397D-9D40-4E54-ADCE-098A5E12FBEC}"/>
          </ac:spMkLst>
        </pc:spChg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4" creationId="{CFF32D76-682A-4874-B538-429C317C11DE}"/>
          </ac:spMkLst>
        </pc:spChg>
        <pc:spChg chg="add mod">
          <ac:chgData name="Bryn Portella" userId="cac9ba8b-dbd7-41cd-af06-e643c8802b55" providerId="ADAL" clId="{5388722F-6D12-4022-BA4D-612C394E4897}" dt="2021-04-12T14:49:56.329" v="281" actId="20577"/>
          <ac:spMkLst>
            <pc:docMk/>
            <pc:sldMk cId="2486231939" sldId="279"/>
            <ac:spMk id="5" creationId="{876E6EB8-4CB2-4EDE-9097-49F5A05C36B9}"/>
          </ac:spMkLst>
        </pc:spChg>
        <pc:spChg chg="add del mod ord">
          <ac:chgData name="Bryn Portella" userId="cac9ba8b-dbd7-41cd-af06-e643c8802b55" providerId="ADAL" clId="{5388722F-6D12-4022-BA4D-612C394E4897}" dt="2021-04-12T14:47:47.508" v="235" actId="478"/>
          <ac:spMkLst>
            <pc:docMk/>
            <pc:sldMk cId="2486231939" sldId="279"/>
            <ac:spMk id="6" creationId="{1C45120D-C6E8-4775-AEFF-1EAC0070CE19}"/>
          </ac:spMkLst>
        </pc:spChg>
        <pc:spChg chg="add del mod ord">
          <ac:chgData name="Bryn Portella" userId="cac9ba8b-dbd7-41cd-af06-e643c8802b55" providerId="ADAL" clId="{5388722F-6D12-4022-BA4D-612C394E4897}" dt="2021-04-12T14:48:47.437" v="240" actId="478"/>
          <ac:spMkLst>
            <pc:docMk/>
            <pc:sldMk cId="2486231939" sldId="279"/>
            <ac:spMk id="7" creationId="{C4295601-927D-4B8B-BDCA-3B7D0F1F8114}"/>
          </ac:spMkLst>
        </pc:spChg>
        <pc:spChg chg="add del mod">
          <ac:chgData name="Bryn Portella" userId="cac9ba8b-dbd7-41cd-af06-e643c8802b55" providerId="ADAL" clId="{5388722F-6D12-4022-BA4D-612C394E4897}" dt="2021-04-12T14:47:58.031" v="238"/>
          <ac:spMkLst>
            <pc:docMk/>
            <pc:sldMk cId="2486231939" sldId="279"/>
            <ac:spMk id="8" creationId="{48C76845-24F1-4A1C-89E6-D64C726265D6}"/>
          </ac:spMkLst>
        </pc:spChg>
        <pc:spChg chg="add mod">
          <ac:chgData name="Bryn Portella" userId="cac9ba8b-dbd7-41cd-af06-e643c8802b55" providerId="ADAL" clId="{5388722F-6D12-4022-BA4D-612C394E4897}" dt="2021-04-12T14:49:49.680" v="264" actId="5793"/>
          <ac:spMkLst>
            <pc:docMk/>
            <pc:sldMk cId="2486231939" sldId="279"/>
            <ac:spMk id="9" creationId="{BDFEE86E-ABB6-43C6-A3FB-A3444DE0EEBE}"/>
          </ac:spMkLst>
        </pc:spChg>
      </pc:sldChg>
      <pc:sldChg chg="modSp new mod ord">
        <pc:chgData name="Bryn Portella" userId="cac9ba8b-dbd7-41cd-af06-e643c8802b55" providerId="ADAL" clId="{5388722F-6D12-4022-BA4D-612C394E4897}" dt="2021-04-12T14:51:14.343" v="287" actId="20577"/>
        <pc:sldMkLst>
          <pc:docMk/>
          <pc:sldMk cId="3505425327" sldId="280"/>
        </pc:sldMkLst>
        <pc:spChg chg="mod">
          <ac:chgData name="Bryn Portella" userId="cac9ba8b-dbd7-41cd-af06-e643c8802b55" providerId="ADAL" clId="{5388722F-6D12-4022-BA4D-612C394E4897}" dt="2021-04-12T14:09:50.876" v="204" actId="20577"/>
          <ac:spMkLst>
            <pc:docMk/>
            <pc:sldMk cId="3505425327" sldId="280"/>
            <ac:spMk id="2" creationId="{D4EF0C70-748F-47D4-8D03-F8D42FBA8B20}"/>
          </ac:spMkLst>
        </pc:spChg>
        <pc:spChg chg="mod">
          <ac:chgData name="Bryn Portella" userId="cac9ba8b-dbd7-41cd-af06-e643c8802b55" providerId="ADAL" clId="{5388722F-6D12-4022-BA4D-612C394E4897}" dt="2021-04-12T14:51:14.343" v="287" actId="20577"/>
          <ac:spMkLst>
            <pc:docMk/>
            <pc:sldMk cId="3505425327" sldId="280"/>
            <ac:spMk id="3" creationId="{B2F24DC3-E8C9-44E4-AEF1-E011117B1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76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34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47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2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Sets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1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*HashSet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Algorithmically* hashes** data to store information. Uses a </a:t>
            </a:r>
            <a:r>
              <a:rPr lang="en-US" sz="2000" dirty="0" err="1"/>
              <a:t>HashTable</a:t>
            </a:r>
            <a:r>
              <a:rPr lang="en-US" sz="2000" dirty="0"/>
              <a:t> as it’s underlying data storage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 err="1"/>
              <a:t>LinkedHashSet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HashSet, however is stores data using a </a:t>
            </a:r>
            <a:r>
              <a:rPr lang="en-US" sz="2000" dirty="0" err="1"/>
              <a:t>HashTable</a:t>
            </a:r>
            <a:r>
              <a:rPr lang="en-US" sz="2000" dirty="0"/>
              <a:t> and a doubly linked list to maintain insertion order of elements.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 err="1"/>
              <a:t>SortedSet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Stores elements and sorts them based on natural ordering or the implementation of the Comparable interface of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Sets also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set,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19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*An algorithm is simply a fancy way of saying “A step-by-step approach to solve a problem”.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190" dirty="0"/>
              <a:t>**Hashing is the process of converting any information into numerical representation.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Queue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Dequeue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where both the “front” and “back” support insertion and removal. Allowing it to be used as a list and stack simultaneously.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Priority Queue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A collection that removes elements based on sorted priority that is based on natural ordering or the implementation of the Comparator interface for the elements in the collection.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Queues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/>
              <a:t>methods to add, remove and inspect information respectively. Alternatively a queue can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offer(e), poll() or peek() </a:t>
            </a:r>
            <a:r>
              <a:rPr lang="en-US" sz="2400" dirty="0"/>
              <a:t>method to do the same actions. The difference is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add(e), remove() and element()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can result in an exception, whereas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offer(e), poll() or peek() 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will return some other value, such 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null.</a:t>
            </a:r>
            <a:endParaRPr lang="en-US" sz="2400"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C70-748F-47D4-8D03-F8D42FB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4DC3-E8C9-44E4-AEF1-E011117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Allows Duplicates</a:t>
            </a:r>
          </a:p>
          <a:p>
            <a:pPr lvl="1"/>
            <a:r>
              <a:rPr lang="en-US" i="1" dirty="0"/>
              <a:t>Indexed*** </a:t>
            </a:r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Non-ordered</a:t>
            </a:r>
          </a:p>
          <a:p>
            <a:pPr lvl="1"/>
            <a:r>
              <a:rPr lang="en-US" dirty="0"/>
              <a:t>No Duplicates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FIFO*** </a:t>
            </a:r>
          </a:p>
          <a:p>
            <a:pPr lvl="1"/>
            <a:r>
              <a:rPr lang="en-US" dirty="0"/>
              <a:t>Ordered* </a:t>
            </a:r>
          </a:p>
          <a:p>
            <a:pPr lvl="1"/>
            <a:r>
              <a:rPr lang="en-US" dirty="0"/>
              <a:t>Allows Duplicates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7544-74A5-4719-9F65-B68C800BC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familiar with arrays- array-based structures simply use an array in the background. </a:t>
            </a:r>
          </a:p>
          <a:p>
            <a:r>
              <a:rPr lang="en-US" dirty="0"/>
              <a:t>Saving data in particular positions that each have corresponding indices. Then we can modify how these values are accessed if we wrap the array in another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1542860" y="4775226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information in Nodes which may have one or more references to other Nodes. </a:t>
            </a:r>
          </a:p>
          <a:p>
            <a:r>
              <a:rPr lang="en-US" dirty="0"/>
              <a:t>Remember that any non primitive variable holds a reference, so if you have a variable </a:t>
            </a:r>
            <a:r>
              <a:rPr lang="en-US" i="1" dirty="0"/>
              <a:t>Node next; </a:t>
            </a:r>
          </a:p>
          <a:p>
            <a:r>
              <a:rPr lang="en-US" i="1" dirty="0"/>
              <a:t>next</a:t>
            </a:r>
            <a:r>
              <a:rPr lang="en-US" dirty="0"/>
              <a:t> really holds a reference to a Node object in memory.</a:t>
            </a:r>
          </a:p>
          <a:p>
            <a:r>
              <a:rPr lang="en-US" dirty="0"/>
              <a:t>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50D33A-602F-4050-AEFC-67583E29010E}"/>
              </a:ext>
            </a:extLst>
          </p:cNvPr>
          <p:cNvGrpSpPr/>
          <p:nvPr/>
        </p:nvGrpSpPr>
        <p:grpSpPr>
          <a:xfrm>
            <a:off x="2074997" y="4446770"/>
            <a:ext cx="3860983" cy="1204103"/>
            <a:chOff x="1114877" y="3085840"/>
            <a:chExt cx="7345228" cy="22907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368897-0FB8-4699-8F48-2EF801927FB0}"/>
                </a:ext>
              </a:extLst>
            </p:cNvPr>
            <p:cNvSpPr/>
            <p:nvPr/>
          </p:nvSpPr>
          <p:spPr>
            <a:xfrm>
              <a:off x="1114877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35276D-7617-4B42-91C4-8D58E3D76C9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33870" y="4231197"/>
              <a:ext cx="181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B56CC8-A22F-4C63-90CE-6723389B4C47}"/>
                </a:ext>
              </a:extLst>
            </p:cNvPr>
            <p:cNvSpPr/>
            <p:nvPr/>
          </p:nvSpPr>
          <p:spPr>
            <a:xfrm>
              <a:off x="5231876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04EB50C-DCAA-4FBF-9A2C-442D98048C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550869" y="4231197"/>
              <a:ext cx="678731" cy="1038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84503" y="5269584"/>
              <a:ext cx="475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5312428"/>
              <a:ext cx="392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105" y="5357214"/>
              <a:ext cx="32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3BA-9A3E-4459-B228-4CCC19B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(Single)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2D76-682A-4874-B538-429C317C1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6EB8-4CB2-4EDE-9097-49F5A05C36B9}"/>
              </a:ext>
            </a:extLst>
          </p:cNvPr>
          <p:cNvSpPr txBox="1">
            <a:spLocks/>
          </p:cNvSpPr>
          <p:nvPr/>
        </p:nvSpPr>
        <p:spPr>
          <a:xfrm>
            <a:off x="232012" y="1481446"/>
            <a:ext cx="4412428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SingleNodeLinkedList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Node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add(Node node)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node;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add(int value)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add(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 …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FEE86E-ABB6-43C6-A3FB-A3444DE0EEBE}"/>
              </a:ext>
            </a:extLst>
          </p:cNvPr>
          <p:cNvSpPr txBox="1">
            <a:spLocks/>
          </p:cNvSpPr>
          <p:nvPr/>
        </p:nvSpPr>
        <p:spPr>
          <a:xfrm>
            <a:off x="4793715" y="1481446"/>
            <a:ext cx="4009110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//Continued …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 Integer remove()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("Empty List");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-1;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Node temp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head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"";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(runner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 += runner + "--&gt;";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spcBef>
                <a:spcPts val="0"/>
              </a:spcBef>
              <a:buClr>
                <a:srgbClr val="F36A25"/>
              </a:buClr>
              <a:buFont typeface="Arial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08528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Collection Interface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Everything can be “iterated through”. i.e. you can look at data within these items, one by one.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provides an architecture to store and manipulate objects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elements.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HashSet, </a:t>
            </a:r>
            <a:r>
              <a:rPr lang="en-US" sz="2190" dirty="0" err="1"/>
              <a:t>LinkedHashSet</a:t>
            </a:r>
            <a:r>
              <a:rPr lang="en-US" sz="2190" dirty="0"/>
              <a:t>, </a:t>
            </a:r>
            <a:r>
              <a:rPr lang="en-US" sz="2190" dirty="0" err="1"/>
              <a:t>SortedSet</a:t>
            </a:r>
            <a:endParaRPr lang="en-US" sz="21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First-in-first-out principle.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/>
              <a:t>Priority Queue, Deque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  <a:buChar char="•"/>
            </a:pPr>
            <a:r>
              <a:rPr lang="en-US" sz="2190" dirty="0" err="1"/>
              <a:t>ArrayList</a:t>
            </a:r>
            <a:r>
              <a:rPr lang="en-US" sz="2190" dirty="0"/>
              <a:t>, Vector, LinkedList</a:t>
            </a:r>
            <a:endParaRPr sz="219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</a:t>
            </a:r>
            <a:r>
              <a:rPr lang="en-US" b="1" dirty="0" err="1"/>
              <a:t>ArrayList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List interface that uses a dynamic array to store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Not synchronized.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Vector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Similar to </a:t>
            </a:r>
            <a:r>
              <a:rPr lang="en-US" sz="2000" dirty="0" err="1"/>
              <a:t>ArrayList</a:t>
            </a:r>
            <a:r>
              <a:rPr lang="en-US" sz="2000" dirty="0"/>
              <a:t>; however, it is synchronized.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b="1" dirty="0"/>
              <a:t>*Stack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a Vector that processes data in a last-in, first-out order, like a stack of dinner plates.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*LinkedList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000" dirty="0"/>
              <a:t>Implementation of the List interface that uses a doubly linked list to store the elements.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Lists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add() </a:t>
            </a:r>
            <a:r>
              <a:rPr lang="en-US" sz="2400" dirty="0"/>
              <a:t>method to add new information to the list, 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2400" dirty="0"/>
              <a:t>method to remove information.</a:t>
            </a:r>
            <a:endParaRPr sz="24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5976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1346</Words>
  <Application>Microsoft Office PowerPoint</Application>
  <PresentationFormat>On-screen Show (4:3)</PresentationFormat>
  <Paragraphs>219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Segoe Print</vt:lpstr>
      <vt:lpstr>2_Custom Design</vt:lpstr>
      <vt:lpstr>Data Structures in Java</vt:lpstr>
      <vt:lpstr>Array Based Structures </vt:lpstr>
      <vt:lpstr>Node Based Structures</vt:lpstr>
      <vt:lpstr>Simple Node Class</vt:lpstr>
      <vt:lpstr>Stack </vt:lpstr>
      <vt:lpstr>LinkedList (Single)</vt:lpstr>
      <vt:lpstr>Collection Hierarchy</vt:lpstr>
      <vt:lpstr>Collection Interface</vt:lpstr>
      <vt:lpstr>Lists</vt:lpstr>
      <vt:lpstr>Sets</vt:lpstr>
      <vt:lpstr>Queue</vt:lpstr>
      <vt:lpstr>Data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Bryn Portella</dc:creator>
  <cp:lastModifiedBy>Joseph Highe</cp:lastModifiedBy>
  <cp:revision>19</cp:revision>
  <dcterms:modified xsi:type="dcterms:W3CDTF">2021-10-04T14:49:19Z</dcterms:modified>
</cp:coreProperties>
</file>