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9" r:id="rId4"/>
    <p:sldId id="280" r:id="rId5"/>
    <p:sldId id="265" r:id="rId6"/>
    <p:sldId id="257" r:id="rId7"/>
    <p:sldId id="294" r:id="rId8"/>
    <p:sldId id="299" r:id="rId9"/>
    <p:sldId id="300" r:id="rId10"/>
    <p:sldId id="271" r:id="rId11"/>
    <p:sldId id="267" r:id="rId12"/>
    <p:sldId id="301" r:id="rId13"/>
    <p:sldId id="266" r:id="rId14"/>
    <p:sldId id="287" r:id="rId15"/>
    <p:sldId id="296" r:id="rId16"/>
    <p:sldId id="297" r:id="rId17"/>
    <p:sldId id="311" r:id="rId18"/>
    <p:sldId id="268" r:id="rId19"/>
    <p:sldId id="310" r:id="rId20"/>
    <p:sldId id="261" r:id="rId21"/>
    <p:sldId id="279" r:id="rId22"/>
    <p:sldId id="258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86389" autoAdjust="0"/>
  </p:normalViewPr>
  <p:slideViewPr>
    <p:cSldViewPr snapToGrid="0">
      <p:cViewPr>
        <p:scale>
          <a:sx n="125" d="100"/>
          <a:sy n="125" d="100"/>
        </p:scale>
        <p:origin x="-222" y="-208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n Portella" userId="S::bryn.portella@revature.com::cac9ba8b-dbd7-41cd-af06-e643c8802b55" providerId="AD" clId="Web-{F5EFB29F-604B-B000-FA84-20F94753D28F}"/>
    <pc:docChg chg="addSld modSld sldOrd">
      <pc:chgData name="Bryn Portella" userId="S::bryn.portella@revature.com::cac9ba8b-dbd7-41cd-af06-e643c8802b55" providerId="AD" clId="Web-{F5EFB29F-604B-B000-FA84-20F94753D28F}" dt="2021-03-10T15:54:39.833" v="8" actId="20577"/>
      <pc:docMkLst>
        <pc:docMk/>
      </pc:docMkLst>
      <pc:sldChg chg="ord">
        <pc:chgData name="Bryn Portella" userId="S::bryn.portella@revature.com::cac9ba8b-dbd7-41cd-af06-e643c8802b55" providerId="AD" clId="Web-{F5EFB29F-604B-B000-FA84-20F94753D28F}" dt="2021-03-10T15:49:54.681" v="4"/>
        <pc:sldMkLst>
          <pc:docMk/>
          <pc:sldMk cId="3874978828" sldId="267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8:46.788" v="1"/>
        <pc:sldMkLst>
          <pc:docMk/>
          <pc:sldMk cId="3257363217" sldId="269"/>
        </pc:sldMkLst>
      </pc:sldChg>
      <pc:sldChg chg="add ord">
        <pc:chgData name="Bryn Portella" userId="S::bryn.portella@revature.com::cac9ba8b-dbd7-41cd-af06-e643c8802b55" providerId="AD" clId="Web-{F5EFB29F-604B-B000-FA84-20F94753D28F}" dt="2021-03-10T15:49:25.243" v="3"/>
        <pc:sldMkLst>
          <pc:docMk/>
          <pc:sldMk cId="2415002267" sldId="270"/>
        </pc:sldMkLst>
      </pc:sldChg>
      <pc:sldChg chg="modSp add ord">
        <pc:chgData name="Bryn Portella" userId="S::bryn.portella@revature.com::cac9ba8b-dbd7-41cd-af06-e643c8802b55" providerId="AD" clId="Web-{F5EFB29F-604B-B000-FA84-20F94753D28F}" dt="2021-03-10T15:54:39.833" v="8" actId="20577"/>
        <pc:sldMkLst>
          <pc:docMk/>
          <pc:sldMk cId="3994394244" sldId="271"/>
        </pc:sldMkLst>
        <pc:spChg chg="mod">
          <ac:chgData name="Bryn Portella" userId="S::bryn.portella@revature.com::cac9ba8b-dbd7-41cd-af06-e643c8802b55" providerId="AD" clId="Web-{F5EFB29F-604B-B000-FA84-20F94753D28F}" dt="2021-03-10T15:54:39.833" v="8" actId="20577"/>
          <ac:spMkLst>
            <pc:docMk/>
            <pc:sldMk cId="3994394244" sldId="271"/>
            <ac:spMk id="261" creationId="{00000000-0000-0000-0000-000000000000}"/>
          </ac:spMkLst>
        </pc:spChg>
      </pc:sldChg>
    </pc:docChg>
  </pc:docChgLst>
  <pc:docChgLst>
    <pc:chgData name="Bryn Portella" userId="cac9ba8b-dbd7-41cd-af06-e643c8802b55" providerId="ADAL" clId="{3E5DBFEA-19E4-4BE2-BB5D-8CBA54E2251F}"/>
    <pc:docChg chg="custSel modSld">
      <pc:chgData name="Bryn Portella" userId="cac9ba8b-dbd7-41cd-af06-e643c8802b55" providerId="ADAL" clId="{3E5DBFEA-19E4-4BE2-BB5D-8CBA54E2251F}" dt="2021-05-06T14:57:25.341" v="0" actId="478"/>
      <pc:docMkLst>
        <pc:docMk/>
      </pc:docMkLst>
      <pc:sldChg chg="delSp mod">
        <pc:chgData name="Bryn Portella" userId="cac9ba8b-dbd7-41cd-af06-e643c8802b55" providerId="ADAL" clId="{3E5DBFEA-19E4-4BE2-BB5D-8CBA54E2251F}" dt="2021-05-06T14:57:25.341" v="0" actId="478"/>
        <pc:sldMkLst>
          <pc:docMk/>
          <pc:sldMk cId="3975998382" sldId="257"/>
        </pc:sldMkLst>
        <pc:spChg chg="del">
          <ac:chgData name="Bryn Portella" userId="cac9ba8b-dbd7-41cd-af06-e643c8802b55" providerId="ADAL" clId="{3E5DBFEA-19E4-4BE2-BB5D-8CBA54E2251F}" dt="2021-05-06T14:57:25.341" v="0" actId="478"/>
          <ac:spMkLst>
            <pc:docMk/>
            <pc:sldMk cId="3975998382" sldId="257"/>
            <ac:spMk id="2" creationId="{00000000-0000-0000-0000-000000000000}"/>
          </ac:spMkLst>
        </pc:spChg>
      </pc:sldChg>
    </pc:docChg>
  </pc:docChgLst>
  <pc:docChgLst>
    <pc:chgData name="Bryn Portella" userId="S::bryn.portella@revature.com::cac9ba8b-dbd7-41cd-af06-e643c8802b55" providerId="AD" clId="Web-{48CAB29F-90FC-B000-FA84-2C6B6D02F016}"/>
    <pc:docChg chg="addSld delSld modSld addMainMaster">
      <pc:chgData name="Bryn Portella" userId="S::bryn.portella@revature.com::cac9ba8b-dbd7-41cd-af06-e643c8802b55" providerId="AD" clId="Web-{48CAB29F-90FC-B000-FA84-2C6B6D02F016}" dt="2021-03-10T04:56:35.047" v="31" actId="14100"/>
      <pc:docMkLst>
        <pc:docMk/>
      </pc:docMkLst>
      <pc:sldChg chg="delSp modSp add del">
        <pc:chgData name="Bryn Portella" userId="S::bryn.portella@revature.com::cac9ba8b-dbd7-41cd-af06-e643c8802b55" providerId="AD" clId="Web-{48CAB29F-90FC-B000-FA84-2C6B6D02F016}" dt="2021-03-10T04:56:02.968" v="28"/>
        <pc:sldMkLst>
          <pc:docMk/>
          <pc:sldMk cId="2393796262" sldId="256"/>
        </pc:sldMkLst>
        <pc:spChg chg="mod">
          <ac:chgData name="Bryn Portella" userId="S::bryn.portella@revature.com::cac9ba8b-dbd7-41cd-af06-e643c8802b55" providerId="AD" clId="Web-{48CAB29F-90FC-B000-FA84-2C6B6D02F016}" dt="2021-03-10T04:55:58.015" v="27" actId="20577"/>
          <ac:spMkLst>
            <pc:docMk/>
            <pc:sldMk cId="2393796262" sldId="256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6:02.968" v="28"/>
          <ac:spMkLst>
            <pc:docMk/>
            <pc:sldMk cId="2393796262" sldId="256"/>
            <ac:spMk id="3" creationId="{00000000-0000-0000-0000-000000000000}"/>
          </ac:spMkLst>
        </pc:spChg>
      </pc:sldChg>
      <pc:sldChg chg="addSp delSp modSp">
        <pc:chgData name="Bryn Portella" userId="S::bryn.portella@revature.com::cac9ba8b-dbd7-41cd-af06-e643c8802b55" providerId="AD" clId="Web-{48CAB29F-90FC-B000-FA84-2C6B6D02F016}" dt="2021-03-10T04:55:50.843" v="25" actId="20577"/>
        <pc:sldMkLst>
          <pc:docMk/>
          <pc:sldMk cId="3975998382" sldId="257"/>
        </pc:sldMkLst>
        <pc:spChg chg="mod">
          <ac:chgData name="Bryn Portella" userId="S::bryn.portella@revature.com::cac9ba8b-dbd7-41cd-af06-e643c8802b55" providerId="AD" clId="Web-{48CAB29F-90FC-B000-FA84-2C6B6D02F016}" dt="2021-03-10T04:55:50.843" v="25" actId="20577"/>
          <ac:spMkLst>
            <pc:docMk/>
            <pc:sldMk cId="3975998382" sldId="257"/>
            <ac:spMk id="2" creationId="{00000000-0000-0000-0000-000000000000}"/>
          </ac:spMkLst>
        </pc:spChg>
        <pc:spChg chg="del">
          <ac:chgData name="Bryn Portella" userId="S::bryn.portella@revature.com::cac9ba8b-dbd7-41cd-af06-e643c8802b55" providerId="AD" clId="Web-{48CAB29F-90FC-B000-FA84-2C6B6D02F016}" dt="2021-03-10T04:55:42.859" v="22"/>
          <ac:spMkLst>
            <pc:docMk/>
            <pc:sldMk cId="3975998382" sldId="257"/>
            <ac:spMk id="3" creationId="{00000000-0000-0000-0000-00000000000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5" creationId="{A4D05652-BCF6-4B95-8E47-F3B237FF8F9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6" creationId="{643213FA-98AB-4773-9E9E-DC5DC60D98F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7" creationId="{E09648F0-28E6-4535-B11B-AC5B42708BFF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8" creationId="{225EA918-6CA5-410A-BE8A-5FC2C35BB89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9" creationId="{761A704D-910A-4774-8A35-240E46FA86C8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0" creationId="{9117B1E8-9312-49BB-9527-10F61173659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1" creationId="{C48BC60A-C817-4342-9062-6F2F0BD52F0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2" creationId="{27B68FF2-CB74-4AFE-8AAE-CA84CC967AC0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3" creationId="{E4E569D4-E427-41B4-B6D1-A94F8CF934D6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4" creationId="{9C9C9E94-8F76-460C-92FC-25D4983E8E75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5" creationId="{A7F42ADD-71E4-45B7-9803-52C5170D437E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6" creationId="{9DEB5CF8-21DB-47D1-A57D-6CB61358A152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7" creationId="{EA0792D6-E0EB-43BC-9489-38DB46DAE6CB}"/>
          </ac:spMkLst>
        </pc:spChg>
        <pc:spChg chg="add">
          <ac:chgData name="Bryn Portella" userId="S::bryn.portella@revature.com::cac9ba8b-dbd7-41cd-af06-e643c8802b55" providerId="AD" clId="Web-{48CAB29F-90FC-B000-FA84-2C6B6D02F016}" dt="2021-03-10T04:55:31.093" v="21"/>
          <ac:spMkLst>
            <pc:docMk/>
            <pc:sldMk cId="3975998382" sldId="257"/>
            <ac:spMk id="18" creationId="{5D5204CC-AF29-40EE-B330-C46EE3C61D1F}"/>
          </ac:spMkLst>
        </pc:spChg>
      </pc:sldChg>
      <pc:sldChg chg="modSp add">
        <pc:chgData name="Bryn Portella" userId="S::bryn.portella@revature.com::cac9ba8b-dbd7-41cd-af06-e643c8802b55" providerId="AD" clId="Web-{48CAB29F-90FC-B000-FA84-2C6B6D02F016}" dt="2021-03-10T04:56:35.047" v="31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48CAB29F-90FC-B000-FA84-2C6B6D02F016}" dt="2021-03-10T04:56:35.047" v="31" actId="14100"/>
          <ac:spMkLst>
            <pc:docMk/>
            <pc:sldMk cId="1887985935" sldId="259"/>
            <ac:spMk id="14" creationId="{7E6EBB0D-AB73-4A20-AFF2-DF4BB8F128EA}"/>
          </ac:spMkLst>
        </pc:spChg>
      </pc:sldChg>
      <pc:sldChg chg="modSp add del">
        <pc:chgData name="Bryn Portella" userId="S::bryn.portella@revature.com::cac9ba8b-dbd7-41cd-af06-e643c8802b55" providerId="AD" clId="Web-{48CAB29F-90FC-B000-FA84-2C6B6D02F016}" dt="2021-03-10T04:55:19.077" v="20"/>
        <pc:sldMkLst>
          <pc:docMk/>
          <pc:sldMk cId="2607294638" sldId="259"/>
        </pc:sldMkLst>
        <pc:spChg chg="mod">
          <ac:chgData name="Bryn Portella" userId="S::bryn.portella@revature.com::cac9ba8b-dbd7-41cd-af06-e643c8802b55" providerId="AD" clId="Web-{48CAB29F-90FC-B000-FA84-2C6B6D02F016}" dt="2021-03-10T04:52:51.653" v="4" actId="1076"/>
          <ac:spMkLst>
            <pc:docMk/>
            <pc:sldMk cId="2607294638" sldId="259"/>
            <ac:spMk id="20" creationId="{950695CA-9ECE-4B80-903D-62A77103A841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59.512" v="5" actId="1076"/>
          <ac:spMkLst>
            <pc:docMk/>
            <pc:sldMk cId="2607294638" sldId="259"/>
            <ac:spMk id="29" creationId="{BB2C8024-0DFB-4664-9D60-1FC2F51226C7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04.559" v="6" actId="1076"/>
          <ac:spMkLst>
            <pc:docMk/>
            <pc:sldMk cId="2607294638" sldId="259"/>
            <ac:spMk id="32" creationId="{1506E8BE-D0B1-447D-9B31-63172F9DAA6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10.043" v="1" actId="1076"/>
          <ac:spMkLst>
            <pc:docMk/>
            <pc:sldMk cId="2607294638" sldId="259"/>
            <ac:spMk id="33" creationId="{C1D67B8F-72A8-4739-8BC0-E05570199DD3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45.215" v="3" actId="1076"/>
          <ac:spMkLst>
            <pc:docMk/>
            <pc:sldMk cId="2607294638" sldId="259"/>
            <ac:spMk id="37" creationId="{72C5F55C-B4B3-48D7-8CB7-1B374219866E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42.154" v="12" actId="1076"/>
          <ac:spMkLst>
            <pc:docMk/>
            <pc:sldMk cId="2607294638" sldId="259"/>
            <ac:spMk id="38" creationId="{123FBC8F-B443-48B1-A4C1-7951E1E005FB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2:21.652" v="2" actId="1076"/>
          <ac:spMkLst>
            <pc:docMk/>
            <pc:sldMk cId="2607294638" sldId="259"/>
            <ac:spMk id="40" creationId="{31CE484F-0D46-46BC-8579-D124FFDDB7E2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13.934" v="8" actId="1076"/>
          <ac:spMkLst>
            <pc:docMk/>
            <pc:sldMk cId="2607294638" sldId="259"/>
            <ac:spMk id="47" creationId="{8F4D69AB-4332-4F5B-8529-9A5D5E2132D8}"/>
          </ac:spMkLst>
        </pc:spChg>
        <pc:spChg chg="mod">
          <ac:chgData name="Bryn Portella" userId="S::bryn.portella@revature.com::cac9ba8b-dbd7-41cd-af06-e643c8802b55" providerId="AD" clId="Web-{48CAB29F-90FC-B000-FA84-2C6B6D02F016}" dt="2021-03-10T04:53:20.450" v="9" actId="1076"/>
          <ac:spMkLst>
            <pc:docMk/>
            <pc:sldMk cId="2607294638" sldId="259"/>
            <ac:spMk id="48" creationId="{29BE5914-F7A3-40F3-810C-1269638EBC6B}"/>
          </ac:spMkLst>
        </pc:spChg>
        <pc:inkChg chg="mod">
          <ac:chgData name="Bryn Portella" userId="S::bryn.portella@revature.com::cac9ba8b-dbd7-41cd-af06-e643c8802b55" providerId="AD" clId="Web-{48CAB29F-90FC-B000-FA84-2C6B6D02F016}" dt="2021-03-10T04:53:43.279" v="13" actId="1076"/>
          <ac:inkMkLst>
            <pc:docMk/>
            <pc:sldMk cId="2607294638" sldId="259"/>
            <ac:inkMk id="46" creationId="{90AEBC5B-8F06-4BF3-B402-BE4E5EFDC8B6}"/>
          </ac:inkMkLst>
        </pc:inkChg>
      </pc:sldChg>
      <pc:sldChg chg="addSp delSp add del">
        <pc:chgData name="Bryn Portella" userId="S::bryn.portella@revature.com::cac9ba8b-dbd7-41cd-af06-e643c8802b55" providerId="AD" clId="Web-{48CAB29F-90FC-B000-FA84-2C6B6D02F016}" dt="2021-03-10T04:55:08.405" v="17"/>
        <pc:sldMkLst>
          <pc:docMk/>
          <pc:sldMk cId="2074170174" sldId="260"/>
        </pc:sldMkLst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19" creationId="{A4D05652-BCF6-4B95-8E47-F3B237FF8F9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1" creationId="{643213FA-98AB-4773-9E9E-DC5DC60D98F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2" creationId="{E09648F0-28E6-4535-B11B-AC5B42708BFF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3" creationId="{225EA918-6CA5-410A-BE8A-5FC2C35BB89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4" creationId="{761A704D-910A-4774-8A35-240E46FA86C8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5" creationId="{9117B1E8-9312-49BB-9527-10F61173659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7" creationId="{C48BC60A-C817-4342-9062-6F2F0BD52F0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28" creationId="{27B68FF2-CB74-4AFE-8AAE-CA84CC967AC0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0" creationId="{E4E569D4-E427-41B4-B6D1-A94F8CF934D6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4" creationId="{9C9C9E94-8F76-460C-92FC-25D4983E8E75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5" creationId="{A7F42ADD-71E4-45B7-9803-52C5170D437E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6" creationId="{9DEB5CF8-21DB-47D1-A57D-6CB61358A152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39" creationId="{EA0792D6-E0EB-43BC-9489-38DB46DAE6CB}"/>
          </ac:spMkLst>
        </pc:spChg>
        <pc:spChg chg="add del">
          <ac:chgData name="Bryn Portella" userId="S::bryn.portella@revature.com::cac9ba8b-dbd7-41cd-af06-e643c8802b55" providerId="AD" clId="Web-{48CAB29F-90FC-B000-FA84-2C6B6D02F016}" dt="2021-03-10T04:55:07.092" v="16"/>
          <ac:spMkLst>
            <pc:docMk/>
            <pc:sldMk cId="2074170174" sldId="260"/>
            <ac:spMk id="41" creationId="{5D5204CC-AF29-40EE-B330-C46EE3C61D1F}"/>
          </ac:spMkLst>
        </pc:spChg>
      </pc:sldChg>
      <pc:sldMasterChg chg="add addSldLayout">
        <pc:chgData name="Bryn Portella" userId="S::bryn.portella@revature.com::cac9ba8b-dbd7-41cd-af06-e643c8802b55" providerId="AD" clId="Web-{48CAB29F-90FC-B000-FA84-2C6B6D02F016}" dt="2021-03-10T04:51:56.574" v="0"/>
        <pc:sldMasterMkLst>
          <pc:docMk/>
          <pc:sldMasterMk cId="0" sldId="2147483661"/>
        </pc:sldMasterMkLst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4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0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2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4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Bryn Portella" userId="S::bryn.portella@revature.com::cac9ba8b-dbd7-41cd-af06-e643c8802b55" providerId="AD" clId="Web-{48CAB29F-90FC-B000-FA84-2C6B6D02F016}" dt="2021-03-10T04:51:56.574" v="0"/>
          <pc:sldLayoutMkLst>
            <pc:docMk/>
            <pc:sldMasterMk cId="0" sldId="2147483661"/>
            <pc:sldLayoutMk cId="0" sldId="2147483660"/>
          </pc:sldLayoutMkLst>
        </pc:sldLayoutChg>
      </pc:sldMasterChg>
    </pc:docChg>
  </pc:docChgLst>
  <pc:docChgLst>
    <pc:chgData name="Bryn Portella" userId="S::bryn.portella@revature.com::cac9ba8b-dbd7-41cd-af06-e643c8802b55" providerId="AD" clId="Web-{CCCAB29F-203E-B000-CF8F-C3B84C3CE83B}"/>
    <pc:docChg chg="addSld modSld sldOrd">
      <pc:chgData name="Bryn Portella" userId="S::bryn.portella@revature.com::cac9ba8b-dbd7-41cd-af06-e643c8802b55" providerId="AD" clId="Web-{CCCAB29F-203E-B000-CF8F-C3B84C3CE83B}" dt="2021-03-10T05:46:49.944" v="693" actId="1076"/>
      <pc:docMkLst>
        <pc:docMk/>
      </pc:docMkLst>
      <pc:sldChg chg="modSp">
        <pc:chgData name="Bryn Portella" userId="S::bryn.portella@revature.com::cac9ba8b-dbd7-41cd-af06-e643c8802b55" providerId="AD" clId="Web-{CCCAB29F-203E-B000-CF8F-C3B84C3CE83B}" dt="2021-03-10T05:01:58.236" v="28" actId="14100"/>
        <pc:sldMkLst>
          <pc:docMk/>
          <pc:sldMk cId="1887985935" sldId="259"/>
        </pc:sldMkLst>
        <pc:spChg chg="mod">
          <ac:chgData name="Bryn Portella" userId="S::bryn.portella@revature.com::cac9ba8b-dbd7-41cd-af06-e643c8802b55" providerId="AD" clId="Web-{CCCAB29F-203E-B000-CF8F-C3B84C3CE83B}" dt="2021-03-10T05:01:45.064" v="26" actId="14100"/>
          <ac:spMkLst>
            <pc:docMk/>
            <pc:sldMk cId="1887985935" sldId="259"/>
            <ac:spMk id="4" creationId="{40146557-C35F-4786-A5CC-0F5236A880ED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20.126" v="22" actId="14100"/>
          <ac:spMkLst>
            <pc:docMk/>
            <pc:sldMk cId="1887985935" sldId="259"/>
            <ac:spMk id="6" creationId="{E8EE6E9D-1727-4DF4-9B55-B46F76574C7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1:58.236" v="28" actId="14100"/>
          <ac:spMkLst>
            <pc:docMk/>
            <pc:sldMk cId="1887985935" sldId="259"/>
            <ac:spMk id="7" creationId="{4C5B0C33-1156-474C-9794-5B22DCF95658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4:59:22.920" v="8" actId="14100"/>
          <ac:spMkLst>
            <pc:docMk/>
            <pc:sldMk cId="1887985935" sldId="259"/>
            <ac:spMk id="11" creationId="{A2750A23-CA13-4F68-89D4-0DBFC75220F1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48.547" v="17" actId="1076"/>
          <ac:spMkLst>
            <pc:docMk/>
            <pc:sldMk cId="1887985935" sldId="259"/>
            <ac:spMk id="13" creationId="{02743121-0DA5-40CB-B611-37F7608A4BD2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00:54.407" v="18" actId="1076"/>
          <ac:spMkLst>
            <pc:docMk/>
            <pc:sldMk cId="1887985935" sldId="259"/>
            <ac:spMk id="14" creationId="{7E6EBB0D-AB73-4A20-AFF2-DF4BB8F128EA}"/>
          </ac:spMkLst>
        </pc:spChg>
      </pc:sldChg>
      <pc:sldChg chg="addSp delSp modSp new">
        <pc:chgData name="Bryn Portella" userId="S::bryn.portella@revature.com::cac9ba8b-dbd7-41cd-af06-e643c8802b55" providerId="AD" clId="Web-{CCCAB29F-203E-B000-CF8F-C3B84C3CE83B}" dt="2021-03-10T05:11:23.923" v="201"/>
        <pc:sldMkLst>
          <pc:docMk/>
          <pc:sldMk cId="2055962739" sldId="260"/>
        </pc:sldMkLst>
        <pc:spChg chg="mod">
          <ac:chgData name="Bryn Portella" userId="S::bryn.portella@revature.com::cac9ba8b-dbd7-41cd-af06-e643c8802b55" providerId="AD" clId="Web-{CCCAB29F-203E-B000-CF8F-C3B84C3CE83B}" dt="2021-03-10T05:04:45.130" v="44" actId="20577"/>
          <ac:spMkLst>
            <pc:docMk/>
            <pc:sldMk cId="2055962739" sldId="260"/>
            <ac:spMk id="2" creationId="{1C43F1DF-AB2D-410C-88A4-6CE96103AD97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05:47.635" v="57"/>
          <ac:spMkLst>
            <pc:docMk/>
            <pc:sldMk cId="2055962739" sldId="260"/>
            <ac:spMk id="4" creationId="{3F3D790E-7C0C-48DD-939C-22129405839C}"/>
          </ac:spMkLst>
        </pc:spChg>
        <pc:graphicFrameChg chg="add mod modGraphic">
          <ac:chgData name="Bryn Portella" userId="S::bryn.portella@revature.com::cac9ba8b-dbd7-41cd-af06-e643c8802b55" providerId="AD" clId="Web-{CCCAB29F-203E-B000-CF8F-C3B84C3CE83B}" dt="2021-03-10T05:11:23.923" v="201"/>
          <ac:graphicFrameMkLst>
            <pc:docMk/>
            <pc:sldMk cId="2055962739" sldId="260"/>
            <ac:graphicFrameMk id="5" creationId="{3AED7455-6543-474C-82D6-4825DA6CEB6F}"/>
          </ac:graphicFrameMkLst>
        </pc:graphicFrameChg>
      </pc:sldChg>
      <pc:sldChg chg="modSp add replId">
        <pc:chgData name="Bryn Portella" userId="S::bryn.portella@revature.com::cac9ba8b-dbd7-41cd-af06-e643c8802b55" providerId="AD" clId="Web-{CCCAB29F-203E-B000-CF8F-C3B84C3CE83B}" dt="2021-03-10T05:46:49.944" v="693" actId="1076"/>
        <pc:sldMkLst>
          <pc:docMk/>
          <pc:sldMk cId="4184824230" sldId="261"/>
        </pc:sldMkLst>
        <pc:spChg chg="mod">
          <ac:chgData name="Bryn Portella" userId="S::bryn.portella@revature.com::cac9ba8b-dbd7-41cd-af06-e643c8802b55" providerId="AD" clId="Web-{CCCAB29F-203E-B000-CF8F-C3B84C3CE83B}" dt="2021-03-10T05:11:45.377" v="207" actId="20577"/>
          <ac:spMkLst>
            <pc:docMk/>
            <pc:sldMk cId="4184824230" sldId="261"/>
            <ac:spMk id="2" creationId="{1C43F1DF-AB2D-410C-88A4-6CE96103AD97}"/>
          </ac:spMkLst>
        </pc:spChg>
        <pc:graphicFrameChg chg="mod modGraphic">
          <ac:chgData name="Bryn Portella" userId="S::bryn.portella@revature.com::cac9ba8b-dbd7-41cd-af06-e643c8802b55" providerId="AD" clId="Web-{CCCAB29F-203E-B000-CF8F-C3B84C3CE83B}" dt="2021-03-10T05:46:49.944" v="693" actId="1076"/>
          <ac:graphicFrameMkLst>
            <pc:docMk/>
            <pc:sldMk cId="4184824230" sldId="261"/>
            <ac:graphicFrameMk id="5" creationId="{3AED7455-6543-474C-82D6-4825DA6CEB6F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46:28.787" v="692" actId="20577"/>
        <pc:sldMkLst>
          <pc:docMk/>
          <pc:sldMk cId="842406367" sldId="262"/>
        </pc:sldMkLst>
        <pc:spChg chg="del mod ord">
          <ac:chgData name="Bryn Portella" userId="S::bryn.portella@revature.com::cac9ba8b-dbd7-41cd-af06-e643c8802b55" providerId="AD" clId="Web-{CCCAB29F-203E-B000-CF8F-C3B84C3CE83B}" dt="2021-03-10T05:20:55.422" v="388"/>
          <ac:spMkLst>
            <pc:docMk/>
            <pc:sldMk cId="842406367" sldId="262"/>
            <ac:spMk id="2" creationId="{AD1E7FBB-A433-4DA5-95CE-D343C5458920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17:54.245" v="370" actId="20577"/>
          <ac:spMkLst>
            <pc:docMk/>
            <pc:sldMk cId="842406367" sldId="262"/>
            <ac:spMk id="3" creationId="{B4A3DC96-2D27-44BA-BF17-47A400310FBE}"/>
          </ac:spMkLst>
        </pc:spChg>
        <pc:spChg chg="add del mod ord">
          <ac:chgData name="Bryn Portella" userId="S::bryn.portella@revature.com::cac9ba8b-dbd7-41cd-af06-e643c8802b55" providerId="AD" clId="Web-{CCCAB29F-203E-B000-CF8F-C3B84C3CE83B}" dt="2021-03-10T05:46:28.787" v="692" actId="20577"/>
          <ac:spMkLst>
            <pc:docMk/>
            <pc:sldMk cId="842406367" sldId="262"/>
            <ac:spMk id="4" creationId="{2C035E21-111B-48BB-B2F9-52E4EE47C8A8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37.752" v="453" actId="20577"/>
          <ac:spMkLst>
            <pc:docMk/>
            <pc:sldMk cId="842406367" sldId="262"/>
            <ac:spMk id="5" creationId="{9CDFDFBF-A7EB-4586-BA36-4717B6CE1CDA}"/>
          </ac:spMkLst>
        </pc:spChg>
        <pc:spChg chg="add mod ord">
          <ac:chgData name="Bryn Portella" userId="S::bryn.portella@revature.com::cac9ba8b-dbd7-41cd-af06-e643c8802b55" providerId="AD" clId="Web-{CCCAB29F-203E-B000-CF8F-C3B84C3CE83B}" dt="2021-03-10T05:22:57.737" v="460" actId="20577"/>
          <ac:spMkLst>
            <pc:docMk/>
            <pc:sldMk cId="842406367" sldId="262"/>
            <ac:spMk id="6" creationId="{B11E5E8E-370A-4D41-877C-3D93C508E5DC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20:59.828" v="389"/>
          <ac:spMkLst>
            <pc:docMk/>
            <pc:sldMk cId="842406367" sldId="262"/>
            <ac:spMk id="15" creationId="{3B203357-D008-4D6E-834A-EA5011D93141}"/>
          </ac:spMkLst>
        </pc:spChg>
        <pc:spChg chg="add mod">
          <ac:chgData name="Bryn Portella" userId="S::bryn.portella@revature.com::cac9ba8b-dbd7-41cd-af06-e643c8802b55" providerId="AD" clId="Web-{CCCAB29F-203E-B000-CF8F-C3B84C3CE83B}" dt="2021-03-10T05:27:40.324" v="475" actId="1076"/>
          <ac:spMkLst>
            <pc:docMk/>
            <pc:sldMk cId="842406367" sldId="262"/>
            <ac:spMk id="16" creationId="{78F5A27B-AD6D-461F-97DA-1FE6D56B92E1}"/>
          </ac:spMkLst>
        </pc:spChg>
        <pc:graphicFrameChg chg="add del mod ord modGraphic">
          <ac:chgData name="Bryn Portella" userId="S::bryn.portella@revature.com::cac9ba8b-dbd7-41cd-af06-e643c8802b55" providerId="AD" clId="Web-{CCCAB29F-203E-B000-CF8F-C3B84C3CE83B}" dt="2021-03-10T05:18:09.199" v="372"/>
          <ac:graphicFrameMkLst>
            <pc:docMk/>
            <pc:sldMk cId="842406367" sldId="262"/>
            <ac:graphicFrameMk id="7" creationId="{D5BB8B1B-AB31-4C78-BC4B-77D0E31783A6}"/>
          </ac:graphicFrameMkLst>
        </pc:graphicFrameChg>
      </pc:sldChg>
      <pc:sldChg chg="addSp delSp modSp new">
        <pc:chgData name="Bryn Portella" userId="S::bryn.portella@revature.com::cac9ba8b-dbd7-41cd-af06-e643c8802b55" providerId="AD" clId="Web-{CCCAB29F-203E-B000-CF8F-C3B84C3CE83B}" dt="2021-03-10T05:30:04.530" v="556" actId="20577"/>
        <pc:sldMkLst>
          <pc:docMk/>
          <pc:sldMk cId="461942670" sldId="263"/>
        </pc:sldMkLst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2" creationId="{9CA3394B-26E6-4335-9043-D53DF6C730F3}"/>
          </ac:spMkLst>
        </pc:spChg>
        <pc:spChg chg="del 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3" creationId="{3A836F33-960D-4B6A-A65E-D7040F0FB52B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29:38.514" v="551"/>
          <ac:spMkLst>
            <pc:docMk/>
            <pc:sldMk cId="461942670" sldId="263"/>
            <ac:spMk id="4" creationId="{7C2CF088-DAD3-4C7C-89D5-6A8411F719B1}"/>
          </ac:spMkLst>
        </pc:spChg>
        <pc:graphicFrameChg chg="add modGraphic">
          <ac:chgData name="Bryn Portella" userId="S::bryn.portella@revature.com::cac9ba8b-dbd7-41cd-af06-e643c8802b55" providerId="AD" clId="Web-{CCCAB29F-203E-B000-CF8F-C3B84C3CE83B}" dt="2021-03-10T05:30:04.530" v="556" actId="20577"/>
          <ac:graphicFrameMkLst>
            <pc:docMk/>
            <pc:sldMk cId="461942670" sldId="263"/>
            <ac:graphicFrameMk id="6" creationId="{1152BDC2-D330-483B-BEB5-A98C12E69F50}"/>
          </ac:graphicFrameMkLst>
        </pc:graphicFrameChg>
      </pc:sldChg>
      <pc:sldChg chg="addSp delSp modSp new mod modClrScheme chgLayout">
        <pc:chgData name="Bryn Portella" userId="S::bryn.portella@revature.com::cac9ba8b-dbd7-41cd-af06-e643c8802b55" providerId="AD" clId="Web-{CCCAB29F-203E-B000-CF8F-C3B84C3CE83B}" dt="2021-03-10T05:37:35.994" v="647"/>
        <pc:sldMkLst>
          <pc:docMk/>
          <pc:sldMk cId="1334350573" sldId="264"/>
        </pc:sldMkLst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2" creationId="{943EB84B-C0BE-421E-88AB-B30FFEC3239D}"/>
          </ac:spMkLst>
        </pc:spChg>
        <pc:spChg chg="mod or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3" creationId="{C3C30B90-AE7F-4659-8EEB-8D126F3DEC0A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4" creationId="{9CA0CD0F-32E6-4421-A349-E905FC6321D9}"/>
          </ac:spMkLst>
        </pc:spChg>
        <pc:spChg chg="add del mod">
          <ac:chgData name="Bryn Portella" userId="S::bryn.portella@revature.com::cac9ba8b-dbd7-41cd-af06-e643c8802b55" providerId="AD" clId="Web-{CCCAB29F-203E-B000-CF8F-C3B84C3CE83B}" dt="2021-03-10T05:37:35.994" v="647"/>
          <ac:spMkLst>
            <pc:docMk/>
            <pc:sldMk cId="1334350573" sldId="264"/>
            <ac:spMk id="9" creationId="{B7478E09-702E-439A-8DA3-87825EAA8604}"/>
          </ac:spMkLst>
        </pc:spChg>
        <pc:graphicFrameChg chg="add del mod">
          <ac:chgData name="Bryn Portella" userId="S::bryn.portella@revature.com::cac9ba8b-dbd7-41cd-af06-e643c8802b55" providerId="AD" clId="Web-{CCCAB29F-203E-B000-CF8F-C3B84C3CE83B}" dt="2021-03-10T05:37:30.978" v="644"/>
          <ac:graphicFrameMkLst>
            <pc:docMk/>
            <pc:sldMk cId="1334350573" sldId="264"/>
            <ac:graphicFrameMk id="11" creationId="{133EE74E-D65C-4488-A9FE-9DA5DF9C23BC}"/>
          </ac:graphicFrameMkLst>
        </pc:graphicFrameChg>
        <pc:graphicFrameChg chg="add del mod">
          <ac:chgData name="Bryn Portella" userId="S::bryn.portella@revature.com::cac9ba8b-dbd7-41cd-af06-e643c8802b55" providerId="AD" clId="Web-{CCCAB29F-203E-B000-CF8F-C3B84C3CE83B}" dt="2021-03-10T05:37:35.963" v="646"/>
          <ac:graphicFrameMkLst>
            <pc:docMk/>
            <pc:sldMk cId="1334350573" sldId="264"/>
            <ac:graphicFrameMk id="12" creationId="{1D7F0A10-8EE8-45CB-A138-D26C67F7B9A1}"/>
          </ac:graphicFrameMkLst>
        </pc:graphicFrameChg>
        <pc:graphicFrameChg chg="add mod">
          <ac:chgData name="Bryn Portella" userId="S::bryn.portella@revature.com::cac9ba8b-dbd7-41cd-af06-e643c8802b55" providerId="AD" clId="Web-{CCCAB29F-203E-B000-CF8F-C3B84C3CE83B}" dt="2021-03-10T05:37:35.994" v="647"/>
          <ac:graphicFrameMkLst>
            <pc:docMk/>
            <pc:sldMk cId="1334350573" sldId="264"/>
            <ac:graphicFrameMk id="13" creationId="{4ED49549-AE27-43C8-9178-809FB45ED322}"/>
          </ac:graphicFrameMkLst>
        </pc:graphicFrameChg>
      </pc:sldChg>
      <pc:sldChg chg="add ord">
        <pc:chgData name="Bryn Portella" userId="S::bryn.portella@revature.com::cac9ba8b-dbd7-41cd-af06-e643c8802b55" providerId="AD" clId="Web-{CCCAB29F-203E-B000-CF8F-C3B84C3CE83B}" dt="2021-03-10T05:40:08.138" v="651"/>
        <pc:sldMkLst>
          <pc:docMk/>
          <pc:sldMk cId="1721173057" sldId="265"/>
        </pc:sldMkLst>
      </pc:sldChg>
      <pc:sldChg chg="add">
        <pc:chgData name="Bryn Portella" userId="S::bryn.portella@revature.com::cac9ba8b-dbd7-41cd-af06-e643c8802b55" providerId="AD" clId="Web-{CCCAB29F-203E-B000-CF8F-C3B84C3CE83B}" dt="2021-03-10T05:40:04.653" v="650"/>
        <pc:sldMkLst>
          <pc:docMk/>
          <pc:sldMk cId="3387376722" sldId="266"/>
        </pc:sldMkLst>
      </pc:sldChg>
      <pc:sldChg chg="add">
        <pc:chgData name="Bryn Portella" userId="S::bryn.portella@revature.com::cac9ba8b-dbd7-41cd-af06-e643c8802b55" providerId="AD" clId="Web-{CCCAB29F-203E-B000-CF8F-C3B84C3CE83B}" dt="2021-03-10T05:41:46.187" v="652"/>
        <pc:sldMkLst>
          <pc:docMk/>
          <pc:sldMk cId="3874978828" sldId="267"/>
        </pc:sldMkLst>
      </pc:sldChg>
      <pc:sldChg chg="modSp add">
        <pc:chgData name="Bryn Portella" userId="S::bryn.portella@revature.com::cac9ba8b-dbd7-41cd-af06-e643c8802b55" providerId="AD" clId="Web-{CCCAB29F-203E-B000-CF8F-C3B84C3CE83B}" dt="2021-03-10T05:43:53.189" v="667" actId="1076"/>
        <pc:sldMkLst>
          <pc:docMk/>
          <pc:sldMk cId="2082525984" sldId="268"/>
        </pc:sldMkLst>
        <pc:spChg chg="mod">
          <ac:chgData name="Bryn Portella" userId="S::bryn.portella@revature.com::cac9ba8b-dbd7-41cd-af06-e643c8802b55" providerId="AD" clId="Web-{CCCAB29F-203E-B000-CF8F-C3B84C3CE83B}" dt="2021-03-10T05:42:21.141" v="656" actId="20577"/>
          <ac:spMkLst>
            <pc:docMk/>
            <pc:sldMk cId="2082525984" sldId="268"/>
            <ac:spMk id="2" creationId="{30D0DDA9-3A1C-4517-AD24-98372032A564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0.158" v="666" actId="20577"/>
          <ac:spMkLst>
            <pc:docMk/>
            <pc:sldMk cId="2082525984" sldId="268"/>
            <ac:spMk id="3" creationId="{1094D086-FC96-4179-810D-B0806FF8D187}"/>
          </ac:spMkLst>
        </pc:spChg>
        <pc:spChg chg="mod">
          <ac:chgData name="Bryn Portella" userId="S::bryn.portella@revature.com::cac9ba8b-dbd7-41cd-af06-e643c8802b55" providerId="AD" clId="Web-{CCCAB29F-203E-B000-CF8F-C3B84C3CE83B}" dt="2021-03-10T05:43:53.189" v="667" actId="1076"/>
          <ac:spMkLst>
            <pc:docMk/>
            <pc:sldMk cId="2082525984" sldId="268"/>
            <ac:spMk id="7" creationId="{83573741-B404-43AC-8347-06DEDA1EFF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9/1/2021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44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1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833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360DB-868C-4332-B3E6-D9047328C7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4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099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14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70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66" name="Google Shape;66;p4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5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87" name="Google Shape;87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7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37" name="Google Shape;137;p7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0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6" name="Google Shape;176;p11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77" name="Google Shape;177;p11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2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2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vms/se7/html/jvms-3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Intro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Executable Classes</a:t>
            </a:r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88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 class with a specifically-declared main() method is “executable”</a:t>
            </a:r>
            <a:endParaRPr dirty="0"/>
          </a:p>
          <a:p>
            <a:pPr marL="743040" lvl="1" indent="-2854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The JVM can invoke that method without creating an instance of the class first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</a:t>
            </a:r>
            <a:r>
              <a:rPr lang="en-US" sz="1800" b="1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b="1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800" dirty="0" err="1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474C5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rgbClr val="F36A25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An application usually only has 1 executable class. This is the “entry point” where processing starts.</a:t>
            </a: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83" name="Google Shape;283;p25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49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3DC96-2D27-44BA-BF17-47A40031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Hello World Program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FDFBF-A7EB-4586-BA36-4717B6CE1CDA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75895" indent="-175895"/>
            <a:r>
              <a:rPr lang="en-US" dirty="0">
                <a:latin typeface="Arial"/>
                <a:cs typeface="Arial"/>
              </a:rPr>
              <a:t>Find your program</a:t>
            </a:r>
          </a:p>
          <a:p>
            <a:pPr marL="175895" indent="-175895"/>
            <a:endParaRPr lang="en-US" dirty="0"/>
          </a:p>
          <a:p>
            <a:pPr marL="175895" indent="-175895"/>
            <a:r>
              <a:rPr lang="en-US" dirty="0">
                <a:latin typeface="Arial"/>
                <a:cs typeface="Arial"/>
              </a:rPr>
              <a:t>Compile your program</a:t>
            </a:r>
          </a:p>
          <a:p>
            <a:pPr marL="175895" indent="-175895"/>
            <a:endParaRPr lang="en-US" dirty="0">
              <a:latin typeface="Arial"/>
              <a:cs typeface="Arial"/>
            </a:endParaRPr>
          </a:p>
          <a:p>
            <a:pPr marL="175895" indent="-175895"/>
            <a:r>
              <a:rPr lang="en-US" dirty="0">
                <a:latin typeface="Arial"/>
                <a:cs typeface="Arial"/>
              </a:rPr>
              <a:t>Run your 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E5E8E-370A-4D41-877C-3D93C508E5DC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cd </a:t>
            </a:r>
            <a:r>
              <a:rPr lang="en-US" dirty="0" err="1">
                <a:latin typeface="Arial"/>
                <a:cs typeface="Arial"/>
              </a:rPr>
              <a:t>FolderContainingProgram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</a:t>
            </a:r>
            <a:r>
              <a:rPr lang="en-US" dirty="0" err="1">
                <a:latin typeface="Arial"/>
                <a:cs typeface="Arial"/>
              </a:rPr>
              <a:t>javac</a:t>
            </a:r>
            <a:r>
              <a:rPr lang="en-US" dirty="0">
                <a:latin typeface="Arial"/>
                <a:cs typeface="Arial"/>
              </a:rPr>
              <a:t> HelloWorld.java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&gt; java HelloWorld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5A27B-AD6D-461F-97DA-1FE6D56B92E1}"/>
              </a:ext>
            </a:extLst>
          </p:cNvPr>
          <p:cNvSpPr txBox="1"/>
          <p:nvPr/>
        </p:nvSpPr>
        <p:spPr>
          <a:xfrm>
            <a:off x="552364" y="14419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HelloWorld.java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08FE2-0E78-4615-B138-00D8E481F593}"/>
              </a:ext>
            </a:extLst>
          </p:cNvPr>
          <p:cNvSpPr/>
          <p:nvPr/>
        </p:nvSpPr>
        <p:spPr>
          <a:xfrm>
            <a:off x="769670" y="1811270"/>
            <a:ext cx="7390700" cy="2067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5895" indent="-175895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</a:p>
          <a:p>
            <a:pPr marL="175895" indent="-175895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//This is a single-line comment!</a:t>
            </a:r>
          </a:p>
          <a:p>
            <a:pPr marL="175895" indent="-17589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/* this is a multi-line comment */</a:t>
            </a:r>
          </a:p>
          <a:p>
            <a:pPr marL="175895" indent="-17589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75895" indent="-17589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world!");</a:t>
            </a:r>
          </a:p>
          <a:p>
            <a:pPr marL="175895" indent="-175895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458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Categories of Variables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80000"/>
              </a:lnSpc>
              <a:spcBef>
                <a:spcPts val="0"/>
              </a:spcBef>
              <a:buSzPts val="2590"/>
            </a:pPr>
            <a:r>
              <a:rPr lang="en-US" sz="2590" dirty="0"/>
              <a:t>All variables only hold a single value</a:t>
            </a:r>
            <a:endParaRPr lang="en-US" sz="2400" dirty="0"/>
          </a:p>
          <a:p>
            <a:pPr marL="342900" lvl="0" indent="-3429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Primitives reserve a fixed amount of memory to hold a single value of a specific type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00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r>
              <a:rPr lang="en-US" sz="2590" dirty="0"/>
              <a:t>and then everything else are Reference variables…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FE247F-F950-4B1F-AA9C-9D48647FB5B0}"/>
              </a:ext>
            </a:extLst>
          </p:cNvPr>
          <p:cNvGrpSpPr/>
          <p:nvPr/>
        </p:nvGrpSpPr>
        <p:grpSpPr>
          <a:xfrm>
            <a:off x="347324" y="2620652"/>
            <a:ext cx="8405771" cy="2875176"/>
            <a:chOff x="347324" y="2620652"/>
            <a:chExt cx="8405771" cy="2875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F86191B-7B9C-458C-AAFA-300CB47F384A}"/>
                </a:ext>
              </a:extLst>
            </p:cNvPr>
            <p:cNvSpPr/>
            <p:nvPr/>
          </p:nvSpPr>
          <p:spPr>
            <a:xfrm>
              <a:off x="347324" y="2620652"/>
              <a:ext cx="8405771" cy="287517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59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cs typeface="Arial"/>
                </a:rPr>
                <a:t>Primitive types</a:t>
              </a:r>
            </a:p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  <a:cs typeface="Arial"/>
                </a:rPr>
                <a:t>Whole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byte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short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***char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int 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  <a:cs typeface="Arial"/>
                </a:rPr>
                <a:t>long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5241DC-570A-4475-9087-5A43F8527902}"/>
                </a:ext>
              </a:extLst>
            </p:cNvPr>
            <p:cNvSpPr txBox="1"/>
            <p:nvPr/>
          </p:nvSpPr>
          <p:spPr>
            <a:xfrm>
              <a:off x="3584173" y="3219254"/>
              <a:ext cx="2223686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Decimal Numbers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float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>
                  <a:solidFill>
                    <a:srgbClr val="474C55"/>
                  </a:solidFill>
                </a:rPr>
                <a:t>double</a:t>
              </a:r>
            </a:p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9EA28E-3733-4345-9D30-6EAAD696BB8D}"/>
                </a:ext>
              </a:extLst>
            </p:cNvPr>
            <p:cNvSpPr txBox="1"/>
            <p:nvPr/>
          </p:nvSpPr>
          <p:spPr>
            <a:xfrm>
              <a:off x="6387541" y="3219255"/>
              <a:ext cx="2090637" cy="127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r>
                <a:rPr lang="en-US" sz="2000" dirty="0">
                  <a:solidFill>
                    <a:srgbClr val="474C55"/>
                  </a:solidFill>
                </a:rPr>
                <a:t>Other</a:t>
              </a:r>
            </a:p>
            <a:p>
              <a:pPr marL="800100" lvl="1" indent="-342900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  <a:buFont typeface="Arial"/>
                <a:buChar char="–"/>
              </a:pPr>
              <a:r>
                <a:rPr lang="en-US" sz="2400" dirty="0" err="1">
                  <a:solidFill>
                    <a:srgbClr val="474C55"/>
                  </a:solidFill>
                </a:rPr>
                <a:t>boolean</a:t>
              </a:r>
              <a:endParaRPr lang="en-US" sz="2400" dirty="0">
                <a:solidFill>
                  <a:srgbClr val="474C55"/>
                </a:solidFill>
              </a:endParaRPr>
            </a:p>
            <a:p>
              <a:pPr marL="457200" lvl="1">
                <a:lnSpc>
                  <a:spcPct val="80000"/>
                </a:lnSpc>
                <a:spcBef>
                  <a:spcPts val="518"/>
                </a:spcBef>
                <a:buClr>
                  <a:srgbClr val="F36A25"/>
                </a:buClr>
                <a:buSzPts val="2590"/>
              </a:pPr>
              <a:endParaRPr lang="en-US" sz="2400" dirty="0">
                <a:solidFill>
                  <a:srgbClr val="474C55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737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Primitive Data Types revisit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412696" y="1362172"/>
            <a:ext cx="8383980" cy="536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Primitive Datatypes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byte</a:t>
            </a:r>
            <a:r>
              <a:rPr lang="en-US" sz="2190" dirty="0"/>
              <a:t> – 8-bit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short</a:t>
            </a:r>
            <a:r>
              <a:rPr lang="en-US" sz="2190" dirty="0"/>
              <a:t> – 16-bit non-floating integer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int**</a:t>
            </a:r>
            <a:r>
              <a:rPr lang="en-US" sz="2190" dirty="0"/>
              <a:t> – 32-bit non-floating integer number [default]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long</a:t>
            </a:r>
            <a:r>
              <a:rPr lang="en-US" sz="2190" dirty="0"/>
              <a:t> – 64-bit non-floating integer number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char</a:t>
            </a:r>
            <a:r>
              <a:rPr lang="en-US" sz="2190" dirty="0"/>
              <a:t> – 16-bit character (computers understand this as a numerical value)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float</a:t>
            </a:r>
            <a:r>
              <a:rPr lang="en-US" sz="2190" dirty="0"/>
              <a:t> – 32-bit decimal number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/>
              <a:t>double**</a:t>
            </a:r>
            <a:r>
              <a:rPr lang="en-US" sz="2190" dirty="0"/>
              <a:t> – 64-bit decimal number [default]</a:t>
            </a:r>
          </a:p>
          <a:p>
            <a:pPr marL="457200" lvl="1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190" dirty="0"/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b="1" dirty="0" err="1"/>
              <a:t>boolean</a:t>
            </a:r>
            <a:r>
              <a:rPr lang="en-US" sz="2190" b="1" dirty="0"/>
              <a:t> (Boolean)</a:t>
            </a:r>
            <a:r>
              <a:rPr lang="en-US" sz="2190" dirty="0"/>
              <a:t> – a single bit representation of a true or false value (1-8 bits depending on memory location)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2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Numbers and Underscores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24844" y="1404730"/>
            <a:ext cx="8094311" cy="4958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When you declare numeric literals, you can include underscores to make the value easier to read.</a:t>
            </a:r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endParaRPr lang="en-US" sz="2590"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None/>
            </a:pPr>
            <a:r>
              <a:rPr lang="en-US" sz="2590" dirty="0"/>
              <a:t>When using underscores in numbers there are a number of rules to keep in mind: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 place any number of underscores in the number, even one after another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start a number with an underscore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end a number with an underscore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dirty="0"/>
              <a:t>You cannot place an underscore immediately before or immediately after a decimal point.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/>
              <a:t>Typically, underscores are used in place of commas when writing large numbers (after every 3 digits).</a:t>
            </a:r>
            <a:endParaRPr lang="en-US" sz="2990" dirty="0"/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1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  <a:p>
            <a:pPr marL="34290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  <a:buChar char="•"/>
            </a:pPr>
            <a:endParaRPr lang="en-US" sz="2590"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145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Numbers and Underscores Examples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24844" y="1890110"/>
            <a:ext cx="8195086" cy="355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atStart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_1000.00;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atEnd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1000.00_;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byDecimal_1 = 1000_.00;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byDecimal_2 = 1000._00; // DOES NOT COMPILE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uglyButWorks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1_0_0_0.0_0; // Works Fine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hardToRead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10_ _ _ _ _00.00; // Works Fine</a:t>
            </a: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endParaRPr lang="en-US" sz="25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518"/>
              </a:spcBef>
              <a:buSzPts val="2590"/>
              <a:buNone/>
            </a:pP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5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properFormat</a:t>
            </a:r>
            <a:r>
              <a:rPr lang="en-US" sz="2590" dirty="0">
                <a:latin typeface="Courier New" panose="02070309020205020404" pitchFamily="49" charset="0"/>
                <a:cs typeface="Courier New" panose="02070309020205020404" pitchFamily="49" charset="0"/>
              </a:rPr>
              <a:t> = 1_000_000.00; // Proper Use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562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Other Numerical Representations</a:t>
            </a: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7" name="Google Shape;254;p21">
            <a:extLst>
              <a:ext uri="{FF2B5EF4-FFF2-40B4-BE49-F238E27FC236}">
                <a16:creationId xmlns:a16="http://schemas.microsoft.com/office/drawing/2014/main" id="{8220859B-F424-4767-9180-B2A485F5779A}"/>
              </a:ext>
            </a:extLst>
          </p:cNvPr>
          <p:cNvSpPr txBox="1">
            <a:spLocks/>
          </p:cNvSpPr>
          <p:nvPr/>
        </p:nvSpPr>
        <p:spPr>
          <a:xfrm>
            <a:off x="524844" y="1404730"/>
            <a:ext cx="8094311" cy="354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kern="0" dirty="0"/>
              <a:t>Most commonly you will see numerical representations in programming either using a decimal value or a hexadecimal value. </a:t>
            </a:r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kern="0" dirty="0"/>
              <a:t>Like Binary, hexadecimal is another way we can represent values.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We use sixteen (16) symbols to represent values. 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Uses digits 0-9 followed by letters a-f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Base-16 numbers.</a:t>
            </a:r>
            <a:endParaRPr lang="en-US" sz="2590" kern="0" dirty="0"/>
          </a:p>
          <a:p>
            <a:pPr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590" kern="0" dirty="0"/>
              <a:t>Occasionally, we may use octal as well.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Base-8 numbers.</a:t>
            </a:r>
          </a:p>
          <a:p>
            <a:pPr lvl="1" indent="-457200">
              <a:lnSpc>
                <a:spcPct val="80000"/>
              </a:lnSpc>
              <a:spcBef>
                <a:spcPts val="518"/>
              </a:spcBef>
              <a:buSzPts val="2590"/>
            </a:pPr>
            <a:r>
              <a:rPr lang="en-US" sz="2190" kern="0" dirty="0"/>
              <a:t>Uses digits 0-7</a:t>
            </a: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  <a:p>
            <a:pPr marL="342900" indent="-342900">
              <a:lnSpc>
                <a:spcPct val="80000"/>
              </a:lnSpc>
              <a:spcBef>
                <a:spcPts val="518"/>
              </a:spcBef>
              <a:buSzPts val="2590"/>
            </a:pPr>
            <a:endParaRPr lang="en-US" sz="2590" kern="0" dirty="0"/>
          </a:p>
        </p:txBody>
      </p:sp>
      <p:sp>
        <p:nvSpPr>
          <p:cNvPr id="8" name="Google Shape;219;p16">
            <a:extLst>
              <a:ext uri="{FF2B5EF4-FFF2-40B4-BE49-F238E27FC236}">
                <a16:creationId xmlns:a16="http://schemas.microsoft.com/office/drawing/2014/main" id="{E8B7190A-23FE-464D-9200-D95BE982F410}"/>
              </a:ext>
            </a:extLst>
          </p:cNvPr>
          <p:cNvSpPr txBox="1">
            <a:spLocks/>
          </p:cNvSpPr>
          <p:nvPr/>
        </p:nvSpPr>
        <p:spPr>
          <a:xfrm>
            <a:off x="828260" y="5132998"/>
            <a:ext cx="7487478" cy="14162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decimal = 43; // 43 in decimal</a:t>
            </a:r>
            <a:endParaRPr lang="en-US" sz="1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binary = 0b101011; // 43 in binary. Lead with ‘0b’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hexadecimal = 0x2B; // 43 in hex. Lead with ‘0x’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octal = 053; // 43 in octal. Lead with ‘0’</a:t>
            </a:r>
          </a:p>
        </p:txBody>
      </p:sp>
    </p:spTree>
    <p:extLst>
      <p:ext uri="{BB962C8B-B14F-4D97-AF65-F5344CB8AC3E}">
        <p14:creationId xmlns:p14="http://schemas.microsoft.com/office/powerpoint/2010/main" val="364990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DDA9-3A1C-4517-AD24-98372032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converting between 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D086-FC96-4179-810D-B0806FF8D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conversions must be done explicitly- we </a:t>
            </a:r>
            <a:r>
              <a:rPr lang="en-US" i="1" dirty="0"/>
              <a:t>cast</a:t>
            </a:r>
            <a:r>
              <a:rPr lang="en-US" dirty="0"/>
              <a:t> from one type into a variable of another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Technically only </a:t>
            </a:r>
            <a:r>
              <a:rPr lang="en-US" i="1" dirty="0"/>
              <a:t>down casting must be explicit–</a:t>
            </a:r>
            <a:r>
              <a:rPr lang="en-US" dirty="0"/>
              <a:t> if we are going up in size or up the inheritance tree [more on that to come] we can do it cast implicitly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DF28-6864-403C-B359-721F96341A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83573741-B404-43AC-8347-06DEDA1EFF2F}"/>
              </a:ext>
            </a:extLst>
          </p:cNvPr>
          <p:cNvSpPr txBox="1">
            <a:spLocks/>
          </p:cNvSpPr>
          <p:nvPr/>
        </p:nvSpPr>
        <p:spPr>
          <a:xfrm>
            <a:off x="1345859" y="2548824"/>
            <a:ext cx="2135142" cy="699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 = 9l;</a:t>
            </a:r>
          </a:p>
          <a:p>
            <a:pPr marL="182880" lvl="1" indent="0" defTabSz="457200">
              <a:lnSpc>
                <a:spcPct val="9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 =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)l;</a:t>
            </a:r>
          </a:p>
        </p:txBody>
      </p:sp>
    </p:spTree>
    <p:extLst>
      <p:ext uri="{BB962C8B-B14F-4D97-AF65-F5344CB8AC3E}">
        <p14:creationId xmlns:p14="http://schemas.microsoft.com/office/powerpoint/2010/main" val="20825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CB8F-0057-4B61-B72F-747D6F86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2FAFD-56E3-49A6-87C2-06ABA142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Expressions are segments of code that produce a </a:t>
            </a:r>
            <a:r>
              <a:rPr lang="en-US" i="1" dirty="0"/>
              <a:t>value.</a:t>
            </a:r>
          </a:p>
          <a:p>
            <a:pPr lvl="1"/>
            <a:r>
              <a:rPr lang="en-US" dirty="0"/>
              <a:t>3 </a:t>
            </a:r>
          </a:p>
          <a:p>
            <a:pPr lvl="2"/>
            <a:r>
              <a:rPr lang="en-US" dirty="0"/>
              <a:t>a number by itself is an expression.</a:t>
            </a:r>
          </a:p>
          <a:p>
            <a:pPr lvl="1"/>
            <a:r>
              <a:rPr lang="en-US" dirty="0"/>
              <a:t>3 + 4</a:t>
            </a:r>
          </a:p>
          <a:p>
            <a:pPr lvl="2"/>
            <a:r>
              <a:rPr lang="en-US" dirty="0"/>
              <a:t>an equation is an expression too.</a:t>
            </a:r>
          </a:p>
          <a:p>
            <a:pPr lvl="1"/>
            <a:r>
              <a:rPr lang="en-US" dirty="0"/>
              <a:t>x</a:t>
            </a:r>
          </a:p>
          <a:p>
            <a:pPr lvl="2"/>
            <a:r>
              <a:rPr lang="en-US" dirty="0"/>
              <a:t>a variable by itself is an expression (it produces whatever value is stored inside it)</a:t>
            </a:r>
          </a:p>
          <a:p>
            <a:pPr lvl="1"/>
            <a:r>
              <a:rPr lang="en-US" dirty="0"/>
              <a:t>x &gt; 3</a:t>
            </a:r>
          </a:p>
          <a:p>
            <a:pPr lvl="2"/>
            <a:r>
              <a:rPr lang="en-US" dirty="0"/>
              <a:t>operators also return expressions</a:t>
            </a:r>
          </a:p>
          <a:p>
            <a:pPr lvl="1"/>
            <a:r>
              <a:rPr lang="en-US" dirty="0" err="1"/>
              <a:t>performAction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Invoking a method will return a value as an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9CF8E-048F-49F8-8862-9C8F2B3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2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6AC-145B-44F2-AAC8-6BD267D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52E8-4AD7-4404-8075-D6F4C535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555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Statements are lines of code that </a:t>
            </a:r>
            <a:r>
              <a:rPr lang="en-US" i="1" dirty="0"/>
              <a:t>do something</a:t>
            </a:r>
            <a:r>
              <a:rPr lang="en-US" dirty="0"/>
              <a:t>. A statement often includes or is built out of expressions.</a:t>
            </a:r>
          </a:p>
          <a:p>
            <a:pPr lvl="1"/>
            <a:r>
              <a:rPr lang="en-US" dirty="0" err="1"/>
              <a:t>doSomething</a:t>
            </a:r>
            <a:r>
              <a:rPr lang="en-US" dirty="0"/>
              <a:t>(x); // invoking a method</a:t>
            </a:r>
          </a:p>
          <a:p>
            <a:pPr lvl="1"/>
            <a:r>
              <a:rPr lang="en-US" dirty="0"/>
              <a:t>int x = 3 + 4; // assigning a value to a variable</a:t>
            </a:r>
          </a:p>
          <a:p>
            <a:pPr lvl="1"/>
            <a:r>
              <a:rPr lang="en-US" dirty="0"/>
              <a:t>if (x &lt; 5) { } // flow control statements</a:t>
            </a:r>
          </a:p>
          <a:p>
            <a:pPr lvl="1"/>
            <a:r>
              <a:rPr lang="en-US" dirty="0"/>
              <a:t>Statements are evaluated from inside-out: resolve contents of parenthesis first. Then left-to-right</a:t>
            </a:r>
          </a:p>
          <a:p>
            <a:pPr lvl="1"/>
            <a:r>
              <a:rPr lang="en-US" dirty="0"/>
              <a:t>Statements almost always end in either a semicolon, or a </a:t>
            </a:r>
            <a:r>
              <a:rPr lang="en-US" i="1" dirty="0"/>
              <a:t>block</a:t>
            </a:r>
            <a:r>
              <a:rPr lang="en-US" dirty="0"/>
              <a:t> of code.</a:t>
            </a:r>
          </a:p>
          <a:p>
            <a:r>
              <a:rPr lang="en-US" dirty="0"/>
              <a:t>A block is a collection of statements surrounded by curly braces: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x = 5;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 + 3); // prints 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2C94E-B015-4A68-913D-84044EB7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dirty="0"/>
              <a:t>Computer Memory Structure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5AA88E-F54D-4DC6-BBAA-15CC2C23ACAB}"/>
              </a:ext>
            </a:extLst>
          </p:cNvPr>
          <p:cNvGrpSpPr/>
          <p:nvPr/>
        </p:nvGrpSpPr>
        <p:grpSpPr>
          <a:xfrm>
            <a:off x="1189607" y="1656813"/>
            <a:ext cx="6764786" cy="4552882"/>
            <a:chOff x="1935332" y="1603547"/>
            <a:chExt cx="5273337" cy="3625974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FC0312FF-3F46-4C83-99A0-21E9DF44680E}"/>
                </a:ext>
              </a:extLst>
            </p:cNvPr>
            <p:cNvSpPr/>
            <p:nvPr/>
          </p:nvSpPr>
          <p:spPr>
            <a:xfrm>
              <a:off x="1935333" y="1603547"/>
              <a:ext cx="5273336" cy="3625974"/>
            </a:xfrm>
            <a:prstGeom prst="triangle">
              <a:avLst>
                <a:gd name="adj" fmla="val 5018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40146557-C35F-4786-A5CC-0F5236A880ED}"/>
                </a:ext>
              </a:extLst>
            </p:cNvPr>
            <p:cNvSpPr/>
            <p:nvPr/>
          </p:nvSpPr>
          <p:spPr>
            <a:xfrm>
              <a:off x="3537894" y="2440158"/>
              <a:ext cx="2115449" cy="613494"/>
            </a:xfrm>
            <a:prstGeom prst="trapezoid">
              <a:avLst>
                <a:gd name="adj" fmla="val 752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CPU Cache</a:t>
              </a:r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E8EE6E9D-1727-4DF4-9B55-B46F76574C78}"/>
                </a:ext>
              </a:extLst>
            </p:cNvPr>
            <p:cNvSpPr/>
            <p:nvPr/>
          </p:nvSpPr>
          <p:spPr>
            <a:xfrm>
              <a:off x="1935332" y="3851212"/>
              <a:ext cx="5273336" cy="1378309"/>
            </a:xfrm>
            <a:prstGeom prst="trapezoid">
              <a:avLst>
                <a:gd name="adj" fmla="val 73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Permanent Storage- Hard Disk</a:t>
              </a: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4C5B0C33-1156-474C-9794-5B22DCF95658}"/>
                </a:ext>
              </a:extLst>
            </p:cNvPr>
            <p:cNvSpPr/>
            <p:nvPr/>
          </p:nvSpPr>
          <p:spPr>
            <a:xfrm>
              <a:off x="2992432" y="3085412"/>
              <a:ext cx="3191108" cy="692564"/>
            </a:xfrm>
            <a:prstGeom prst="trapezoid">
              <a:avLst>
                <a:gd name="adj" fmla="val 765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Print" panose="02000600000000000000" pitchFamily="2" charset="0"/>
                </a:rPr>
                <a:t>RAM</a:t>
              </a: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2750A23-CA13-4F68-89D4-0DBFC75220F1}"/>
                </a:ext>
              </a:extLst>
            </p:cNvPr>
            <p:cNvSpPr/>
            <p:nvPr/>
          </p:nvSpPr>
          <p:spPr>
            <a:xfrm>
              <a:off x="4021584" y="1628479"/>
              <a:ext cx="1127465" cy="76736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8A4E3-8434-40CC-B1DA-832E79AB3679}"/>
                </a:ext>
              </a:extLst>
            </p:cNvPr>
            <p:cNvSpPr txBox="1"/>
            <p:nvPr/>
          </p:nvSpPr>
          <p:spPr>
            <a:xfrm>
              <a:off x="4358914" y="193508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Segoe Print" panose="02000600000000000000" pitchFamily="2" charset="0"/>
                </a:rPr>
                <a:t>CPU</a:t>
              </a:r>
            </a:p>
          </p:txBody>
        </p:sp>
      </p:grpSp>
      <p:sp>
        <p:nvSpPr>
          <p:cNvPr id="13" name="Left Brace 12">
            <a:extLst>
              <a:ext uri="{FF2B5EF4-FFF2-40B4-BE49-F238E27FC236}">
                <a16:creationId xmlns:a16="http://schemas.microsoft.com/office/drawing/2014/main" id="{02743121-0DA5-40CB-B611-37F7608A4BD2}"/>
              </a:ext>
            </a:extLst>
          </p:cNvPr>
          <p:cNvSpPr/>
          <p:nvPr/>
        </p:nvSpPr>
        <p:spPr>
          <a:xfrm>
            <a:off x="1925731" y="1718876"/>
            <a:ext cx="577049" cy="25920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EBB0D-AB73-4A20-AFF2-DF4BB8F128EA}"/>
              </a:ext>
            </a:extLst>
          </p:cNvPr>
          <p:cNvSpPr txBox="1"/>
          <p:nvPr/>
        </p:nvSpPr>
        <p:spPr>
          <a:xfrm>
            <a:off x="461298" y="2775014"/>
            <a:ext cx="147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Print" panose="02000600000000000000" pitchFamily="2" charset="0"/>
              </a:rPr>
              <a:t>Temporary Storage </a:t>
            </a:r>
          </a:p>
        </p:txBody>
      </p:sp>
    </p:spTree>
    <p:extLst>
      <p:ext uri="{BB962C8B-B14F-4D97-AF65-F5344CB8AC3E}">
        <p14:creationId xmlns:p14="http://schemas.microsoft.com/office/powerpoint/2010/main" val="1887985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13E3-22F2-4DE2-A66C-D3EA4DAF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B891-5ADC-4745-891C-F7005B38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Frameworks! Libraries!</a:t>
            </a:r>
          </a:p>
          <a:p>
            <a:pPr lvl="1"/>
            <a:r>
              <a:rPr lang="en-US" b="1" dirty="0"/>
              <a:t>Library</a:t>
            </a:r>
            <a:r>
              <a:rPr lang="en-US" dirty="0"/>
              <a:t>: utilities written by someone else to perform complex work with a simple(r) API.</a:t>
            </a:r>
          </a:p>
          <a:p>
            <a:pPr lvl="2"/>
            <a:r>
              <a:rPr lang="en-US" dirty="0"/>
              <a:t>JDBC Drivers: Java libraries to facilitate sending SQL queries from a Java application to a database, and translating the results into Java code</a:t>
            </a:r>
          </a:p>
          <a:p>
            <a:pPr lvl="2"/>
            <a:r>
              <a:rPr lang="en-US" dirty="0" err="1"/>
              <a:t>JQuery</a:t>
            </a:r>
            <a:r>
              <a:rPr lang="en-US" dirty="0"/>
              <a:t>: JavaScript library for simplifying many common JavaScript tasks</a:t>
            </a:r>
          </a:p>
          <a:p>
            <a:pPr lvl="1"/>
            <a:r>
              <a:rPr lang="en-US" b="1" dirty="0"/>
              <a:t>Framework</a:t>
            </a:r>
            <a:r>
              <a:rPr lang="en-US" dirty="0"/>
              <a:t>: Larger utilities designed to run your code </a:t>
            </a:r>
            <a:r>
              <a:rPr lang="en-US" i="1" dirty="0"/>
              <a:t>for you</a:t>
            </a:r>
            <a:r>
              <a:rPr lang="en-US" dirty="0"/>
              <a:t> (i.e. you write code specifically to be used by the framework) to make certain tasks easier.</a:t>
            </a:r>
          </a:p>
          <a:p>
            <a:pPr lvl="2"/>
            <a:r>
              <a:rPr lang="en-US" dirty="0"/>
              <a:t>Spring: Java framework for building applications that are extremely easy to expand and test.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8CF56-3E30-418C-85BA-A6C93FB6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0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What is Compilation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80010" y="1265408"/>
            <a:ext cx="8384100" cy="5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Computer hardware runs on binary code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registers of a CPU are capable of converting Assembly code into binary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So how do we get Assembly from Java?</a:t>
            </a:r>
            <a:endParaRPr dirty="0"/>
          </a:p>
          <a:p>
            <a:pPr marL="742950" lvl="1" indent="-3111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“Oracle's JDK software contains a compiler from source code written in the Java programming language to the instruction set of the Java Virtual Machine, and a run-time system that implements the Java Virtual Machine itself”-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Oracle specs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At runtime, the JVM compiles the bytecode into machine code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 dirty="0"/>
              <a:t>This is called Just-In-Time (JIT) compilation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8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Use Java?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“Write Once, Run Anywhere”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JDK compiles Java Source code into java bytecode</a:t>
            </a:r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JVM compiles Java to bytecode, translates bytecode to machine code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“safe”</a:t>
            </a:r>
            <a:endParaRPr dirty="0"/>
          </a:p>
          <a:p>
            <a:pPr marL="743040" lvl="1" indent="-285480" algn="l" rtl="0"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No memory management in Java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is free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has an incredibly rich library and frameworks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4D05652-BCF6-4B95-8E47-F3B237FF8F90}"/>
              </a:ext>
            </a:extLst>
          </p:cNvPr>
          <p:cNvSpPr>
            <a:spLocks noGrp="1"/>
          </p:cNvSpPr>
          <p:nvPr/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213FA-98AB-4773-9E9E-DC5DC60D98F5}"/>
              </a:ext>
            </a:extLst>
          </p:cNvPr>
          <p:cNvSpPr/>
          <p:nvPr/>
        </p:nvSpPr>
        <p:spPr>
          <a:xfrm>
            <a:off x="653896" y="2198157"/>
            <a:ext cx="3918104" cy="347472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numCol="2" rtlCol="0" anchor="t" anchorCtr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Segoe Print" panose="02000600000000000000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Segoe Print" panose="02000600000000000000" pitchFamily="2" charset="0"/>
              </a:rPr>
              <a:t>javac</a:t>
            </a:r>
            <a:r>
              <a:rPr lang="en-US" dirty="0">
                <a:solidFill>
                  <a:srgbClr val="000000"/>
                </a:solidFill>
                <a:latin typeface="Segoe Print" panose="02000600000000000000" pitchFamily="2" charset="0"/>
              </a:rPr>
              <a:t> 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9648F0-28E6-4535-B11B-AC5B42708BFF}"/>
              </a:ext>
            </a:extLst>
          </p:cNvPr>
          <p:cNvSpPr/>
          <p:nvPr/>
        </p:nvSpPr>
        <p:spPr>
          <a:xfrm>
            <a:off x="882032" y="3129700"/>
            <a:ext cx="3482578" cy="2318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JRE: Java Runtime Environment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EA918-6CA5-410A-BE8A-5FC2C35BB896}"/>
              </a:ext>
            </a:extLst>
          </p:cNvPr>
          <p:cNvSpPr/>
          <p:nvPr/>
        </p:nvSpPr>
        <p:spPr>
          <a:xfrm>
            <a:off x="537547" y="2240112"/>
            <a:ext cx="40344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Print" panose="02000600000000000000" pitchFamily="2" charset="0"/>
              </a:rPr>
              <a:t>JDK: Java Development 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A704D-910A-4774-8A35-240E46FA86C8}"/>
              </a:ext>
            </a:extLst>
          </p:cNvPr>
          <p:cNvSpPr/>
          <p:nvPr/>
        </p:nvSpPr>
        <p:spPr>
          <a:xfrm>
            <a:off x="1414021" y="3780148"/>
            <a:ext cx="2366127" cy="13763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>
                <a:latin typeface="Segoe Print" panose="02000600000000000000" pitchFamily="2" charset="0"/>
              </a:rPr>
              <a:t>JVM: Java Virtual Machine</a:t>
            </a:r>
          </a:p>
          <a:p>
            <a:pPr algn="ctr"/>
            <a:endParaRPr lang="en-US" dirty="0">
              <a:latin typeface="Segoe Print" panose="02000600000000000000" pitchFamily="2" charset="0"/>
            </a:endParaRPr>
          </a:p>
          <a:p>
            <a:pPr algn="ctr"/>
            <a:r>
              <a:rPr lang="en-US" sz="1200" dirty="0" err="1">
                <a:latin typeface="Segoe Print" panose="02000600000000000000" pitchFamily="2" charset="0"/>
              </a:rPr>
              <a:t>JiT</a:t>
            </a:r>
            <a:r>
              <a:rPr lang="en-US" sz="1200" dirty="0">
                <a:latin typeface="Segoe Print" panose="02000600000000000000" pitchFamily="2" charset="0"/>
              </a:rPr>
              <a:t> compilation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117B1E8-9312-49BB-9527-10F61173659E}"/>
              </a:ext>
            </a:extLst>
          </p:cNvPr>
          <p:cNvSpPr/>
          <p:nvPr/>
        </p:nvSpPr>
        <p:spPr>
          <a:xfrm>
            <a:off x="6042581" y="1630737"/>
            <a:ext cx="1185884" cy="12187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Source Code: </a:t>
            </a:r>
          </a:p>
          <a:p>
            <a:pPr algn="ctr"/>
            <a:r>
              <a:rPr lang="en-US" dirty="0"/>
              <a:t>.java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48BC60A-C817-4342-9062-6F2F0BD52F05}"/>
              </a:ext>
            </a:extLst>
          </p:cNvPr>
          <p:cNvSpPr/>
          <p:nvPr/>
        </p:nvSpPr>
        <p:spPr>
          <a:xfrm>
            <a:off x="2330314" y="1989056"/>
            <a:ext cx="3712267" cy="771558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B68FF2-CB74-4AFE-8AAE-CA84CC967AC0}"/>
              </a:ext>
            </a:extLst>
          </p:cNvPr>
          <p:cNvSpPr/>
          <p:nvPr/>
        </p:nvSpPr>
        <p:spPr>
          <a:xfrm>
            <a:off x="2262325" y="2712639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E569D4-E427-41B4-B6D1-A94F8CF934D6}"/>
              </a:ext>
            </a:extLst>
          </p:cNvPr>
          <p:cNvSpPr/>
          <p:nvPr/>
        </p:nvSpPr>
        <p:spPr>
          <a:xfrm>
            <a:off x="1885361" y="2894029"/>
            <a:ext cx="4715608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C9C9E94-8F76-460C-92FC-25D4983E8E75}"/>
              </a:ext>
            </a:extLst>
          </p:cNvPr>
          <p:cNvSpPr/>
          <p:nvPr/>
        </p:nvSpPr>
        <p:spPr>
          <a:xfrm>
            <a:off x="6042581" y="3619343"/>
            <a:ext cx="1185884" cy="115007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dirty="0"/>
              <a:t>Bytecode:</a:t>
            </a:r>
          </a:p>
          <a:p>
            <a:pPr algn="ctr"/>
            <a:r>
              <a:rPr lang="en-US" dirty="0"/>
              <a:t>.class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F42ADD-71E4-45B7-9803-52C5170D437E}"/>
              </a:ext>
            </a:extLst>
          </p:cNvPr>
          <p:cNvSpPr/>
          <p:nvPr/>
        </p:nvSpPr>
        <p:spPr>
          <a:xfrm>
            <a:off x="3299382" y="4074212"/>
            <a:ext cx="2743200" cy="695201"/>
          </a:xfrm>
          <a:custGeom>
            <a:avLst/>
            <a:gdLst>
              <a:gd name="connsiteX0" fmla="*/ 3742441 w 3742441"/>
              <a:gd name="connsiteY0" fmla="*/ 0 h 744717"/>
              <a:gd name="connsiteX1" fmla="*/ 2149312 w 3742441"/>
              <a:gd name="connsiteY1" fmla="*/ 622169 h 744717"/>
              <a:gd name="connsiteX2" fmla="*/ 0 w 3742441"/>
              <a:gd name="connsiteY2" fmla="*/ 744717 h 744717"/>
              <a:gd name="connsiteX3" fmla="*/ 0 w 3742441"/>
              <a:gd name="connsiteY3" fmla="*/ 744717 h 744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2441" h="744717">
                <a:moveTo>
                  <a:pt x="3742441" y="0"/>
                </a:moveTo>
                <a:cubicBezTo>
                  <a:pt x="3257746" y="249025"/>
                  <a:pt x="2773052" y="498050"/>
                  <a:pt x="2149312" y="622169"/>
                </a:cubicBezTo>
                <a:cubicBezTo>
                  <a:pt x="1525572" y="746289"/>
                  <a:pt x="0" y="744717"/>
                  <a:pt x="0" y="744717"/>
                </a:cubicBezTo>
                <a:lnTo>
                  <a:pt x="0" y="74471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EB5CF8-21DB-47D1-A57D-6CB61358A152}"/>
              </a:ext>
            </a:extLst>
          </p:cNvPr>
          <p:cNvSpPr/>
          <p:nvPr/>
        </p:nvSpPr>
        <p:spPr>
          <a:xfrm>
            <a:off x="3250122" y="4710554"/>
            <a:ext cx="98520" cy="106111"/>
          </a:xfrm>
          <a:custGeom>
            <a:avLst/>
            <a:gdLst>
              <a:gd name="connsiteX0" fmla="*/ 94376 w 98520"/>
              <a:gd name="connsiteY0" fmla="*/ 2281 h 106111"/>
              <a:gd name="connsiteX1" fmla="*/ 108 w 98520"/>
              <a:gd name="connsiteY1" fmla="*/ 39988 h 106111"/>
              <a:gd name="connsiteX2" fmla="*/ 75522 w 98520"/>
              <a:gd name="connsiteY2" fmla="*/ 105975 h 106111"/>
              <a:gd name="connsiteX3" fmla="*/ 94376 w 98520"/>
              <a:gd name="connsiteY3" fmla="*/ 2281 h 10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20" h="106111">
                <a:moveTo>
                  <a:pt x="94376" y="2281"/>
                </a:moveTo>
                <a:cubicBezTo>
                  <a:pt x="81807" y="-8717"/>
                  <a:pt x="3250" y="22706"/>
                  <a:pt x="108" y="39988"/>
                </a:cubicBezTo>
                <a:cubicBezTo>
                  <a:pt x="-3034" y="57270"/>
                  <a:pt x="62953" y="109117"/>
                  <a:pt x="75522" y="105975"/>
                </a:cubicBezTo>
                <a:cubicBezTo>
                  <a:pt x="88091" y="102833"/>
                  <a:pt x="106945" y="13279"/>
                  <a:pt x="94376" y="228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0792D6-E0EB-43BC-9489-38DB46DAE6CB}"/>
              </a:ext>
            </a:extLst>
          </p:cNvPr>
          <p:cNvSpPr/>
          <p:nvPr/>
        </p:nvSpPr>
        <p:spPr>
          <a:xfrm>
            <a:off x="3172449" y="4893613"/>
            <a:ext cx="3633704" cy="616920"/>
          </a:xfrm>
          <a:custGeom>
            <a:avLst/>
            <a:gdLst>
              <a:gd name="connsiteX0" fmla="*/ 0 w 4715608"/>
              <a:gd name="connsiteY0" fmla="*/ 0 h 616920"/>
              <a:gd name="connsiteX1" fmla="*/ 952107 w 4715608"/>
              <a:gd name="connsiteY1" fmla="*/ 94268 h 616920"/>
              <a:gd name="connsiteX2" fmla="*/ 3723587 w 4715608"/>
              <a:gd name="connsiteY2" fmla="*/ 75414 h 616920"/>
              <a:gd name="connsiteX3" fmla="*/ 4581427 w 4715608"/>
              <a:gd name="connsiteY3" fmla="*/ 546755 h 616920"/>
              <a:gd name="connsiteX4" fmla="*/ 4581427 w 4715608"/>
              <a:gd name="connsiteY4" fmla="*/ 546755 h 616920"/>
              <a:gd name="connsiteX5" fmla="*/ 4703975 w 4715608"/>
              <a:gd name="connsiteY5" fmla="*/ 471340 h 616920"/>
              <a:gd name="connsiteX6" fmla="*/ 4694548 w 4715608"/>
              <a:gd name="connsiteY6" fmla="*/ 612742 h 616920"/>
              <a:gd name="connsiteX7" fmla="*/ 4562573 w 4715608"/>
              <a:gd name="connsiteY7" fmla="*/ 565608 h 61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5608" h="616920">
                <a:moveTo>
                  <a:pt x="0" y="0"/>
                </a:moveTo>
                <a:cubicBezTo>
                  <a:pt x="165754" y="40849"/>
                  <a:pt x="331509" y="81699"/>
                  <a:pt x="952107" y="94268"/>
                </a:cubicBezTo>
                <a:cubicBezTo>
                  <a:pt x="1572705" y="106837"/>
                  <a:pt x="3118700" y="0"/>
                  <a:pt x="3723587" y="75414"/>
                </a:cubicBezTo>
                <a:cubicBezTo>
                  <a:pt x="4328474" y="150828"/>
                  <a:pt x="4581427" y="546755"/>
                  <a:pt x="4581427" y="546755"/>
                </a:cubicBezTo>
                <a:lnTo>
                  <a:pt x="4581427" y="546755"/>
                </a:lnTo>
                <a:cubicBezTo>
                  <a:pt x="4601851" y="534186"/>
                  <a:pt x="4685121" y="460342"/>
                  <a:pt x="4703975" y="471340"/>
                </a:cubicBezTo>
                <a:cubicBezTo>
                  <a:pt x="4722829" y="482338"/>
                  <a:pt x="4718115" y="597031"/>
                  <a:pt x="4694548" y="612742"/>
                </a:cubicBezTo>
                <a:cubicBezTo>
                  <a:pt x="4670981" y="628453"/>
                  <a:pt x="4616777" y="597030"/>
                  <a:pt x="4562573" y="5656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5D5204CC-AF29-40EE-B330-C46EE3C61D1F}"/>
              </a:ext>
            </a:extLst>
          </p:cNvPr>
          <p:cNvSpPr txBox="1"/>
          <p:nvPr/>
        </p:nvSpPr>
        <p:spPr>
          <a:xfrm>
            <a:off x="5375149" y="5613266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Segoe Print" panose="02000600000000000000" pitchFamily="2" charset="0"/>
              </a:rPr>
              <a:t>What the OS, operating system,</a:t>
            </a:r>
          </a:p>
          <a:p>
            <a:r>
              <a:rPr lang="en-US" dirty="0">
                <a:latin typeface="Segoe Print" panose="02000600000000000000" pitchFamily="2" charset="0"/>
              </a:rPr>
              <a:t> can actually understand</a:t>
            </a:r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C18A-C730-463B-8C77-41387B14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E63A-01D3-44FF-B81E-DD258884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5074099"/>
          </a:xfrm>
        </p:spPr>
        <p:txBody>
          <a:bodyPr>
            <a:normAutofit/>
          </a:bodyPr>
          <a:lstStyle/>
          <a:p>
            <a:r>
              <a:rPr lang="en-US" dirty="0"/>
              <a:t>Programming Languages allow you to comment your code, to leave notes for yourself or other developers.</a:t>
            </a:r>
          </a:p>
          <a:p>
            <a:r>
              <a:rPr lang="en-US" dirty="0"/>
              <a:t>Code Comments are ignored by the compiler/environment which reads the code.</a:t>
            </a:r>
          </a:p>
          <a:p>
            <a:r>
              <a:rPr lang="en-US" dirty="0"/>
              <a:t>Most programming languages use a similar syntax for Code Comments. </a:t>
            </a:r>
          </a:p>
          <a:p>
            <a:r>
              <a:rPr lang="en-US" dirty="0"/>
              <a:t>In Java:</a:t>
            </a:r>
          </a:p>
          <a:p>
            <a:pPr lvl="2"/>
            <a:r>
              <a:rPr lang="en-US" dirty="0"/>
              <a:t>// for single-line comments</a:t>
            </a:r>
          </a:p>
          <a:p>
            <a:pPr lvl="2"/>
            <a:r>
              <a:rPr lang="en-US" dirty="0"/>
              <a:t>/* multi-line comment */</a:t>
            </a:r>
          </a:p>
          <a:p>
            <a:pPr lvl="2"/>
            <a:r>
              <a:rPr lang="en-US" dirty="0"/>
              <a:t>/** Javadoc Comments */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7B83-31A7-46F0-8D1F-9719EF66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 Classes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lvl="0" indent="-342720" algn="l" rtl="0"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lang="en-US" b="1" u="sng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are blueprints used to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instantiate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objects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have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states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(variables) and </a:t>
            </a:r>
            <a:r>
              <a:rPr lang="en-US" i="1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 (methods)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474C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lvl="0" indent="-342720" algn="l" rtl="0"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Behaviors and states are shared across all instances of a class, but the values of variables may be different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Anatomy of a Class</a:t>
            </a:r>
            <a:endParaRPr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Access Modifier</a:t>
            </a:r>
            <a:r>
              <a:rPr lang="en-US" dirty="0"/>
              <a:t> class </a:t>
            </a:r>
            <a:r>
              <a:rPr lang="en-US" dirty="0" err="1">
                <a:highlight>
                  <a:srgbClr val="00FFFF"/>
                </a:highlight>
              </a:rPr>
              <a:t>Class</a:t>
            </a:r>
            <a:r>
              <a:rPr lang="en-US" dirty="0">
                <a:highlight>
                  <a:srgbClr val="00FFFF"/>
                </a:highlight>
              </a:rPr>
              <a:t> Name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Ex: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highlight>
                  <a:srgbClr val="FFFF00"/>
                </a:highlight>
              </a:rPr>
              <a:t>public</a:t>
            </a:r>
            <a:r>
              <a:rPr lang="en-US" dirty="0"/>
              <a:t> class </a:t>
            </a:r>
            <a:r>
              <a:rPr lang="en-US" dirty="0">
                <a:highlight>
                  <a:srgbClr val="00FFFF"/>
                </a:highlight>
              </a:rPr>
              <a:t>Dog</a:t>
            </a:r>
            <a:r>
              <a:rPr lang="en-US" dirty="0"/>
              <a:t> {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72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and Objects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503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Classes either… </a:t>
            </a:r>
            <a:endParaRPr lang="en-US"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Serve the role of software module (collections of related methods and their necessary variables) 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Represent real-world things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software module:</a:t>
            </a:r>
            <a:endParaRPr dirty="0"/>
          </a:p>
          <a:p>
            <a:pPr marL="742950" lvl="1" indent="-285115">
              <a:lnSpc>
                <a:spcPct val="90000"/>
              </a:lnSpc>
              <a:buClr>
                <a:srgbClr val="F36A25"/>
              </a:buClr>
            </a:pPr>
            <a:r>
              <a:rPr lang="en-US" dirty="0">
                <a:solidFill>
                  <a:srgbClr val="474C55"/>
                </a:solidFill>
              </a:rPr>
              <a:t>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Generally</a:t>
            </a:r>
            <a:r>
              <a:rPr lang="en-US" dirty="0">
                <a:solidFill>
                  <a:srgbClr val="474C55"/>
                </a:solidFill>
              </a:rPr>
              <a:t>, </a:t>
            </a: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only one instance created at a time (multiple instances for simultaneous work)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342900" lvl="0" indent="-342265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As real-world representation: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Each instance directly represents a single “thing”</a:t>
            </a:r>
            <a:endParaRPr sz="2000" dirty="0">
              <a:solidFill>
                <a:srgbClr val="474C55"/>
              </a:solidFill>
              <a:latin typeface="Arial"/>
              <a:ea typeface="Arial"/>
              <a:cs typeface="Arial"/>
            </a:endParaRPr>
          </a:p>
          <a:p>
            <a:pPr marL="742950" lvl="1" indent="-28511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</a:pPr>
            <a:r>
              <a:rPr lang="en-US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Two cars of the same make/model, but different VINs, colors, etc.</a:t>
            </a:r>
            <a:endParaRPr dirty="0"/>
          </a:p>
          <a:p>
            <a:pPr marL="742950" lvl="1" indent="-28511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36A25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rgbClr val="474C55"/>
                </a:solidFill>
                <a:latin typeface="Arial"/>
                <a:ea typeface="Arial"/>
                <a:cs typeface="Arial"/>
                <a:sym typeface="Arial"/>
              </a:rPr>
              <a:t>POJO – Plain Ol’ Java Object</a:t>
            </a:r>
            <a:endParaRPr dirty="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62" name="Google Shape;262;p2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3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build="p"/>
    </p:bld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122</TotalTime>
  <Words>1374</Words>
  <Application>Microsoft Office PowerPoint</Application>
  <PresentationFormat>On-screen Show (4:3)</PresentationFormat>
  <Paragraphs>240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Segoe Print</vt:lpstr>
      <vt:lpstr>2_Custom Design</vt:lpstr>
      <vt:lpstr>2_Custom Design</vt:lpstr>
      <vt:lpstr>Intro to Java</vt:lpstr>
      <vt:lpstr>Computer Memory Structure</vt:lpstr>
      <vt:lpstr>What is Compilation</vt:lpstr>
      <vt:lpstr>Why Use Java?</vt:lpstr>
      <vt:lpstr>PowerPoint Presentation</vt:lpstr>
      <vt:lpstr>Code Comments</vt:lpstr>
      <vt:lpstr>Java Classes</vt:lpstr>
      <vt:lpstr>Anatomy of a Class</vt:lpstr>
      <vt:lpstr>Classes and Objects</vt:lpstr>
      <vt:lpstr>Executable Classes</vt:lpstr>
      <vt:lpstr>Hello World Program</vt:lpstr>
      <vt:lpstr>Categories of Variables</vt:lpstr>
      <vt:lpstr>Primitive Data Types revisit</vt:lpstr>
      <vt:lpstr>Numbers and Underscores</vt:lpstr>
      <vt:lpstr>Numbers and Underscores Examples</vt:lpstr>
      <vt:lpstr>Other Numerical Representations</vt:lpstr>
      <vt:lpstr>What about converting between variables?</vt:lpstr>
      <vt:lpstr>Expressions</vt:lpstr>
      <vt:lpstr>Statements</vt:lpstr>
      <vt:lpstr>Other Terms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Joseph Highe</cp:lastModifiedBy>
  <cp:revision>226</cp:revision>
  <cp:lastPrinted>2016-06-20T20:58:50Z</cp:lastPrinted>
  <dcterms:created xsi:type="dcterms:W3CDTF">2016-11-09T18:19:08Z</dcterms:created>
  <dcterms:modified xsi:type="dcterms:W3CDTF">2021-09-01T16:44:52Z</dcterms:modified>
</cp:coreProperties>
</file>