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sldIdLst>
    <p:sldId id="256" r:id="rId2"/>
    <p:sldId id="326" r:id="rId3"/>
    <p:sldId id="327" r:id="rId4"/>
    <p:sldId id="324" r:id="rId5"/>
    <p:sldId id="300" r:id="rId6"/>
    <p:sldId id="299" r:id="rId7"/>
    <p:sldId id="287" r:id="rId8"/>
    <p:sldId id="286" r:id="rId9"/>
    <p:sldId id="288" r:id="rId10"/>
    <p:sldId id="306" r:id="rId11"/>
    <p:sldId id="323" r:id="rId12"/>
    <p:sldId id="294" r:id="rId13"/>
    <p:sldId id="295" r:id="rId14"/>
    <p:sldId id="296" r:id="rId15"/>
    <p:sldId id="297" r:id="rId16"/>
    <p:sldId id="298" r:id="rId17"/>
    <p:sldId id="303" r:id="rId18"/>
    <p:sldId id="304" r:id="rId19"/>
    <p:sldId id="305" r:id="rId20"/>
    <p:sldId id="281" r:id="rId21"/>
    <p:sldId id="321" r:id="rId22"/>
    <p:sldId id="290" r:id="rId23"/>
    <p:sldId id="309" r:id="rId24"/>
    <p:sldId id="291" r:id="rId25"/>
    <p:sldId id="310" r:id="rId26"/>
    <p:sldId id="292" r:id="rId27"/>
    <p:sldId id="311" r:id="rId28"/>
    <p:sldId id="319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6768-9A60-425D-B850-CB188F3D6324}" v="15" dt="2021-04-23T15:13:5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5:13:52.985" v="881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3T15:13:52.985" v="881" actId="20577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3T15:13:52.985" v="881" actId="20577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117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E2C-9992-4E05-9FFD-D2C2C22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1D7BFF-AD5A-4558-8314-37DC6163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27969"/>
              </p:ext>
            </p:extLst>
          </p:nvPr>
        </p:nvGraphicFramePr>
        <p:xfrm>
          <a:off x="2511468" y="1533494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3FA0-29CE-4BB4-B4C1-E1132CA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CECFD-3CD4-4839-B850-B8747D7349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9413" y="3701989"/>
            <a:ext cx="8274137" cy="255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referencing data set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</a:t>
            </a:r>
            <a:r>
              <a:rPr lang="en-US"/>
              <a:t>a defined </a:t>
            </a:r>
            <a:r>
              <a:rPr lang="en-US" dirty="0"/>
              <a:t>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5D2-62B3-4456-A722-9458712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Upon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9A2E-E223-473C-838E-A5DEF56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F5F68F2-293A-44A0-B2A5-293FFEEABD6F}"/>
              </a:ext>
            </a:extLst>
          </p:cNvPr>
          <p:cNvSpPr txBox="1">
            <a:spLocks noGrp="1"/>
          </p:cNvSpPr>
          <p:nvPr>
            <p:ph sz="quarter" idx="19"/>
          </p:nvPr>
        </p:nvSpPr>
        <p:spPr>
          <a:xfrm>
            <a:off x="350838" y="4100513"/>
            <a:ext cx="8633590" cy="2416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we want to assume minimum wage for anyone with null as their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COALESCE(exp1, exp2, exp3)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 ORDER BY id LIMIT 1 OFFSET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MIN(name)FROM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AA4480A-799D-414C-9CF4-30A2FB62569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14977737"/>
              </p:ext>
            </p:extLst>
          </p:nvPr>
        </p:nvGraphicFramePr>
        <p:xfrm>
          <a:off x="2460625" y="1574800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1432</TotalTime>
  <Words>1928</Words>
  <Application>Microsoft Office PowerPoint</Application>
  <PresentationFormat>On-screen Show (4:3)</PresentationFormat>
  <Paragraphs>442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Revature</vt:lpstr>
      <vt:lpstr>Designing Databases, Normalization</vt:lpstr>
      <vt:lpstr>Review</vt:lpstr>
      <vt:lpstr>Expand Upon Review</vt:lpstr>
      <vt:lpstr>Relationships</vt:lpstr>
      <vt:lpstr>Cardinality</vt:lpstr>
      <vt:lpstr>Multiplicity</vt:lpstr>
      <vt:lpstr>1:1</vt:lpstr>
      <vt:lpstr>1:n (and n:1)</vt:lpstr>
      <vt:lpstr>m:n</vt:lpstr>
      <vt:lpstr>Multiplicity vs Cardinality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6</cp:revision>
  <dcterms:created xsi:type="dcterms:W3CDTF">2021-04-22T12:54:53Z</dcterms:created>
  <dcterms:modified xsi:type="dcterms:W3CDTF">2021-10-13T13:50:56Z</dcterms:modified>
</cp:coreProperties>
</file>