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1" r:id="rId4"/>
    <p:sldId id="257" r:id="rId5"/>
    <p:sldId id="262" r:id="rId6"/>
    <p:sldId id="260" r:id="rId7"/>
    <p:sldId id="259" r:id="rId8"/>
    <p:sldId id="265" r:id="rId9"/>
    <p:sldId id="264" r:id="rId10"/>
    <p:sldId id="263" r:id="rId11"/>
    <p:sldId id="323" r:id="rId12"/>
    <p:sldId id="276" r:id="rId13"/>
    <p:sldId id="298" r:id="rId14"/>
    <p:sldId id="258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A6032-0FC4-4097-8AA2-12AF1D6BC947}" v="1" dt="2021-05-06T15:12:13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89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2D8A6032-0FC4-4097-8AA2-12AF1D6BC947}"/>
    <pc:docChg chg="addSld modSld">
      <pc:chgData name="Bryn Portella" userId="cac9ba8b-dbd7-41cd-af06-e643c8802b55" providerId="ADAL" clId="{2D8A6032-0FC4-4097-8AA2-12AF1D6BC947}" dt="2021-05-06T15:12:13.215" v="0"/>
      <pc:docMkLst>
        <pc:docMk/>
      </pc:docMkLst>
      <pc:sldChg chg="add">
        <pc:chgData name="Bryn Portella" userId="cac9ba8b-dbd7-41cd-af06-e643c8802b55" providerId="ADAL" clId="{2D8A6032-0FC4-4097-8AA2-12AF1D6BC947}" dt="2021-05-06T15:12:13.215" v="0"/>
        <pc:sldMkLst>
          <pc:docMk/>
          <pc:sldMk cId="704772723" sldId="276"/>
        </pc:sldMkLst>
      </pc:sldChg>
    </pc:docChg>
  </pc:docChgLst>
  <pc:docChgLst>
    <pc:chgData name="Bryn Portella" userId="S::bryn.portella@revature.com::cac9ba8b-dbd7-41cd-af06-e643c8802b55" providerId="AD" clId="Web-{8490B39F-C023-B000-CF8F-CB51613C4D96}"/>
    <pc:docChg chg="addSld modSld addMainMaster">
      <pc:chgData name="Bryn Portella" userId="S::bryn.portella@revature.com::cac9ba8b-dbd7-41cd-af06-e643c8802b55" providerId="AD" clId="Web-{8490B39F-C023-B000-CF8F-CB51613C4D96}" dt="2021-03-12T14:35:45.341" v="12"/>
      <pc:docMkLst>
        <pc:docMk/>
      </pc:docMkLst>
      <pc:sldChg chg="delSp modSp">
        <pc:chgData name="Bryn Portella" userId="S::bryn.portella@revature.com::cac9ba8b-dbd7-41cd-af06-e643c8802b55" providerId="AD" clId="Web-{8490B39F-C023-B000-CF8F-CB51613C4D96}" dt="2021-03-12T14:34:37.214" v="10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8490B39F-C023-B000-CF8F-CB51613C4D96}" dt="2021-03-12T14:34:34.026" v="9" actId="20577"/>
          <ac:spMkLst>
            <pc:docMk/>
            <pc:sldMk cId="2393796262" sldId="256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8490B39F-C023-B000-CF8F-CB51613C4D96}" dt="2021-03-12T14:34:37.214" v="10"/>
          <ac:spMkLst>
            <pc:docMk/>
            <pc:sldMk cId="2393796262" sldId="256"/>
            <ac:spMk id="3" creationId="{00000000-0000-0000-0000-000000000000}"/>
          </ac:spMkLst>
        </pc:spChg>
      </pc:sldChg>
      <pc:sldChg chg="add">
        <pc:chgData name="Bryn Portella" userId="S::bryn.portella@revature.com::cac9ba8b-dbd7-41cd-af06-e643c8802b55" providerId="AD" clId="Web-{8490B39F-C023-B000-CF8F-CB51613C4D96}" dt="2021-03-12T14:35:45.169" v="11"/>
        <pc:sldMkLst>
          <pc:docMk/>
          <pc:sldMk cId="2486500510" sldId="259"/>
        </pc:sldMkLst>
      </pc:sldChg>
      <pc:sldChg chg="add">
        <pc:chgData name="Bryn Portella" userId="S::bryn.portella@revature.com::cac9ba8b-dbd7-41cd-af06-e643c8802b55" providerId="AD" clId="Web-{8490B39F-C023-B000-CF8F-CB51613C4D96}" dt="2021-03-12T14:35:45.341" v="12"/>
        <pc:sldMkLst>
          <pc:docMk/>
          <pc:sldMk cId="1840128468" sldId="260"/>
        </pc:sldMkLst>
      </pc:sldChg>
      <pc:sldMasterChg chg="add addSldLayout">
        <pc:chgData name="Bryn Portella" userId="S::bryn.portella@revature.com::cac9ba8b-dbd7-41cd-af06-e643c8802b55" providerId="AD" clId="Web-{8490B39F-C023-B000-CF8F-CB51613C4D96}" dt="2021-03-12T14:35:45.169" v="11"/>
        <pc:sldMasterMkLst>
          <pc:docMk/>
          <pc:sldMasterMk cId="0" sldId="2147483661"/>
        </pc:sldMasterMkLst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48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49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0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2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4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  <pc:docChgLst>
    <pc:chgData name="Bryn Portella" userId="S::bryn.portella@revature.com::cac9ba8b-dbd7-41cd-af06-e643c8802b55" providerId="AD" clId="Web-{A180B626-0CB8-0842-1982-0F9845A79CA8}"/>
    <pc:docChg chg="addSld modSld sldOrd">
      <pc:chgData name="Bryn Portella" userId="S::bryn.portella@revature.com::cac9ba8b-dbd7-41cd-af06-e643c8802b55" providerId="AD" clId="Web-{A180B626-0CB8-0842-1982-0F9845A79CA8}" dt="2021-03-12T17:27:35.173" v="94" actId="20577"/>
      <pc:docMkLst>
        <pc:docMk/>
      </pc:docMkLst>
      <pc:sldChg chg="addSp delSp modSp">
        <pc:chgData name="Bryn Portella" userId="S::bryn.portella@revature.com::cac9ba8b-dbd7-41cd-af06-e643c8802b55" providerId="AD" clId="Web-{A180B626-0CB8-0842-1982-0F9845A79CA8}" dt="2021-03-12T15:22:00.666" v="3"/>
        <pc:sldMkLst>
          <pc:docMk/>
          <pc:sldMk cId="2393796262" sldId="256"/>
        </pc:sldMkLst>
        <pc:picChg chg="add del mod">
          <ac:chgData name="Bryn Portella" userId="S::bryn.portella@revature.com::cac9ba8b-dbd7-41cd-af06-e643c8802b55" providerId="AD" clId="Web-{A180B626-0CB8-0842-1982-0F9845A79CA8}" dt="2021-03-12T15:21:55.166" v="1"/>
          <ac:picMkLst>
            <pc:docMk/>
            <pc:sldMk cId="2393796262" sldId="256"/>
            <ac:picMk id="3" creationId="{ADCD75A6-94A1-4C92-80AB-9BC4DC255F2E}"/>
          </ac:picMkLst>
        </pc:picChg>
        <pc:picChg chg="add del mod">
          <ac:chgData name="Bryn Portella" userId="S::bryn.portella@revature.com::cac9ba8b-dbd7-41cd-af06-e643c8802b55" providerId="AD" clId="Web-{A180B626-0CB8-0842-1982-0F9845A79CA8}" dt="2021-03-12T15:22:00.666" v="3"/>
          <ac:picMkLst>
            <pc:docMk/>
            <pc:sldMk cId="2393796262" sldId="256"/>
            <ac:picMk id="4" creationId="{83350F1A-32A6-4275-BF8D-427F4E614AA0}"/>
          </ac:picMkLst>
        </pc:picChg>
      </pc:sldChg>
      <pc:sldChg chg="addSp delSp modSp ord">
        <pc:chgData name="Bryn Portella" userId="S::bryn.portella@revature.com::cac9ba8b-dbd7-41cd-af06-e643c8802b55" providerId="AD" clId="Web-{A180B626-0CB8-0842-1982-0F9845A79CA8}" dt="2021-03-12T15:26:39.957" v="53" actId="20577"/>
        <pc:sldMkLst>
          <pc:docMk/>
          <pc:sldMk cId="3975998382" sldId="257"/>
        </pc:sldMkLst>
        <pc:spChg chg="mod">
          <ac:chgData name="Bryn Portella" userId="S::bryn.portella@revature.com::cac9ba8b-dbd7-41cd-af06-e643c8802b55" providerId="AD" clId="Web-{A180B626-0CB8-0842-1982-0F9845A79CA8}" dt="2021-03-12T15:26:39.957" v="53" actId="20577"/>
          <ac:spMkLst>
            <pc:docMk/>
            <pc:sldMk cId="3975998382" sldId="257"/>
            <ac:spMk id="2" creationId="{00000000-0000-0000-0000-000000000000}"/>
          </ac:spMkLst>
        </pc:spChg>
        <pc:spChg chg="add del">
          <ac:chgData name="Bryn Portella" userId="S::bryn.portella@revature.com::cac9ba8b-dbd7-41cd-af06-e643c8802b55" providerId="AD" clId="Web-{A180B626-0CB8-0842-1982-0F9845A79CA8}" dt="2021-03-12T15:23:18.185" v="14"/>
          <ac:spMkLst>
            <pc:docMk/>
            <pc:sldMk cId="3975998382" sldId="257"/>
            <ac:spMk id="3" creationId="{00000000-0000-0000-0000-000000000000}"/>
          </ac:spMkLst>
        </pc:spChg>
        <pc:graphicFrameChg chg="add mod ord modGraphic">
          <ac:chgData name="Bryn Portella" userId="S::bryn.portella@revature.com::cac9ba8b-dbd7-41cd-af06-e643c8802b55" providerId="AD" clId="Web-{A180B626-0CB8-0842-1982-0F9845A79CA8}" dt="2021-03-12T15:23:44.498" v="29"/>
          <ac:graphicFrameMkLst>
            <pc:docMk/>
            <pc:sldMk cId="3975998382" sldId="257"/>
            <ac:graphicFrameMk id="11" creationId="{B01A98AE-90D8-41FF-BF47-555C6CE39BE9}"/>
          </ac:graphicFrameMkLst>
        </pc:graphicFrameChg>
        <pc:picChg chg="add del mod ord">
          <ac:chgData name="Bryn Portella" userId="S::bryn.portella@revature.com::cac9ba8b-dbd7-41cd-af06-e643c8802b55" providerId="AD" clId="Web-{A180B626-0CB8-0842-1982-0F9845A79CA8}" dt="2021-03-12T15:22:12.854" v="5"/>
          <ac:picMkLst>
            <pc:docMk/>
            <pc:sldMk cId="3975998382" sldId="257"/>
            <ac:picMk id="5" creationId="{61339378-1DCB-40DB-8E22-53DC19BB1030}"/>
          </ac:picMkLst>
        </pc:picChg>
        <pc:picChg chg="add del mod ord">
          <ac:chgData name="Bryn Portella" userId="S::bryn.portella@revature.com::cac9ba8b-dbd7-41cd-af06-e643c8802b55" providerId="AD" clId="Web-{A180B626-0CB8-0842-1982-0F9845A79CA8}" dt="2021-03-12T15:22:29.120" v="7"/>
          <ac:picMkLst>
            <pc:docMk/>
            <pc:sldMk cId="3975998382" sldId="257"/>
            <ac:picMk id="6" creationId="{4C021FDA-A35B-4CF7-A3AA-9C5A3B483971}"/>
          </ac:picMkLst>
        </pc:picChg>
        <pc:picChg chg="add del mod ord">
          <ac:chgData name="Bryn Portella" userId="S::bryn.portella@revature.com::cac9ba8b-dbd7-41cd-af06-e643c8802b55" providerId="AD" clId="Web-{A180B626-0CB8-0842-1982-0F9845A79CA8}" dt="2021-03-12T15:22:50.465" v="9"/>
          <ac:picMkLst>
            <pc:docMk/>
            <pc:sldMk cId="3975998382" sldId="257"/>
            <ac:picMk id="7" creationId="{F83791EC-9766-4BF5-827E-63C9603DC199}"/>
          </ac:picMkLst>
        </pc:picChg>
        <pc:picChg chg="add del mod ord">
          <ac:chgData name="Bryn Portella" userId="S::bryn.portella@revature.com::cac9ba8b-dbd7-41cd-af06-e643c8802b55" providerId="AD" clId="Web-{A180B626-0CB8-0842-1982-0F9845A79CA8}" dt="2021-03-12T15:23:05.700" v="13"/>
          <ac:picMkLst>
            <pc:docMk/>
            <pc:sldMk cId="3975998382" sldId="257"/>
            <ac:picMk id="8" creationId="{6264BF33-589F-47D2-8777-192C2C238705}"/>
          </ac:picMkLst>
        </pc:picChg>
        <pc:picChg chg="add del mod">
          <ac:chgData name="Bryn Portella" userId="S::bryn.portella@revature.com::cac9ba8b-dbd7-41cd-af06-e643c8802b55" providerId="AD" clId="Web-{A180B626-0CB8-0842-1982-0F9845A79CA8}" dt="2021-03-12T15:23:04.481" v="12"/>
          <ac:picMkLst>
            <pc:docMk/>
            <pc:sldMk cId="3975998382" sldId="257"/>
            <ac:picMk id="9" creationId="{06A3AD4F-9963-41EA-A51B-253E97B7E91B}"/>
          </ac:picMkLst>
        </pc:picChg>
        <pc:picChg chg="add del mod">
          <ac:chgData name="Bryn Portella" userId="S::bryn.portella@revature.com::cac9ba8b-dbd7-41cd-af06-e643c8802b55" providerId="AD" clId="Web-{A180B626-0CB8-0842-1982-0F9845A79CA8}" dt="2021-03-12T15:24:19.999" v="32"/>
          <ac:picMkLst>
            <pc:docMk/>
            <pc:sldMk cId="3975998382" sldId="257"/>
            <ac:picMk id="12" creationId="{F94A5FB7-4A3F-44EB-B43E-C053654FA267}"/>
          </ac:picMkLst>
        </pc:picChg>
      </pc:sldChg>
      <pc:sldChg chg="addSp delSp modSp new">
        <pc:chgData name="Bryn Portella" userId="S::bryn.portella@revature.com::cac9ba8b-dbd7-41cd-af06-e643c8802b55" providerId="AD" clId="Web-{A180B626-0CB8-0842-1982-0F9845A79CA8}" dt="2021-03-12T15:26:32.941" v="49" actId="20577"/>
        <pc:sldMkLst>
          <pc:docMk/>
          <pc:sldMk cId="1159860402" sldId="261"/>
        </pc:sldMkLst>
        <pc:spChg chg="mod">
          <ac:chgData name="Bryn Portella" userId="S::bryn.portella@revature.com::cac9ba8b-dbd7-41cd-af06-e643c8802b55" providerId="AD" clId="Web-{A180B626-0CB8-0842-1982-0F9845A79CA8}" dt="2021-03-12T15:26:32.941" v="49" actId="20577"/>
          <ac:spMkLst>
            <pc:docMk/>
            <pc:sldMk cId="1159860402" sldId="261"/>
            <ac:spMk id="2" creationId="{2D0405A1-4A9E-43C2-8B45-372521A41C78}"/>
          </ac:spMkLst>
        </pc:spChg>
        <pc:spChg chg="add del">
          <ac:chgData name="Bryn Portella" userId="S::bryn.portella@revature.com::cac9ba8b-dbd7-41cd-af06-e643c8802b55" providerId="AD" clId="Web-{A180B626-0CB8-0842-1982-0F9845A79CA8}" dt="2021-03-12T15:26:05.971" v="36"/>
          <ac:spMkLst>
            <pc:docMk/>
            <pc:sldMk cId="1159860402" sldId="261"/>
            <ac:spMk id="3" creationId="{76AFBD2A-1021-46DA-9BC5-60779C15E50C}"/>
          </ac:spMkLst>
        </pc:spChg>
        <pc:graphicFrameChg chg="add mod">
          <ac:chgData name="Bryn Portella" userId="S::bryn.portella@revature.com::cac9ba8b-dbd7-41cd-af06-e643c8802b55" providerId="AD" clId="Web-{A180B626-0CB8-0842-1982-0F9845A79CA8}" dt="2021-03-12T15:26:07.237" v="37"/>
          <ac:graphicFrameMkLst>
            <pc:docMk/>
            <pc:sldMk cId="1159860402" sldId="261"/>
            <ac:graphicFrameMk id="7" creationId="{E0467995-2CD7-458C-B44F-03A5F7158166}"/>
          </ac:graphicFrameMkLst>
        </pc:graphicFrameChg>
        <pc:picChg chg="add del mod ord">
          <ac:chgData name="Bryn Portella" userId="S::bryn.portella@revature.com::cac9ba8b-dbd7-41cd-af06-e643c8802b55" providerId="AD" clId="Web-{A180B626-0CB8-0842-1982-0F9845A79CA8}" dt="2021-03-12T15:25:25.236" v="35"/>
          <ac:picMkLst>
            <pc:docMk/>
            <pc:sldMk cId="1159860402" sldId="261"/>
            <ac:picMk id="5" creationId="{C156F406-802E-4E82-9708-6719DB346431}"/>
          </ac:picMkLst>
        </pc:picChg>
      </pc:sldChg>
      <pc:sldChg chg="addSp delSp modSp new">
        <pc:chgData name="Bryn Portella" userId="S::bryn.portella@revature.com::cac9ba8b-dbd7-41cd-af06-e643c8802b55" providerId="AD" clId="Web-{A180B626-0CB8-0842-1982-0F9845A79CA8}" dt="2021-03-12T15:28:24.492" v="61" actId="20577"/>
        <pc:sldMkLst>
          <pc:docMk/>
          <pc:sldMk cId="781014286" sldId="262"/>
        </pc:sldMkLst>
        <pc:spChg chg="mod">
          <ac:chgData name="Bryn Portella" userId="S::bryn.portella@revature.com::cac9ba8b-dbd7-41cd-af06-e643c8802b55" providerId="AD" clId="Web-{A180B626-0CB8-0842-1982-0F9845A79CA8}" dt="2021-03-12T15:28:24.492" v="61" actId="20577"/>
          <ac:spMkLst>
            <pc:docMk/>
            <pc:sldMk cId="781014286" sldId="262"/>
            <ac:spMk id="2" creationId="{65BFBEFF-2293-4591-8ABF-2E342747E26B}"/>
          </ac:spMkLst>
        </pc:spChg>
        <pc:spChg chg="add del">
          <ac:chgData name="Bryn Portella" userId="S::bryn.portella@revature.com::cac9ba8b-dbd7-41cd-af06-e643c8802b55" providerId="AD" clId="Web-{A180B626-0CB8-0842-1982-0F9845A79CA8}" dt="2021-03-12T15:27:46.662" v="57"/>
          <ac:spMkLst>
            <pc:docMk/>
            <pc:sldMk cId="781014286" sldId="262"/>
            <ac:spMk id="3" creationId="{BC9A023B-D075-4403-8C00-DA2E497A3924}"/>
          </ac:spMkLst>
        </pc:spChg>
        <pc:graphicFrameChg chg="add del mod ord modGraphic">
          <ac:chgData name="Bryn Portella" userId="S::bryn.portella@revature.com::cac9ba8b-dbd7-41cd-af06-e643c8802b55" providerId="AD" clId="Web-{A180B626-0CB8-0842-1982-0F9845A79CA8}" dt="2021-03-12T15:27:37.365" v="56"/>
          <ac:graphicFrameMkLst>
            <pc:docMk/>
            <pc:sldMk cId="781014286" sldId="262"/>
            <ac:graphicFrameMk id="6" creationId="{D5524EE7-A332-4249-AA59-C52007D93C82}"/>
          </ac:graphicFrameMkLst>
        </pc:graphicFrameChg>
        <pc:graphicFrameChg chg="add mod ord modGraphic">
          <ac:chgData name="Bryn Portella" userId="S::bryn.portella@revature.com::cac9ba8b-dbd7-41cd-af06-e643c8802b55" providerId="AD" clId="Web-{A180B626-0CB8-0842-1982-0F9845A79CA8}" dt="2021-03-12T15:27:46.662" v="57"/>
          <ac:graphicFrameMkLst>
            <pc:docMk/>
            <pc:sldMk cId="781014286" sldId="262"/>
            <ac:graphicFrameMk id="8" creationId="{BAD40D3D-2FA3-4C36-8C31-A98565702CFF}"/>
          </ac:graphicFrameMkLst>
        </pc:graphicFrameChg>
        <pc:picChg chg="add mod">
          <ac:chgData name="Bryn Portella" userId="S::bryn.portella@revature.com::cac9ba8b-dbd7-41cd-af06-e643c8802b55" providerId="AD" clId="Web-{A180B626-0CB8-0842-1982-0F9845A79CA8}" dt="2021-03-12T15:28:07.147" v="60" actId="14100"/>
          <ac:picMkLst>
            <pc:docMk/>
            <pc:sldMk cId="781014286" sldId="262"/>
            <ac:picMk id="9" creationId="{BD2F8D7E-E680-4BBB-8FB2-ED3A6F30D8F2}"/>
          </ac:picMkLst>
        </pc:picChg>
      </pc:sldChg>
      <pc:sldChg chg="modSp add ord">
        <pc:chgData name="Bryn Portella" userId="S::bryn.portella@revature.com::cac9ba8b-dbd7-41cd-af06-e643c8802b55" providerId="AD" clId="Web-{A180B626-0CB8-0842-1982-0F9845A79CA8}" dt="2021-03-12T17:27:35.173" v="94" actId="20577"/>
        <pc:sldMkLst>
          <pc:docMk/>
          <pc:sldMk cId="3242981313" sldId="263"/>
        </pc:sldMkLst>
        <pc:spChg chg="mod">
          <ac:chgData name="Bryn Portella" userId="S::bryn.portella@revature.com::cac9ba8b-dbd7-41cd-af06-e643c8802b55" providerId="AD" clId="Web-{A180B626-0CB8-0842-1982-0F9845A79CA8}" dt="2021-03-12T17:27:35.173" v="94" actId="20577"/>
          <ac:spMkLst>
            <pc:docMk/>
            <pc:sldMk cId="3242981313" sldId="263"/>
            <ac:spMk id="3" creationId="{F23CE559-D62F-4D53-8C53-5182A0631570}"/>
          </ac:spMkLst>
        </pc:spChg>
      </pc:sldChg>
      <pc:sldChg chg="modSp add ord">
        <pc:chgData name="Bryn Portella" userId="S::bryn.portella@revature.com::cac9ba8b-dbd7-41cd-af06-e643c8802b55" providerId="AD" clId="Web-{A180B626-0CB8-0842-1982-0F9845A79CA8}" dt="2021-03-12T15:47:38.077" v="85"/>
        <pc:sldMkLst>
          <pc:docMk/>
          <pc:sldMk cId="1204160966" sldId="264"/>
        </pc:sldMkLst>
        <pc:spChg chg="mod">
          <ac:chgData name="Bryn Portella" userId="S::bryn.portella@revature.com::cac9ba8b-dbd7-41cd-af06-e643c8802b55" providerId="AD" clId="Web-{A180B626-0CB8-0842-1982-0F9845A79CA8}" dt="2021-03-12T15:42:35.067" v="72" actId="20577"/>
          <ac:spMkLst>
            <pc:docMk/>
            <pc:sldMk cId="1204160966" sldId="264"/>
            <ac:spMk id="3" creationId="{4B283E48-7C73-4AFA-8960-929C95360150}"/>
          </ac:spMkLst>
        </pc:spChg>
      </pc:sldChg>
      <pc:sldChg chg="modSp add ord">
        <pc:chgData name="Bryn Portella" userId="S::bryn.portella@revature.com::cac9ba8b-dbd7-41cd-af06-e643c8802b55" providerId="AD" clId="Web-{A180B626-0CB8-0842-1982-0F9845A79CA8}" dt="2021-03-12T17:18:55.800" v="93" actId="20577"/>
        <pc:sldMkLst>
          <pc:docMk/>
          <pc:sldMk cId="2323378753" sldId="265"/>
        </pc:sldMkLst>
        <pc:spChg chg="mod">
          <ac:chgData name="Bryn Portella" userId="S::bryn.portella@revature.com::cac9ba8b-dbd7-41cd-af06-e643c8802b55" providerId="AD" clId="Web-{A180B626-0CB8-0842-1982-0F9845A79CA8}" dt="2021-03-12T17:18:55.800" v="93" actId="20577"/>
          <ac:spMkLst>
            <pc:docMk/>
            <pc:sldMk cId="2323378753" sldId="265"/>
            <ac:spMk id="3" creationId="{C9A57283-0D86-4BFA-B12E-49C146B5E35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AB501-9F00-43D7-AD76-C840B08383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BDE57F-ECE7-4098-B1E2-3119EFE14994}">
      <dgm:prSet/>
      <dgm:spPr/>
      <dgm:t>
        <a:bodyPr/>
        <a:lstStyle/>
        <a:p>
          <a:r>
            <a:rPr lang="en-US" dirty="0"/>
            <a:t>Boolean ? Value returned when true : value returned when false </a:t>
          </a:r>
        </a:p>
      </dgm:t>
    </dgm:pt>
    <dgm:pt modelId="{162D8AB8-3C40-49B3-A5EB-C8D1228CCFD4}" type="parTrans" cxnId="{0E9B9366-B14C-4C6C-834B-9EC248C3B042}">
      <dgm:prSet/>
      <dgm:spPr/>
      <dgm:t>
        <a:bodyPr/>
        <a:lstStyle/>
        <a:p>
          <a:endParaRPr lang="en-US"/>
        </a:p>
      </dgm:t>
    </dgm:pt>
    <dgm:pt modelId="{966D1644-17D1-4017-96B5-4862FE6F373E}" type="sibTrans" cxnId="{0E9B9366-B14C-4C6C-834B-9EC248C3B042}">
      <dgm:prSet/>
      <dgm:spPr/>
      <dgm:t>
        <a:bodyPr/>
        <a:lstStyle/>
        <a:p>
          <a:endParaRPr lang="en-US"/>
        </a:p>
      </dgm:t>
    </dgm:pt>
    <dgm:pt modelId="{CC8A0D78-3C46-4E33-A4FA-A34D41F5DCA0}">
      <dgm:prSet/>
      <dgm:spPr/>
      <dgm:t>
        <a:bodyPr/>
        <a:lstStyle/>
        <a:p>
          <a:r>
            <a:rPr lang="en-US"/>
            <a:t>String result = (x &gt; 5)? “Greater than 5”: “Less or equal to 5”;</a:t>
          </a:r>
        </a:p>
      </dgm:t>
    </dgm:pt>
    <dgm:pt modelId="{340B7EED-C888-46AB-B502-DB31CADA0FD4}" type="parTrans" cxnId="{C9F80979-1919-4F84-B300-041096FBEA16}">
      <dgm:prSet/>
      <dgm:spPr/>
      <dgm:t>
        <a:bodyPr/>
        <a:lstStyle/>
        <a:p>
          <a:endParaRPr lang="en-US"/>
        </a:p>
      </dgm:t>
    </dgm:pt>
    <dgm:pt modelId="{82B596C2-0CEB-4EDE-AD69-B571B04BD05F}" type="sibTrans" cxnId="{C9F80979-1919-4F84-B300-041096FBEA16}">
      <dgm:prSet/>
      <dgm:spPr/>
      <dgm:t>
        <a:bodyPr/>
        <a:lstStyle/>
        <a:p>
          <a:endParaRPr lang="en-US"/>
        </a:p>
      </dgm:t>
    </dgm:pt>
    <dgm:pt modelId="{797B8B27-A718-434E-BABC-6317347BBB4D}" type="pres">
      <dgm:prSet presAssocID="{AC5AB501-9F00-43D7-AD76-C840B0838352}" presName="root" presStyleCnt="0">
        <dgm:presLayoutVars>
          <dgm:dir/>
          <dgm:resizeHandles val="exact"/>
        </dgm:presLayoutVars>
      </dgm:prSet>
      <dgm:spPr/>
    </dgm:pt>
    <dgm:pt modelId="{AAF8225C-D73C-41F0-8695-3950DF6E4614}" type="pres">
      <dgm:prSet presAssocID="{0BBDE57F-ECE7-4098-B1E2-3119EFE14994}" presName="compNode" presStyleCnt="0"/>
      <dgm:spPr/>
    </dgm:pt>
    <dgm:pt modelId="{72D8EB62-9807-41B2-B1BC-3DE42FBE7F79}" type="pres">
      <dgm:prSet presAssocID="{0BBDE57F-ECE7-4098-B1E2-3119EFE14994}" presName="bgRect" presStyleLbl="bgShp" presStyleIdx="0" presStyleCnt="2"/>
      <dgm:spPr/>
    </dgm:pt>
    <dgm:pt modelId="{0E112736-A369-40D4-8C9A-E5231B2DD943}" type="pres">
      <dgm:prSet presAssocID="{0BBDE57F-ECE7-4098-B1E2-3119EFE149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F7B2BEB-0CDF-45AF-A580-7957FA0D32BA}" type="pres">
      <dgm:prSet presAssocID="{0BBDE57F-ECE7-4098-B1E2-3119EFE14994}" presName="spaceRect" presStyleCnt="0"/>
      <dgm:spPr/>
    </dgm:pt>
    <dgm:pt modelId="{4E8F7EC0-F3DE-4935-B39D-55C7002DB495}" type="pres">
      <dgm:prSet presAssocID="{0BBDE57F-ECE7-4098-B1E2-3119EFE14994}" presName="parTx" presStyleLbl="revTx" presStyleIdx="0" presStyleCnt="2">
        <dgm:presLayoutVars>
          <dgm:chMax val="0"/>
          <dgm:chPref val="0"/>
        </dgm:presLayoutVars>
      </dgm:prSet>
      <dgm:spPr/>
    </dgm:pt>
    <dgm:pt modelId="{69B73A98-AACC-4C08-A13F-F904BE31ED0A}" type="pres">
      <dgm:prSet presAssocID="{966D1644-17D1-4017-96B5-4862FE6F373E}" presName="sibTrans" presStyleCnt="0"/>
      <dgm:spPr/>
    </dgm:pt>
    <dgm:pt modelId="{62350473-3EE5-4757-B7BE-5A9BF1FFBE0E}" type="pres">
      <dgm:prSet presAssocID="{CC8A0D78-3C46-4E33-A4FA-A34D41F5DCA0}" presName="compNode" presStyleCnt="0"/>
      <dgm:spPr/>
    </dgm:pt>
    <dgm:pt modelId="{974180F0-C9F7-4407-B115-A701BE3E7A44}" type="pres">
      <dgm:prSet presAssocID="{CC8A0D78-3C46-4E33-A4FA-A34D41F5DCA0}" presName="bgRect" presStyleLbl="bgShp" presStyleIdx="1" presStyleCnt="2"/>
      <dgm:spPr/>
    </dgm:pt>
    <dgm:pt modelId="{2C13E41F-5ACF-46A5-840A-FBA539D263AD}" type="pres">
      <dgm:prSet presAssocID="{CC8A0D78-3C46-4E33-A4FA-A34D41F5DC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FEE49BA-28DF-4293-A047-E503CDADC5FF}" type="pres">
      <dgm:prSet presAssocID="{CC8A0D78-3C46-4E33-A4FA-A34D41F5DCA0}" presName="spaceRect" presStyleCnt="0"/>
      <dgm:spPr/>
    </dgm:pt>
    <dgm:pt modelId="{4BF957E6-B8BB-4130-8783-9CCC7ECDBBFE}" type="pres">
      <dgm:prSet presAssocID="{CC8A0D78-3C46-4E33-A4FA-A34D41F5DC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A9285B-7D49-4D93-AF4F-B7CF77D83387}" type="presOf" srcId="{AC5AB501-9F00-43D7-AD76-C840B0838352}" destId="{797B8B27-A718-434E-BABC-6317347BBB4D}" srcOrd="0" destOrd="0" presId="urn:microsoft.com/office/officeart/2018/2/layout/IconVerticalSolidList"/>
    <dgm:cxn modelId="{0E9B9366-B14C-4C6C-834B-9EC248C3B042}" srcId="{AC5AB501-9F00-43D7-AD76-C840B0838352}" destId="{0BBDE57F-ECE7-4098-B1E2-3119EFE14994}" srcOrd="0" destOrd="0" parTransId="{162D8AB8-3C40-49B3-A5EB-C8D1228CCFD4}" sibTransId="{966D1644-17D1-4017-96B5-4862FE6F373E}"/>
    <dgm:cxn modelId="{BB902C78-57C2-4FEA-80E2-BEC13FFF62BA}" type="presOf" srcId="{0BBDE57F-ECE7-4098-B1E2-3119EFE14994}" destId="{4E8F7EC0-F3DE-4935-B39D-55C7002DB495}" srcOrd="0" destOrd="0" presId="urn:microsoft.com/office/officeart/2018/2/layout/IconVerticalSolidList"/>
    <dgm:cxn modelId="{C9F80979-1919-4F84-B300-041096FBEA16}" srcId="{AC5AB501-9F00-43D7-AD76-C840B0838352}" destId="{CC8A0D78-3C46-4E33-A4FA-A34D41F5DCA0}" srcOrd="1" destOrd="0" parTransId="{340B7EED-C888-46AB-B502-DB31CADA0FD4}" sibTransId="{82B596C2-0CEB-4EDE-AD69-B571B04BD05F}"/>
    <dgm:cxn modelId="{24ED6282-0163-4AFD-8E06-B13AAC55B47E}" type="presOf" srcId="{CC8A0D78-3C46-4E33-A4FA-A34D41F5DCA0}" destId="{4BF957E6-B8BB-4130-8783-9CCC7ECDBBFE}" srcOrd="0" destOrd="0" presId="urn:microsoft.com/office/officeart/2018/2/layout/IconVerticalSolidList"/>
    <dgm:cxn modelId="{811741FA-4E48-47EE-BA1B-3427D8EF09F7}" type="presParOf" srcId="{797B8B27-A718-434E-BABC-6317347BBB4D}" destId="{AAF8225C-D73C-41F0-8695-3950DF6E4614}" srcOrd="0" destOrd="0" presId="urn:microsoft.com/office/officeart/2018/2/layout/IconVerticalSolidList"/>
    <dgm:cxn modelId="{2E2691D0-E04D-431C-8D1B-9AF1AD7962C1}" type="presParOf" srcId="{AAF8225C-D73C-41F0-8695-3950DF6E4614}" destId="{72D8EB62-9807-41B2-B1BC-3DE42FBE7F79}" srcOrd="0" destOrd="0" presId="urn:microsoft.com/office/officeart/2018/2/layout/IconVerticalSolidList"/>
    <dgm:cxn modelId="{1DD69DD5-8289-41EC-AA9B-64D1E8D5694B}" type="presParOf" srcId="{AAF8225C-D73C-41F0-8695-3950DF6E4614}" destId="{0E112736-A369-40D4-8C9A-E5231B2DD943}" srcOrd="1" destOrd="0" presId="urn:microsoft.com/office/officeart/2018/2/layout/IconVerticalSolidList"/>
    <dgm:cxn modelId="{233A5611-DECF-4A4E-9E54-1C5923C6E348}" type="presParOf" srcId="{AAF8225C-D73C-41F0-8695-3950DF6E4614}" destId="{5F7B2BEB-0CDF-45AF-A580-7957FA0D32BA}" srcOrd="2" destOrd="0" presId="urn:microsoft.com/office/officeart/2018/2/layout/IconVerticalSolidList"/>
    <dgm:cxn modelId="{20830C85-C4DF-4A69-BDC4-2EBDEAC14B73}" type="presParOf" srcId="{AAF8225C-D73C-41F0-8695-3950DF6E4614}" destId="{4E8F7EC0-F3DE-4935-B39D-55C7002DB495}" srcOrd="3" destOrd="0" presId="urn:microsoft.com/office/officeart/2018/2/layout/IconVerticalSolidList"/>
    <dgm:cxn modelId="{581C2C63-8A37-4F0A-865F-8B1FBD9AD02E}" type="presParOf" srcId="{797B8B27-A718-434E-BABC-6317347BBB4D}" destId="{69B73A98-AACC-4C08-A13F-F904BE31ED0A}" srcOrd="1" destOrd="0" presId="urn:microsoft.com/office/officeart/2018/2/layout/IconVerticalSolidList"/>
    <dgm:cxn modelId="{FB83BC28-2B39-4F96-9C60-E29FCFB20A32}" type="presParOf" srcId="{797B8B27-A718-434E-BABC-6317347BBB4D}" destId="{62350473-3EE5-4757-B7BE-5A9BF1FFBE0E}" srcOrd="2" destOrd="0" presId="urn:microsoft.com/office/officeart/2018/2/layout/IconVerticalSolidList"/>
    <dgm:cxn modelId="{3DCE5D2B-52B9-4C54-A7CB-99C61E551AF9}" type="presParOf" srcId="{62350473-3EE5-4757-B7BE-5A9BF1FFBE0E}" destId="{974180F0-C9F7-4407-B115-A701BE3E7A44}" srcOrd="0" destOrd="0" presId="urn:microsoft.com/office/officeart/2018/2/layout/IconVerticalSolidList"/>
    <dgm:cxn modelId="{BE7AA340-300F-45A0-821B-83495C643B26}" type="presParOf" srcId="{62350473-3EE5-4757-B7BE-5A9BF1FFBE0E}" destId="{2C13E41F-5ACF-46A5-840A-FBA539D263AD}" srcOrd="1" destOrd="0" presId="urn:microsoft.com/office/officeart/2018/2/layout/IconVerticalSolidList"/>
    <dgm:cxn modelId="{74F41580-B27B-4164-909F-29EC715C4215}" type="presParOf" srcId="{62350473-3EE5-4757-B7BE-5A9BF1FFBE0E}" destId="{4FEE49BA-28DF-4293-A047-E503CDADC5FF}" srcOrd="2" destOrd="0" presId="urn:microsoft.com/office/officeart/2018/2/layout/IconVerticalSolidList"/>
    <dgm:cxn modelId="{8EC52135-5CD2-468F-9E29-F5EDCD03E8CB}" type="presParOf" srcId="{62350473-3EE5-4757-B7BE-5A9BF1FFBE0E}" destId="{4BF957E6-B8BB-4130-8783-9CCC7ECDBB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8EB62-9807-41B2-B1BC-3DE42FBE7F79}">
      <dsp:nvSpPr>
        <dsp:cNvPr id="0" name=""/>
        <dsp:cNvSpPr/>
      </dsp:nvSpPr>
      <dsp:spPr>
        <a:xfrm>
          <a:off x="0" y="735468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2736-A369-40D4-8C9A-E5231B2DD943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7EC0-F3DE-4935-B39D-55C7002DB495}">
      <dsp:nvSpPr>
        <dsp:cNvPr id="0" name=""/>
        <dsp:cNvSpPr/>
      </dsp:nvSpPr>
      <dsp:spPr>
        <a:xfrm>
          <a:off x="1568246" y="735468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Boolean ? Value returned when true : value returned when false </a:t>
          </a:r>
        </a:p>
      </dsp:txBody>
      <dsp:txXfrm>
        <a:off x="1568246" y="735468"/>
        <a:ext cx="6815733" cy="1357788"/>
      </dsp:txXfrm>
    </dsp:sp>
    <dsp:sp modelId="{974180F0-C9F7-4407-B115-A701BE3E7A44}">
      <dsp:nvSpPr>
        <dsp:cNvPr id="0" name=""/>
        <dsp:cNvSpPr/>
      </dsp:nvSpPr>
      <dsp:spPr>
        <a:xfrm>
          <a:off x="0" y="2432705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3E41F-5ACF-46A5-840A-FBA539D263AD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957E6-B8BB-4130-8783-9CCC7ECDBBFE}">
      <dsp:nvSpPr>
        <dsp:cNvPr id="0" name=""/>
        <dsp:cNvSpPr/>
      </dsp:nvSpPr>
      <dsp:spPr>
        <a:xfrm>
          <a:off x="1568246" y="2432705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String result = (x &gt; 5)? “Greater than 5”: “Less or equal to 5”;</a:t>
          </a:r>
        </a:p>
      </dsp:txBody>
      <dsp:txXfrm>
        <a:off x="1568246" y="2432705"/>
        <a:ext cx="6815733" cy="1357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00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If Statements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1234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Ternary Operator (?) (also known as the ‘conditional operator’) acts similarly to writing an if…else conditional statement.</a:t>
            </a:r>
          </a:p>
          <a:p>
            <a:r>
              <a:rPr lang="en-US" sz="2400" dirty="0"/>
              <a:t>The syntax is as follows: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condition ?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exprIfTrue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exprIfFalse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i="1" u="sng" dirty="0">
                <a:latin typeface="+mj-lt"/>
                <a:cs typeface="Courier New" panose="02070309020205020404" pitchFamily="49" charset="0"/>
              </a:rPr>
              <a:t>condition</a:t>
            </a:r>
            <a:r>
              <a:rPr lang="en-US" sz="2400" dirty="0"/>
              <a:t>: An expression whose Boolean value is used to determine the resulting expression.</a:t>
            </a:r>
          </a:p>
          <a:p>
            <a:r>
              <a:rPr lang="en-US" sz="2400" b="1" i="1" u="sng" dirty="0" err="1">
                <a:latin typeface="+mj-lt"/>
                <a:cs typeface="Courier New" panose="02070309020205020404" pitchFamily="49" charset="0"/>
              </a:rPr>
              <a:t>exprIfTrue</a:t>
            </a:r>
            <a:r>
              <a:rPr lang="en-US" sz="2400" dirty="0"/>
              <a:t>: The expression returned if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/>
              <a:t> evaluates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/>
              <a:t>.</a:t>
            </a:r>
          </a:p>
          <a:p>
            <a:r>
              <a:rPr lang="en-US" sz="2400" b="1" i="1" u="sng" dirty="0" err="1">
                <a:latin typeface="+mj-lt"/>
                <a:cs typeface="Courier New" panose="02070309020205020404" pitchFamily="49" charset="0"/>
              </a:rPr>
              <a:t>exprIfFalse</a:t>
            </a:r>
            <a:r>
              <a:rPr lang="en-US" sz="2400" dirty="0"/>
              <a:t>: An expression returned if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/>
              <a:t> evaluates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7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F7E1-877B-46BD-B733-C7ABAC18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Ternary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F917-2C5E-4A9E-B6D0-E48B6838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762671-D422-41A0-AB87-A576DFAD8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189298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D852E8-68A6-4463-8737-C1F5A45991AF}"/>
              </a:ext>
            </a:extLst>
          </p:cNvPr>
          <p:cNvSpPr txBox="1"/>
          <p:nvPr/>
        </p:nvSpPr>
        <p:spPr>
          <a:xfrm>
            <a:off x="1049866" y="2178756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Format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AFA1-3DEF-4197-993D-20FED64ED4E4}"/>
              </a:ext>
            </a:extLst>
          </p:cNvPr>
          <p:cNvSpPr txBox="1"/>
          <p:nvPr/>
        </p:nvSpPr>
        <p:spPr>
          <a:xfrm>
            <a:off x="1049866" y="387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Example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06770"/>
            <a:ext cx="8383980" cy="5322068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Switch Statements check some variable against multiple, defined values and executes code if the value of the variable matches.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switch(var){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case value1: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// executes if var === value1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case value2: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// executes if var === value2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default: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// executes if var is not equal to any 			   other case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2900" dirty="0"/>
              <a:t>	}</a:t>
            </a:r>
          </a:p>
          <a:p>
            <a:pPr indent="-457200"/>
            <a:r>
              <a:rPr lang="en-US" sz="2900" dirty="0"/>
              <a:t>The “break” is used to stop the execution of code in the current block and exit the switch statement.</a:t>
            </a:r>
          </a:p>
          <a:p>
            <a:pPr indent="-457200"/>
            <a:r>
              <a:rPr lang="en-US" sz="2900" dirty="0"/>
              <a:t>Default statements </a:t>
            </a:r>
            <a:r>
              <a:rPr lang="en-US" sz="2900" i="1" dirty="0"/>
              <a:t>do not</a:t>
            </a:r>
            <a:r>
              <a:rPr lang="en-US" sz="2900" dirty="0"/>
              <a:t> need a value, they will occur if none of the other conditions apply.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7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5A1-4A9E-43C2-8B45-372521A4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 (Unary)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7A209-EABA-4A70-86BE-13C7733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467995-2CD7-458C-B44F-03A5F7158166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2260600"/>
          <a:ext cx="84963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68277574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784340268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194760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392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Post-unary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expression++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expression--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increase expression by 1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decrease expression by 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376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Pre-unary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++expression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Increase expression by 1, then return value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Decrease expression by 1, then return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087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Not operator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!expression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the inverse of a Boolean 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204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Negative Sign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Indicates that a numerical expression is negative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103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Cast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(type)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Casts a value to a specific type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929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6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Java Operators (Binary)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01A98AE-90D8-41FF-BF47-555C6CE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89313"/>
              </p:ext>
            </p:extLst>
          </p:nvPr>
        </p:nvGraphicFramePr>
        <p:xfrm>
          <a:off x="379413" y="1481138"/>
          <a:ext cx="8385173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363">
                  <a:extLst>
                    <a:ext uri="{9D8B030D-6E8A-4147-A177-3AD203B41FA5}">
                      <a16:colId xmlns:a16="http://schemas.microsoft.com/office/drawing/2014/main" val="3210171297"/>
                    </a:ext>
                  </a:extLst>
                </a:gridCol>
                <a:gridCol w="1804880">
                  <a:extLst>
                    <a:ext uri="{9D8B030D-6E8A-4147-A177-3AD203B41FA5}">
                      <a16:colId xmlns:a16="http://schemas.microsoft.com/office/drawing/2014/main" val="1112648572"/>
                    </a:ext>
                  </a:extLst>
                </a:gridCol>
                <a:gridCol w="4411930">
                  <a:extLst>
                    <a:ext uri="{9D8B030D-6E8A-4147-A177-3AD203B41FA5}">
                      <a16:colId xmlns:a16="http://schemas.microsoft.com/office/drawing/2014/main" val="812292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070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Division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Modulus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%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product after multiplying x and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quotient and remainder after dividing x by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remainder after x is divided by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952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Addition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–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sum of x and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difference between x and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60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Greater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Instance of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&gt;= y 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instanceof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a type derived from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703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Equal to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equal to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!=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the same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not the same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Logical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true if both operands are true.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false if both operands are false.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92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Shortcut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Shortcut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AND; but skips second evaluation if first expression is false.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OR; but skips second evaluation if first expression is true.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4335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BEFF-2293-4591-8ABF-2E342747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D40D3D-2FA3-4C36-8C31-A98565702C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3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30">
                  <a:extLst>
                    <a:ext uri="{9D8B030D-6E8A-4147-A177-3AD203B41FA5}">
                      <a16:colId xmlns:a16="http://schemas.microsoft.com/office/drawing/2014/main" val="470002857"/>
                    </a:ext>
                  </a:extLst>
                </a:gridCol>
                <a:gridCol w="2385004">
                  <a:extLst>
                    <a:ext uri="{9D8B030D-6E8A-4147-A177-3AD203B41FA5}">
                      <a16:colId xmlns:a16="http://schemas.microsoft.com/office/drawing/2014/main" val="2572499625"/>
                    </a:ext>
                  </a:extLst>
                </a:gridCol>
                <a:gridCol w="3728139">
                  <a:extLst>
                    <a:ext uri="{9D8B030D-6E8A-4147-A177-3AD203B41FA5}">
                      <a16:colId xmlns:a16="http://schemas.microsoft.com/office/drawing/2014/main" val="46615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91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Assignment 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 the value of y to 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814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(addition)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+=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+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04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(subtraction)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-=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-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 y from x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453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(Multiplication)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*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Multiply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694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(Division)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/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Divide x by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92699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38D66-B87F-411F-96ED-E0D2FA7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D2F8D7E-E680-4BBB-8FB2-ED3A6F3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4188927"/>
            <a:ext cx="8379124" cy="1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638648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401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604418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709669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-3/2;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5005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CB36-4711-44AC-A12F-3827269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7283-0D86-4BFA-B12E-49C146B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i="1" dirty="0">
                <a:latin typeface="Courier New"/>
                <a:cs typeface="Courier New"/>
              </a:rPr>
              <a:t>expression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If </a:t>
            </a:r>
            <a:r>
              <a:rPr lang="en-US" i="1" dirty="0">
                <a:latin typeface="Arial"/>
                <a:cs typeface="Arial"/>
              </a:rPr>
              <a:t>expression</a:t>
            </a:r>
            <a:r>
              <a:rPr lang="en-US">
                <a:latin typeface="Arial"/>
                <a:cs typeface="Arial"/>
              </a:rPr>
              <a:t> is true, then execute the next statement or </a:t>
            </a:r>
            <a:r>
              <a:rPr lang="en-US" dirty="0">
                <a:latin typeface="Arial"/>
                <a:cs typeface="Arial"/>
              </a:rPr>
              <a:t>block of statements.</a:t>
            </a: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</a:t>
            </a: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x++;</a:t>
            </a:r>
            <a:endParaRPr lang="en-US" dirty="0"/>
          </a:p>
          <a:p>
            <a:pPr marL="1314450" lvl="3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one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another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}</a:t>
            </a:r>
            <a:endParaRPr lang="en-US"/>
          </a:p>
          <a:p>
            <a:r>
              <a:rPr lang="en-US" dirty="0">
                <a:latin typeface="Courier New"/>
                <a:cs typeface="Courier New"/>
              </a:rPr>
              <a:t>else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Execute the next statement or block only when the previous </a:t>
            </a:r>
            <a:r>
              <a:rPr lang="en-US" dirty="0">
                <a:latin typeface="Courier New"/>
                <a:cs typeface="Courier New"/>
              </a:rPr>
              <a:t>if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>
                <a:latin typeface="+mn-lt"/>
                <a:cs typeface="Courier New"/>
              </a:rPr>
              <a:t>statement was false</a:t>
            </a:r>
            <a:endParaRPr lang="en-US" dirty="0" err="1">
              <a:latin typeface="+mn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Courier New"/>
                <a:cs typeface="Courier New"/>
              </a:rPr>
              <a:t>if(x &gt; 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something</a:t>
            </a:r>
            <a:endParaRPr lang="en-US">
              <a:latin typeface="Arial" panose="020B0604020202020204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else</a:t>
            </a:r>
            <a:endParaRPr lang="en-US" dirty="0">
              <a:latin typeface="Arial" panose="020B0604020202020204"/>
              <a:cs typeface="Courier New" panose="02070309020205020404" pitchFamily="49" charset="0"/>
            </a:endParaRP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// do something else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2241-391F-496A-AC5F-2DB7A4E5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7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BC9-3087-4CF1-BF19-228AE7D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3E48-7C73-4AFA-8960-929C9536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76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If-statements can be used to string together </a:t>
            </a:r>
            <a:r>
              <a:rPr lang="en-US" i="1" dirty="0">
                <a:latin typeface="Arial"/>
                <a:cs typeface="Arial"/>
              </a:rPr>
              <a:t>mutually exclusive</a:t>
            </a:r>
            <a:r>
              <a:rPr lang="en-US" dirty="0">
                <a:latin typeface="Arial"/>
                <a:cs typeface="Arial"/>
              </a:rPr>
              <a:t> conditions (only one can be true).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if(condition 1){</a:t>
            </a:r>
            <a:endParaRPr lang="en-US" dirty="0"/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first option</a:t>
            </a:r>
            <a:endParaRPr lang="en-US" dirty="0"/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 if(condition 2){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second option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/* do whatever when both conditions were false */</a:t>
            </a:r>
          </a:p>
          <a:p>
            <a:pPr marL="800100" lvl="2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BAA4-DF30-4C05-9552-E12EEB8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Nest if-conditions when you want to test whether </a:t>
            </a:r>
            <a:r>
              <a:rPr lang="en-US" i="1" dirty="0"/>
              <a:t>successive</a:t>
            </a:r>
            <a:r>
              <a:rPr lang="en-US" dirty="0"/>
              <a:t> conditions are true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if(cond1){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	   if(cond2){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        /* do when cond1 and cond2 </a:t>
            </a:r>
            <a:r>
              <a:rPr lang="en-US">
                <a:latin typeface="Courier New"/>
                <a:cs typeface="Courier New"/>
              </a:rPr>
              <a:t>				are true */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/>
                <a:cs typeface="Courier New"/>
              </a:rPr>
              <a:t>    }else{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 	/* do when cond1 is true </a:t>
            </a:r>
            <a:r>
              <a:rPr lang="en-US">
                <a:latin typeface="Courier New"/>
                <a:cs typeface="Courier New"/>
              </a:rPr>
              <a:t>				but cond2 is false */}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do when cond1 is false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131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evature">
    <a:dk1>
      <a:srgbClr val="000000"/>
    </a:dk1>
    <a:lt1>
      <a:srgbClr val="FFFFFF"/>
    </a:lt1>
    <a:dk2>
      <a:srgbClr val="474C55"/>
    </a:dk2>
    <a:lt2>
      <a:srgbClr val="F2F2F2"/>
    </a:lt2>
    <a:accent1>
      <a:srgbClr val="F36A25"/>
    </a:accent1>
    <a:accent2>
      <a:srgbClr val="A0A1A0"/>
    </a:accent2>
    <a:accent3>
      <a:srgbClr val="474C55"/>
    </a:accent3>
    <a:accent4>
      <a:srgbClr val="F7A528"/>
    </a:accent4>
    <a:accent5>
      <a:srgbClr val="73A5C2"/>
    </a:accent5>
    <a:accent6>
      <a:srgbClr val="F36A25"/>
    </a:accent6>
    <a:hlink>
      <a:srgbClr val="F36A25"/>
    </a:hlink>
    <a:folHlink>
      <a:srgbClr val="F36A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12</TotalTime>
  <Words>1050</Words>
  <Application>Microsoft Office PowerPoint</Application>
  <PresentationFormat>On-screen Show (4:3)</PresentationFormat>
  <Paragraphs>204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2_Custom Design</vt:lpstr>
      <vt:lpstr>2_Custom Design</vt:lpstr>
      <vt:lpstr>If Statements and Operators</vt:lpstr>
      <vt:lpstr>Java Operators (Unary)</vt:lpstr>
      <vt:lpstr>Java Operators (Binary)</vt:lpstr>
      <vt:lpstr>Assignment Operations</vt:lpstr>
      <vt:lpstr>Java Integer Division</vt:lpstr>
      <vt:lpstr>Java Integer Division</vt:lpstr>
      <vt:lpstr>Conditional Statements</vt:lpstr>
      <vt:lpstr>If-Else-If</vt:lpstr>
      <vt:lpstr>Nested If Statements</vt:lpstr>
      <vt:lpstr>Ternary Operator</vt:lpstr>
      <vt:lpstr>Ternary Operator</vt:lpstr>
      <vt:lpstr>Switch Statements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58</cp:revision>
  <cp:lastPrinted>2016-06-20T20:58:50Z</cp:lastPrinted>
  <dcterms:created xsi:type="dcterms:W3CDTF">2016-11-09T18:19:08Z</dcterms:created>
  <dcterms:modified xsi:type="dcterms:W3CDTF">2021-08-29T16:06:44Z</dcterms:modified>
</cp:coreProperties>
</file>