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70" r:id="rId3"/>
    <p:sldId id="274" r:id="rId4"/>
    <p:sldId id="259" r:id="rId5"/>
    <p:sldId id="271" r:id="rId6"/>
    <p:sldId id="263" r:id="rId7"/>
    <p:sldId id="260" r:id="rId8"/>
    <p:sldId id="272" r:id="rId9"/>
    <p:sldId id="261" r:id="rId10"/>
    <p:sldId id="273" r:id="rId11"/>
    <p:sldId id="275" r:id="rId12"/>
    <p:sldId id="27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C0D64-9B68-48D4-9B29-397C5AC3BF53}" v="60" dt="2021-05-19T14:23:4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3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F6AC0D64-9B68-48D4-9B29-397C5AC3BF53}"/>
    <pc:docChg chg="undo custSel addSld delSld modSld sldOrd">
      <pc:chgData name="Bryn Portella" userId="cac9ba8b-dbd7-41cd-af06-e643c8802b55" providerId="ADAL" clId="{F6AC0D64-9B68-48D4-9B29-397C5AC3BF53}" dt="2021-05-19T18:59:36.442" v="679"/>
      <pc:docMkLst>
        <pc:docMk/>
      </pc:docMkLst>
      <pc:sldChg chg="delSp modSp mod">
        <pc:chgData name="Bryn Portella" userId="cac9ba8b-dbd7-41cd-af06-e643c8802b55" providerId="ADAL" clId="{F6AC0D64-9B68-48D4-9B29-397C5AC3BF53}" dt="2021-05-19T13:54:43.629" v="269" actId="20577"/>
        <pc:sldMkLst>
          <pc:docMk/>
          <pc:sldMk cId="4273500138" sldId="256"/>
        </pc:sldMkLst>
        <pc:spChg chg="mod">
          <ac:chgData name="Bryn Portella" userId="cac9ba8b-dbd7-41cd-af06-e643c8802b55" providerId="ADAL" clId="{F6AC0D64-9B68-48D4-9B29-397C5AC3BF53}" dt="2021-05-19T13:54:43.629" v="269" actId="20577"/>
          <ac:spMkLst>
            <pc:docMk/>
            <pc:sldMk cId="4273500138" sldId="256"/>
            <ac:spMk id="2" creationId="{B3C0943E-A361-4BEF-8B49-046E502FA242}"/>
          </ac:spMkLst>
        </pc:spChg>
        <pc:spChg chg="del">
          <ac:chgData name="Bryn Portella" userId="cac9ba8b-dbd7-41cd-af06-e643c8802b55" providerId="ADAL" clId="{F6AC0D64-9B68-48D4-9B29-397C5AC3BF53}" dt="2021-05-18T14:06:22.247" v="35" actId="478"/>
          <ac:spMkLst>
            <pc:docMk/>
            <pc:sldMk cId="4273500138" sldId="256"/>
            <ac:spMk id="3" creationId="{EB88FD6B-7D8F-49C7-9CAB-BC7C63D9D08C}"/>
          </ac:spMkLst>
        </pc:spChg>
      </pc:sldChg>
      <pc:sldChg chg="add">
        <pc:chgData name="Bryn Portella" userId="cac9ba8b-dbd7-41cd-af06-e643c8802b55" providerId="ADAL" clId="{F6AC0D64-9B68-48D4-9B29-397C5AC3BF53}" dt="2021-05-18T14:07:23.627" v="36"/>
        <pc:sldMkLst>
          <pc:docMk/>
          <pc:sldMk cId="1498928193" sldId="259"/>
        </pc:sldMkLst>
      </pc:sldChg>
      <pc:sldChg chg="modSp add mod ord modAnim">
        <pc:chgData name="Bryn Portella" userId="cac9ba8b-dbd7-41cd-af06-e643c8802b55" providerId="ADAL" clId="{F6AC0D64-9B68-48D4-9B29-397C5AC3BF53}" dt="2021-05-18T18:06:22.355" v="131" actId="20577"/>
        <pc:sldMkLst>
          <pc:docMk/>
          <pc:sldMk cId="4075910584" sldId="260"/>
        </pc:sldMkLst>
        <pc:spChg chg="mod">
          <ac:chgData name="Bryn Portella" userId="cac9ba8b-dbd7-41cd-af06-e643c8802b55" providerId="ADAL" clId="{F6AC0D64-9B68-48D4-9B29-397C5AC3BF53}" dt="2021-05-18T18:04:31.372" v="111" actId="20577"/>
          <ac:spMkLst>
            <pc:docMk/>
            <pc:sldMk cId="4075910584" sldId="260"/>
            <ac:spMk id="2" creationId="{DB9AB575-EFE2-4897-B81A-45EB7D6879DD}"/>
          </ac:spMkLst>
        </pc:spChg>
        <pc:spChg chg="mod">
          <ac:chgData name="Bryn Portella" userId="cac9ba8b-dbd7-41cd-af06-e643c8802b55" providerId="ADAL" clId="{F6AC0D64-9B68-48D4-9B29-397C5AC3BF53}" dt="2021-05-18T18:06:22.355" v="131" actId="20577"/>
          <ac:spMkLst>
            <pc:docMk/>
            <pc:sldMk cId="4075910584" sldId="260"/>
            <ac:spMk id="3" creationId="{81569B17-BC32-412E-AF30-724D74507842}"/>
          </ac:spMkLst>
        </pc:spChg>
      </pc:sldChg>
      <pc:sldChg chg="add">
        <pc:chgData name="Bryn Portella" userId="cac9ba8b-dbd7-41cd-af06-e643c8802b55" providerId="ADAL" clId="{F6AC0D64-9B68-48D4-9B29-397C5AC3BF53}" dt="2021-05-18T14:07:23.627" v="36"/>
        <pc:sldMkLst>
          <pc:docMk/>
          <pc:sldMk cId="3159656262" sldId="261"/>
        </pc:sldMkLst>
      </pc:sldChg>
      <pc:sldChg chg="add del">
        <pc:chgData name="Bryn Portella" userId="cac9ba8b-dbd7-41cd-af06-e643c8802b55" providerId="ADAL" clId="{F6AC0D64-9B68-48D4-9B29-397C5AC3BF53}" dt="2021-05-18T18:08:59.751" v="137" actId="47"/>
        <pc:sldMkLst>
          <pc:docMk/>
          <pc:sldMk cId="1454006555" sldId="262"/>
        </pc:sldMkLst>
      </pc:sldChg>
      <pc:sldChg chg="add ord">
        <pc:chgData name="Bryn Portella" userId="cac9ba8b-dbd7-41cd-af06-e643c8802b55" providerId="ADAL" clId="{F6AC0D64-9B68-48D4-9B29-397C5AC3BF53}" dt="2021-05-18T18:08:25.316" v="136"/>
        <pc:sldMkLst>
          <pc:docMk/>
          <pc:sldMk cId="375702705" sldId="263"/>
        </pc:sldMkLst>
      </pc:sldChg>
      <pc:sldChg chg="add">
        <pc:chgData name="Bryn Portella" userId="cac9ba8b-dbd7-41cd-af06-e643c8802b55" providerId="ADAL" clId="{F6AC0D64-9B68-48D4-9B29-397C5AC3BF53}" dt="2021-05-18T17:59:30.609" v="60"/>
        <pc:sldMkLst>
          <pc:docMk/>
          <pc:sldMk cId="2415002267" sldId="270"/>
        </pc:sldMkLst>
      </pc:sldChg>
      <pc:sldChg chg="delSp modSp new mod modAnim">
        <pc:chgData name="Bryn Portella" userId="cac9ba8b-dbd7-41cd-af06-e643c8802b55" providerId="ADAL" clId="{F6AC0D64-9B68-48D4-9B29-397C5AC3BF53}" dt="2021-05-18T18:07:50.908" v="132" actId="478"/>
        <pc:sldMkLst>
          <pc:docMk/>
          <pc:sldMk cId="1645458257" sldId="271"/>
        </pc:sldMkLst>
        <pc:spChg chg="del">
          <ac:chgData name="Bryn Portella" userId="cac9ba8b-dbd7-41cd-af06-e643c8802b55" providerId="ADAL" clId="{F6AC0D64-9B68-48D4-9B29-397C5AC3BF53}" dt="2021-05-18T18:07:50.908" v="132" actId="478"/>
          <ac:spMkLst>
            <pc:docMk/>
            <pc:sldMk cId="1645458257" sldId="271"/>
            <ac:spMk id="2" creationId="{26F757DF-2E07-4452-A143-02FF5ADD1542}"/>
          </ac:spMkLst>
        </pc:spChg>
        <pc:spChg chg="mod">
          <ac:chgData name="Bryn Portella" userId="cac9ba8b-dbd7-41cd-af06-e643c8802b55" providerId="ADAL" clId="{F6AC0D64-9B68-48D4-9B29-397C5AC3BF53}" dt="2021-05-18T18:01:06.140" v="64" actId="27636"/>
          <ac:spMkLst>
            <pc:docMk/>
            <pc:sldMk cId="1645458257" sldId="271"/>
            <ac:spMk id="3" creationId="{A2C7B68B-6801-4A3C-83B7-008BD492964C}"/>
          </ac:spMkLst>
        </pc:spChg>
      </pc:sldChg>
      <pc:sldChg chg="modSp new mod modClrScheme modAnim chgLayout">
        <pc:chgData name="Bryn Portella" userId="cac9ba8b-dbd7-41cd-af06-e643c8802b55" providerId="ADAL" clId="{F6AC0D64-9B68-48D4-9B29-397C5AC3BF53}" dt="2021-05-18T18:03:11.727" v="80"/>
        <pc:sldMkLst>
          <pc:docMk/>
          <pc:sldMk cId="1771986223" sldId="272"/>
        </pc:sldMkLst>
        <pc:spChg chg="mod">
          <ac:chgData name="Bryn Portella" userId="cac9ba8b-dbd7-41cd-af06-e643c8802b55" providerId="ADAL" clId="{F6AC0D64-9B68-48D4-9B29-397C5AC3BF53}" dt="2021-05-18T18:02:35.133" v="73" actId="26606"/>
          <ac:spMkLst>
            <pc:docMk/>
            <pc:sldMk cId="1771986223" sldId="272"/>
            <ac:spMk id="2" creationId="{5310BA98-71C7-41C6-B57E-05F8CF7CD68A}"/>
          </ac:spMkLst>
        </pc:spChg>
        <pc:spChg chg="mod">
          <ac:chgData name="Bryn Portella" userId="cac9ba8b-dbd7-41cd-af06-e643c8802b55" providerId="ADAL" clId="{F6AC0D64-9B68-48D4-9B29-397C5AC3BF53}" dt="2021-05-18T18:03:06.849" v="79" actId="20577"/>
          <ac:spMkLst>
            <pc:docMk/>
            <pc:sldMk cId="1771986223" sldId="272"/>
            <ac:spMk id="3" creationId="{81FE8550-5F78-4221-B453-530556A3476A}"/>
          </ac:spMkLst>
        </pc:spChg>
        <pc:spChg chg="mod ord">
          <ac:chgData name="Bryn Portella" userId="cac9ba8b-dbd7-41cd-af06-e643c8802b55" providerId="ADAL" clId="{F6AC0D64-9B68-48D4-9B29-397C5AC3BF53}" dt="2021-05-18T18:02:35.133" v="73" actId="26606"/>
          <ac:spMkLst>
            <pc:docMk/>
            <pc:sldMk cId="1771986223" sldId="272"/>
            <ac:spMk id="4" creationId="{00E16BDA-8826-4B86-AA71-1C746E0252F6}"/>
          </ac:spMkLst>
        </pc:spChg>
      </pc:sldChg>
      <pc:sldChg chg="addSp delSp modSp new mod modClrScheme chgLayout">
        <pc:chgData name="Bryn Portella" userId="cac9ba8b-dbd7-41cd-af06-e643c8802b55" providerId="ADAL" clId="{F6AC0D64-9B68-48D4-9B29-397C5AC3BF53}" dt="2021-05-18T19:19:49.506" v="191" actId="1076"/>
        <pc:sldMkLst>
          <pc:docMk/>
          <pc:sldMk cId="455020933" sldId="273"/>
        </pc:sldMkLst>
        <pc:spChg chg="mod">
          <ac:chgData name="Bryn Portella" userId="cac9ba8b-dbd7-41cd-af06-e643c8802b55" providerId="ADAL" clId="{F6AC0D64-9B68-48D4-9B29-397C5AC3BF53}" dt="2021-05-18T19:19:15.942" v="180" actId="26606"/>
          <ac:spMkLst>
            <pc:docMk/>
            <pc:sldMk cId="455020933" sldId="273"/>
            <ac:spMk id="2" creationId="{ABE0FD63-53F9-49E0-8BD4-C25FCBEFF172}"/>
          </ac:spMkLst>
        </pc:spChg>
        <pc:spChg chg="mod ord">
          <ac:chgData name="Bryn Portella" userId="cac9ba8b-dbd7-41cd-af06-e643c8802b55" providerId="ADAL" clId="{F6AC0D64-9B68-48D4-9B29-397C5AC3BF53}" dt="2021-05-18T19:19:38.558" v="188" actId="14100"/>
          <ac:spMkLst>
            <pc:docMk/>
            <pc:sldMk cId="455020933" sldId="273"/>
            <ac:spMk id="3" creationId="{CEBF21D7-147C-45D5-A307-CA7E25D8E4BC}"/>
          </ac:spMkLst>
        </pc:spChg>
        <pc:spChg chg="mod">
          <ac:chgData name="Bryn Portella" userId="cac9ba8b-dbd7-41cd-af06-e643c8802b55" providerId="ADAL" clId="{F6AC0D64-9B68-48D4-9B29-397C5AC3BF53}" dt="2021-05-18T19:19:15.942" v="180" actId="26606"/>
          <ac:spMkLst>
            <pc:docMk/>
            <pc:sldMk cId="455020933" sldId="273"/>
            <ac:spMk id="4" creationId="{4EC852DD-25F9-43D1-9315-6BDCB87F44C4}"/>
          </ac:spMkLst>
        </pc:spChg>
        <pc:spChg chg="add del">
          <ac:chgData name="Bryn Portella" userId="cac9ba8b-dbd7-41cd-af06-e643c8802b55" providerId="ADAL" clId="{F6AC0D64-9B68-48D4-9B29-397C5AC3BF53}" dt="2021-05-18T19:18:51.303" v="171"/>
          <ac:spMkLst>
            <pc:docMk/>
            <pc:sldMk cId="455020933" sldId="273"/>
            <ac:spMk id="5" creationId="{16D50948-B804-4D52-B64A-EE7E61557362}"/>
          </ac:spMkLst>
        </pc:spChg>
        <pc:spChg chg="add del">
          <ac:chgData name="Bryn Portella" userId="cac9ba8b-dbd7-41cd-af06-e643c8802b55" providerId="ADAL" clId="{F6AC0D64-9B68-48D4-9B29-397C5AC3BF53}" dt="2021-05-18T19:18:59.363" v="176"/>
          <ac:spMkLst>
            <pc:docMk/>
            <pc:sldMk cId="455020933" sldId="273"/>
            <ac:spMk id="6" creationId="{F165DEE2-B3C1-4AE8-A838-B19E651E4749}"/>
          </ac:spMkLst>
        </pc:spChg>
        <pc:spChg chg="add del mod">
          <ac:chgData name="Bryn Portella" userId="cac9ba8b-dbd7-41cd-af06-e643c8802b55" providerId="ADAL" clId="{F6AC0D64-9B68-48D4-9B29-397C5AC3BF53}" dt="2021-05-18T19:19:15.936" v="179" actId="26606"/>
          <ac:spMkLst>
            <pc:docMk/>
            <pc:sldMk cId="455020933" sldId="273"/>
            <ac:spMk id="12" creationId="{6847B257-A3D0-44D6-A9D4-94411FDDFC48}"/>
          </ac:spMkLst>
        </pc:spChg>
        <pc:spChg chg="add del mod">
          <ac:chgData name="Bryn Portella" userId="cac9ba8b-dbd7-41cd-af06-e643c8802b55" providerId="ADAL" clId="{F6AC0D64-9B68-48D4-9B29-397C5AC3BF53}" dt="2021-05-18T19:19:15.936" v="179" actId="26606"/>
          <ac:spMkLst>
            <pc:docMk/>
            <pc:sldMk cId="455020933" sldId="273"/>
            <ac:spMk id="14" creationId="{F16F1B9D-D380-4BF6-B3F8-8B89B1A99836}"/>
          </ac:spMkLst>
        </pc:spChg>
        <pc:picChg chg="add mod">
          <ac:chgData name="Bryn Portella" userId="cac9ba8b-dbd7-41cd-af06-e643c8802b55" providerId="ADAL" clId="{F6AC0D64-9B68-48D4-9B29-397C5AC3BF53}" dt="2021-05-18T19:19:49.506" v="191" actId="1076"/>
          <ac:picMkLst>
            <pc:docMk/>
            <pc:sldMk cId="455020933" sldId="273"/>
            <ac:picMk id="7" creationId="{C4170CEB-888A-4E83-A5DF-5F37C1873435}"/>
          </ac:picMkLst>
        </pc:picChg>
      </pc:sldChg>
      <pc:sldChg chg="addSp delSp modSp new mod modClrScheme chgLayout">
        <pc:chgData name="Bryn Portella" userId="cac9ba8b-dbd7-41cd-af06-e643c8802b55" providerId="ADAL" clId="{F6AC0D64-9B68-48D4-9B29-397C5AC3BF53}" dt="2021-05-18T19:24:17.848" v="267" actId="20577"/>
        <pc:sldMkLst>
          <pc:docMk/>
          <pc:sldMk cId="4100925288" sldId="274"/>
        </pc:sldMkLst>
        <pc:spChg chg="del mod ord">
          <ac:chgData name="Bryn Portella" userId="cac9ba8b-dbd7-41cd-af06-e643c8802b55" providerId="ADAL" clId="{F6AC0D64-9B68-48D4-9B29-397C5AC3BF53}" dt="2021-05-18T19:21:27.382" v="193" actId="700"/>
          <ac:spMkLst>
            <pc:docMk/>
            <pc:sldMk cId="4100925288" sldId="274"/>
            <ac:spMk id="2" creationId="{FCDC0850-541C-4434-9757-112649C20251}"/>
          </ac:spMkLst>
        </pc:spChg>
        <pc:spChg chg="mod ord">
          <ac:chgData name="Bryn Portella" userId="cac9ba8b-dbd7-41cd-af06-e643c8802b55" providerId="ADAL" clId="{F6AC0D64-9B68-48D4-9B29-397C5AC3BF53}" dt="2021-05-18T19:21:27.382" v="193" actId="700"/>
          <ac:spMkLst>
            <pc:docMk/>
            <pc:sldMk cId="4100925288" sldId="274"/>
            <ac:spMk id="3" creationId="{86E19324-0F62-4653-AD52-5DA5A593A721}"/>
          </ac:spMkLst>
        </pc:spChg>
        <pc:spChg chg="add mod ord">
          <ac:chgData name="Bryn Portella" userId="cac9ba8b-dbd7-41cd-af06-e643c8802b55" providerId="ADAL" clId="{F6AC0D64-9B68-48D4-9B29-397C5AC3BF53}" dt="2021-05-18T19:21:36.812" v="198"/>
          <ac:spMkLst>
            <pc:docMk/>
            <pc:sldMk cId="4100925288" sldId="274"/>
            <ac:spMk id="4" creationId="{E8EDAD86-3470-4F5D-98DB-2BE4DF416BB3}"/>
          </ac:spMkLst>
        </pc:spChg>
        <pc:spChg chg="add mod ord">
          <ac:chgData name="Bryn Portella" userId="cac9ba8b-dbd7-41cd-af06-e643c8802b55" providerId="ADAL" clId="{F6AC0D64-9B68-48D4-9B29-397C5AC3BF53}" dt="2021-05-18T19:24:17.848" v="267" actId="20577"/>
          <ac:spMkLst>
            <pc:docMk/>
            <pc:sldMk cId="4100925288" sldId="274"/>
            <ac:spMk id="5" creationId="{3CA584CB-6F0D-4C74-B535-D14AE624C7B8}"/>
          </ac:spMkLst>
        </pc:spChg>
      </pc:sldChg>
      <pc:sldChg chg="addSp delSp modSp new mod">
        <pc:chgData name="Bryn Portella" userId="cac9ba8b-dbd7-41cd-af06-e643c8802b55" providerId="ADAL" clId="{F6AC0D64-9B68-48D4-9B29-397C5AC3BF53}" dt="2021-05-19T18:59:36.442" v="679"/>
        <pc:sldMkLst>
          <pc:docMk/>
          <pc:sldMk cId="1481961379" sldId="275"/>
        </pc:sldMkLst>
        <pc:spChg chg="mod">
          <ac:chgData name="Bryn Portella" userId="cac9ba8b-dbd7-41cd-af06-e643c8802b55" providerId="ADAL" clId="{F6AC0D64-9B68-48D4-9B29-397C5AC3BF53}" dt="2021-05-19T13:57:54.873" v="303" actId="20577"/>
          <ac:spMkLst>
            <pc:docMk/>
            <pc:sldMk cId="1481961379" sldId="275"/>
            <ac:spMk id="2" creationId="{0309A873-3062-4A76-B828-D33A981FC0F4}"/>
          </ac:spMkLst>
        </pc:spChg>
        <pc:spChg chg="mod">
          <ac:chgData name="Bryn Portella" userId="cac9ba8b-dbd7-41cd-af06-e643c8802b55" providerId="ADAL" clId="{F6AC0D64-9B68-48D4-9B29-397C5AC3BF53}" dt="2021-05-19T18:59:11.856" v="676" actId="27636"/>
          <ac:spMkLst>
            <pc:docMk/>
            <pc:sldMk cId="1481961379" sldId="275"/>
            <ac:spMk id="3" creationId="{3762BAB9-B9AF-462F-9912-234D06452565}"/>
          </ac:spMkLst>
        </pc:spChg>
        <pc:spChg chg="add del mod">
          <ac:chgData name="Bryn Portella" userId="cac9ba8b-dbd7-41cd-af06-e643c8802b55" providerId="ADAL" clId="{F6AC0D64-9B68-48D4-9B29-397C5AC3BF53}" dt="2021-05-19T18:59:36.442" v="679"/>
          <ac:spMkLst>
            <pc:docMk/>
            <pc:sldMk cId="1481961379" sldId="275"/>
            <ac:spMk id="5" creationId="{968C755B-4792-4D84-8050-C17EF57305F7}"/>
          </ac:spMkLst>
        </pc:spChg>
        <pc:spChg chg="add del mod">
          <ac:chgData name="Bryn Portella" userId="cac9ba8b-dbd7-41cd-af06-e643c8802b55" providerId="ADAL" clId="{F6AC0D64-9B68-48D4-9B29-397C5AC3BF53}" dt="2021-05-19T14:16:04.707" v="506"/>
          <ac:spMkLst>
            <pc:docMk/>
            <pc:sldMk cId="1481961379" sldId="275"/>
            <ac:spMk id="6" creationId="{6786E9AD-264F-47AD-BF97-50E6BEB5C57B}"/>
          </ac:spMkLst>
        </pc:spChg>
      </pc:sldChg>
      <pc:sldChg chg="new">
        <pc:chgData name="Bryn Portella" userId="cac9ba8b-dbd7-41cd-af06-e643c8802b55" providerId="ADAL" clId="{F6AC0D64-9B68-48D4-9B29-397C5AC3BF53}" dt="2021-05-19T14:24:47.637" v="670" actId="680"/>
        <pc:sldMkLst>
          <pc:docMk/>
          <pc:sldMk cId="4086559612" sldId="276"/>
        </pc:sldMkLst>
      </pc:sldChg>
    </pc:docChg>
  </pc:docChgLst>
  <pc:docChgLst>
    <pc:chgData name="Bryn Portella" userId="S::bryn.portella@revature.com::cac9ba8b-dbd7-41cd-af06-e643c8802b55" providerId="AD" clId="Web-{E8375FD5-5CFE-77A6-ADC9-7BD22A391211}"/>
    <pc:docChg chg="modSld">
      <pc:chgData name="Bryn Portella" userId="S::bryn.portella@revature.com::cac9ba8b-dbd7-41cd-af06-e643c8802b55" providerId="AD" clId="Web-{E8375FD5-5CFE-77A6-ADC9-7BD22A391211}" dt="2021-05-18T17:58:54.777" v="1"/>
      <pc:docMkLst>
        <pc:docMk/>
      </pc:docMkLst>
      <pc:sldChg chg="addSp delSp modSp">
        <pc:chgData name="Bryn Portella" userId="S::bryn.portella@revature.com::cac9ba8b-dbd7-41cd-af06-e643c8802b55" providerId="AD" clId="Web-{E8375FD5-5CFE-77A6-ADC9-7BD22A391211}" dt="2021-05-18T17:58:54.777" v="1"/>
        <pc:sldMkLst>
          <pc:docMk/>
          <pc:sldMk cId="4273500138" sldId="256"/>
        </pc:sldMkLst>
        <pc:picChg chg="add del mod">
          <ac:chgData name="Bryn Portella" userId="S::bryn.portella@revature.com::cac9ba8b-dbd7-41cd-af06-e643c8802b55" providerId="AD" clId="Web-{E8375FD5-5CFE-77A6-ADC9-7BD22A391211}" dt="2021-05-18T17:58:54.777" v="1"/>
          <ac:picMkLst>
            <pc:docMk/>
            <pc:sldMk cId="4273500138" sldId="256"/>
            <ac:picMk id="3" creationId="{AC62AE87-8009-40A3-9699-2B405BCBD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943E-A361-4BEF-8B49-046E502F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and Servlets Intro</a:t>
            </a:r>
          </a:p>
        </p:txBody>
      </p:sp>
    </p:spTree>
    <p:extLst>
      <p:ext uri="{BB962C8B-B14F-4D97-AF65-F5344CB8AC3E}">
        <p14:creationId xmlns:p14="http://schemas.microsoft.com/office/powerpoint/2010/main" val="427350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FD63-53F9-49E0-8BD4-C25FCBEF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Servlet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21D7-147C-45D5-A307-CA7E25D8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273540" cy="3208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</a:t>
            </a:r>
            <a:r>
              <a:rPr lang="en-US" sz="2600" b="1" dirty="0"/>
              <a:t>Servlet</a:t>
            </a:r>
            <a:r>
              <a:rPr lang="en-US" sz="2600" dirty="0"/>
              <a:t> is a Java class that takes incoming requests, processes them, and generates a response to send back to the user.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</a:t>
            </a:r>
            <a:r>
              <a:rPr lang="en-US" sz="2600" b="1" dirty="0"/>
              <a:t>Servlet container</a:t>
            </a:r>
            <a:r>
              <a:rPr lang="en-US" sz="2600" dirty="0"/>
              <a:t> is the component of an </a:t>
            </a:r>
            <a:r>
              <a:rPr lang="en-US" sz="2600" b="1" dirty="0"/>
              <a:t>application server</a:t>
            </a:r>
            <a:r>
              <a:rPr lang="en-US" sz="2600" dirty="0"/>
              <a:t> that interacts with Java servlets.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52DD-25F9-43D1-9315-6BDCB87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170CEB-888A-4E83-A5DF-5F37C187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99" y="3702751"/>
            <a:ext cx="6373561" cy="2660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502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A873-3062-4A76-B828-D33A981F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BAB9-B9AF-462F-9912-234D0645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2835630" cy="50378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annotations </a:t>
            </a:r>
          </a:p>
          <a:p>
            <a:pPr lvl="1"/>
            <a:r>
              <a:rPr lang="en-US" dirty="0"/>
              <a:t>@WebServlet( “PATH”)</a:t>
            </a:r>
          </a:p>
          <a:p>
            <a:r>
              <a:rPr lang="en-US" dirty="0"/>
              <a:t>Using the web.xml</a:t>
            </a:r>
          </a:p>
          <a:p>
            <a:pPr lvl="1"/>
            <a:r>
              <a:rPr lang="en-US" dirty="0"/>
              <a:t>a.k.a. the  deployment descriptor</a:t>
            </a:r>
          </a:p>
          <a:p>
            <a:pPr lvl="1"/>
            <a:r>
              <a:rPr lang="en-US" dirty="0"/>
              <a:t>XML file that specifies which servlets should map to which paths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FA2B-35DC-4233-A0D1-DEBF6AA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755B-4792-4D84-8050-C17EF57305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15640" y="1325880"/>
            <a:ext cx="5768788" cy="503783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050" dirty="0"/>
              <a:t>&lt;web-app xmlns="http://xmlns.jcp.org/xml/ns/javaee"</a:t>
            </a:r>
          </a:p>
          <a:p>
            <a:pPr marL="0" indent="0">
              <a:buNone/>
            </a:pPr>
            <a:r>
              <a:rPr lang="de-DE" sz="1050" dirty="0"/>
              <a:t>         xmlns:xsi="http://www.w3.org/2001/XMLSchema-instance"</a:t>
            </a:r>
          </a:p>
          <a:p>
            <a:pPr marL="0" indent="0">
              <a:buNone/>
            </a:pPr>
            <a:r>
              <a:rPr lang="de-DE" sz="1050" dirty="0"/>
              <a:t>         xsi:schemaLocation="http://xmlns.jcp.org/xml/ns/javaee http://xmlns.jcp.org/xml/ns/javaee/web-app_3_1.xsd"</a:t>
            </a:r>
          </a:p>
          <a:p>
            <a:pPr marL="0" indent="0">
              <a:buNone/>
            </a:pPr>
            <a:r>
              <a:rPr lang="de-DE" sz="1050" dirty="0"/>
              <a:t>         version="3.1"&gt;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&lt;welcome-file-list&gt;</a:t>
            </a:r>
          </a:p>
          <a:p>
            <a:pPr marL="0" indent="0">
              <a:buNone/>
            </a:pPr>
            <a:r>
              <a:rPr lang="en-US" sz="1050" dirty="0"/>
              <a:t>    &lt;welcome-file&gt;index.html&lt;/welcome-file&gt;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&lt;welcome-file&gt;index.htm&lt;/welcome-file&gt;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</a:t>
            </a:r>
            <a:r>
              <a:rPr lang="en-US" sz="1050" dirty="0" err="1"/>
              <a:t>index.jsp</a:t>
            </a:r>
            <a:r>
              <a:rPr lang="en-US" sz="1050" dirty="0"/>
              <a:t>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&lt;welcome-file&gt;default.html&lt;/welcome-file&gt;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&lt;welcome-file&gt;default.htm&lt;/welcome-file&gt;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</a:t>
            </a:r>
            <a:r>
              <a:rPr lang="en-US" sz="1050" dirty="0" err="1"/>
              <a:t>default.jsp</a:t>
            </a:r>
            <a:r>
              <a:rPr lang="en-US" sz="1050" dirty="0"/>
              <a:t>&lt;/welcome-file&gt;</a:t>
            </a:r>
          </a:p>
          <a:p>
            <a:pPr marL="0" indent="0">
              <a:buNone/>
            </a:pPr>
            <a:r>
              <a:rPr lang="en-US" sz="1050" dirty="0"/>
              <a:t>  &lt;/welcome-file-list&gt;</a:t>
            </a:r>
          </a:p>
          <a:p>
            <a:pPr marL="0" indent="0">
              <a:buNone/>
            </a:pPr>
            <a:r>
              <a:rPr lang="en-US" sz="1050" dirty="0"/>
              <a:t>  &lt;servlet&gt;</a:t>
            </a:r>
          </a:p>
          <a:p>
            <a:pPr marL="0" indent="0">
              <a:buNone/>
            </a:pPr>
            <a:r>
              <a:rPr lang="en-US" sz="1050" dirty="0"/>
              <a:t>    &lt;servlet-name&gt;welcome&lt;/servlet-name&gt;</a:t>
            </a:r>
          </a:p>
          <a:p>
            <a:pPr marL="0" indent="0">
              <a:buNone/>
            </a:pPr>
            <a:r>
              <a:rPr lang="en-US" sz="1050" dirty="0"/>
              <a:t>    &lt;servlet-class&gt;</a:t>
            </a:r>
          </a:p>
          <a:p>
            <a:pPr marL="0" indent="0">
              <a:buNone/>
            </a:pPr>
            <a:r>
              <a:rPr lang="en-US" sz="1050" dirty="0"/>
              <a:t>      </a:t>
            </a:r>
            <a:r>
              <a:rPr lang="en-US" sz="1050" dirty="0" err="1"/>
              <a:t>com.revature.ExampleXMLMappedServlet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&lt;/servlet-class&gt;</a:t>
            </a:r>
          </a:p>
          <a:p>
            <a:pPr marL="0" indent="0">
              <a:buNone/>
            </a:pPr>
            <a:r>
              <a:rPr lang="en-US" sz="1050" dirty="0"/>
              <a:t>  &lt;/servlet&gt;</a:t>
            </a:r>
          </a:p>
          <a:p>
            <a:pPr marL="0" indent="0">
              <a:buNone/>
            </a:pPr>
            <a:r>
              <a:rPr lang="en-US" sz="1050" dirty="0"/>
              <a:t>  &lt;servlet-mapping&gt;</a:t>
            </a:r>
          </a:p>
          <a:p>
            <a:pPr marL="0" indent="0">
              <a:buNone/>
            </a:pPr>
            <a:r>
              <a:rPr lang="en-US" sz="1050" dirty="0"/>
              <a:t>     &lt;servlet-name&gt;welcome&lt;/servlet-name&gt;</a:t>
            </a:r>
          </a:p>
          <a:p>
            <a:pPr marL="0" indent="0">
              <a:buNone/>
            </a:pPr>
            <a:r>
              <a:rPr lang="en-US" sz="1050" dirty="0"/>
              <a:t>      &lt;</a:t>
            </a:r>
            <a:r>
              <a:rPr lang="en-US" sz="1050" dirty="0" err="1"/>
              <a:t>url</a:t>
            </a:r>
            <a:r>
              <a:rPr lang="en-US" sz="1050" dirty="0"/>
              <a:t>-pattern&gt;/welcome&lt;/</a:t>
            </a:r>
            <a:r>
              <a:rPr lang="en-US" sz="1050" dirty="0" err="1"/>
              <a:t>url</a:t>
            </a:r>
            <a:r>
              <a:rPr lang="en-US" sz="1050" dirty="0"/>
              <a:t>-pattern&gt;</a:t>
            </a:r>
          </a:p>
          <a:p>
            <a:pPr marL="0" indent="0">
              <a:buNone/>
            </a:pPr>
            <a:r>
              <a:rPr lang="en-US" sz="1050" dirty="0"/>
              <a:t>  &lt;/servlet-mapping&gt;</a:t>
            </a:r>
          </a:p>
          <a:p>
            <a:pPr marL="0" indent="0">
              <a:buNone/>
            </a:pPr>
            <a:r>
              <a:rPr lang="en-US" sz="1050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48196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946-91A1-40A3-89B9-FE378EB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0FD7-C0FC-47CF-99EF-DAFC8003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DAD86-3470-4F5D-98DB-2BE4DF4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Client-Server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A584CB-6F0D-4C74-B535-D14AE624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2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UI on client machine</a:t>
            </a:r>
          </a:p>
          <a:p>
            <a:pPr lvl="1"/>
            <a:r>
              <a:rPr lang="en-US" dirty="0"/>
              <a:t>the database stored on the server</a:t>
            </a:r>
          </a:p>
          <a:p>
            <a:pPr lvl="2"/>
            <a:r>
              <a:rPr lang="en-US" i="1" dirty="0"/>
              <a:t>fat client thin server architecture</a:t>
            </a:r>
          </a:p>
          <a:p>
            <a:pPr lvl="2"/>
            <a:r>
              <a:rPr lang="en-US" i="1" dirty="0"/>
              <a:t>thin client fat server architecture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limitations in performance, security, and portability.</a:t>
            </a:r>
          </a:p>
          <a:p>
            <a:r>
              <a:rPr lang="en-US" b="1" dirty="0"/>
              <a:t>3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presentation tier, </a:t>
            </a:r>
          </a:p>
          <a:p>
            <a:pPr lvl="1"/>
            <a:r>
              <a:rPr lang="en-US" dirty="0"/>
              <a:t>application tier, and </a:t>
            </a:r>
          </a:p>
          <a:p>
            <a:pPr lvl="1"/>
            <a:r>
              <a:rPr lang="en-US" dirty="0"/>
              <a:t>data tier</a:t>
            </a:r>
          </a:p>
          <a:p>
            <a:r>
              <a:rPr lang="en-US" b="1" dirty="0"/>
              <a:t>n-tier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multiple Business Logic &amp; Data Logic layers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19324-0F62-4653-AD52-5DA5A593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B68B-6801-4A3C-83B7-008BD492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Requests are composed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the executing HTTP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Specifies the endpoint where resource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Header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META-DATA (information) of the Request as key-value pairs such as: format supported by client, browser type,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Body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content or resource representation.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9868-3CC7-417F-9B1B-89B236C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B7F-27F1-417B-A9AF-3B60141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418-CB55-4A74-9B27-7741EF97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125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Requests have a head (filled with “headers”) and </a:t>
            </a:r>
            <a:r>
              <a:rPr lang="en-US"/>
              <a:t>a body</a:t>
            </a:r>
            <a:br>
              <a:rPr lang="en-US"/>
            </a:br>
            <a:br>
              <a:rPr lang="en-US" dirty="0"/>
            </a:br>
            <a:r>
              <a:rPr lang="en-US" sz="2200" dirty="0"/>
              <a:t>www.test101.com/doc/test.html?bookId=12345&amp;author</a:t>
            </a:r>
            <a:r>
              <a:rPr lang="en-US" sz="1700" dirty="0"/>
              <a:t>=Tan+Ah+Teck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Line: method, path, protocol</a:t>
            </a:r>
          </a:p>
          <a:p>
            <a:r>
              <a:rPr lang="en-US" dirty="0"/>
              <a:t>“Accept” headers: What types of data can be in the response. Restrictive. No match: no response/404.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CD85-D0CA-4E98-81EF-CEBD92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HTTP request">
            <a:extLst>
              <a:ext uri="{FF2B5EF4-FFF2-40B4-BE49-F238E27FC236}">
                <a16:creationId xmlns:a16="http://schemas.microsoft.com/office/drawing/2014/main" id="{08F600C9-1D5B-43CD-BF31-18AFC2FF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5" y="2701005"/>
            <a:ext cx="7036090" cy="2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request verbs or methods indicate the action that a client hopes to perform.</a:t>
            </a:r>
          </a:p>
          <a:p>
            <a:r>
              <a:rPr lang="en-US" dirty="0"/>
              <a:t>Characteristics of requests: (Basically a request either is or isn't each of these)</a:t>
            </a:r>
          </a:p>
          <a:p>
            <a:r>
              <a:rPr lang="en-US" dirty="0"/>
              <a:t>idempotent </a:t>
            </a:r>
          </a:p>
          <a:p>
            <a:pPr lvl="1"/>
            <a:r>
              <a:rPr lang="en-US" dirty="0"/>
              <a:t>"identical request can be made once or several times in a row with the same effect while leaving the server in the same state"- MDN</a:t>
            </a:r>
          </a:p>
          <a:p>
            <a:r>
              <a:rPr lang="en-US" dirty="0"/>
              <a:t>safe </a:t>
            </a:r>
          </a:p>
          <a:p>
            <a:pPr lvl="1"/>
            <a:r>
              <a:rPr lang="en-US" dirty="0"/>
              <a:t>doesn't alter server's state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dirty="0"/>
              <a:t>cacheable </a:t>
            </a:r>
          </a:p>
          <a:p>
            <a:pPr lvl="1"/>
            <a:r>
              <a:rPr lang="en-US" dirty="0"/>
              <a:t>Determines if there is a chance the </a:t>
            </a:r>
            <a:r>
              <a:rPr lang="en-US" dirty="0" err="1"/>
              <a:t>the</a:t>
            </a:r>
            <a:r>
              <a:rPr lang="en-US" dirty="0"/>
              <a:t> response to the corresponding method can be cached</a:t>
            </a:r>
          </a:p>
          <a:p>
            <a:r>
              <a:rPr lang="en-US" dirty="0"/>
              <a:t>allowed in html forms</a:t>
            </a:r>
          </a:p>
          <a:p>
            <a:r>
              <a:rPr lang="en-US" dirty="0"/>
              <a:t>request has a body</a:t>
            </a:r>
          </a:p>
          <a:p>
            <a:r>
              <a:rPr lang="en-US" dirty="0"/>
              <a:t>GET, POST, PUT, DELETE, OPTION, TRACE, HEAD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called “HTTP methods”.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BA98-71C7-41C6-B57E-05F8CF7C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8550-5F78-4221-B453-530556A3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“retrieve” data from the server</a:t>
            </a:r>
          </a:p>
          <a:p>
            <a:r>
              <a:rPr lang="en-US" dirty="0"/>
              <a:t>Parameters will be included in the URL after ‘?’</a:t>
            </a:r>
          </a:p>
          <a:p>
            <a:r>
              <a:rPr lang="en-US" dirty="0"/>
              <a:t>Whenever an HTTP request is generated from typing a URL into an address bar, or clicking a link, it’s a GET request.</a:t>
            </a:r>
          </a:p>
          <a:p>
            <a:r>
              <a:rPr lang="en-US" dirty="0"/>
              <a:t>URLs typically have a character limit depending on browser and server settings. Generally &lt; 2000 characters is safe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6BDA-8826-4B86-AA71-1C746E02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requests:</a:t>
            </a:r>
          </a:p>
          <a:p>
            <a:pPr lvl="1"/>
            <a:r>
              <a:rPr lang="en-US" dirty="0"/>
              <a:t>Used to send data to a server</a:t>
            </a:r>
          </a:p>
          <a:p>
            <a:pPr lvl="1"/>
            <a:r>
              <a:rPr lang="en-US" dirty="0"/>
              <a:t>Parameters are only in the “body”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392</TotalTime>
  <Words>864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Revature</vt:lpstr>
      <vt:lpstr>HTTP and Servlets Intro</vt:lpstr>
      <vt:lpstr>Client-Server-Database Architecture</vt:lpstr>
      <vt:lpstr>Types of Client-Server Architecture </vt:lpstr>
      <vt:lpstr>How the Internet Works</vt:lpstr>
      <vt:lpstr>PowerPoint Presentation</vt:lpstr>
      <vt:lpstr>Structure of HTTP Requests</vt:lpstr>
      <vt:lpstr>HTTP Request Verbs/Methods</vt:lpstr>
      <vt:lpstr>GET requests</vt:lpstr>
      <vt:lpstr>Types of HTTP Request Cont.</vt:lpstr>
      <vt:lpstr>Servlet Intro</vt:lpstr>
      <vt:lpstr>Servlet Container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2021-05-18T14:05:41Z</dcterms:created>
  <dcterms:modified xsi:type="dcterms:W3CDTF">2021-05-19T18:59:39Z</dcterms:modified>
</cp:coreProperties>
</file>