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77" r:id="rId5"/>
    <p:sldId id="273" r:id="rId6"/>
    <p:sldId id="276" r:id="rId7"/>
    <p:sldId id="278" r:id="rId8"/>
    <p:sldId id="279" r:id="rId9"/>
    <p:sldId id="280" r:id="rId10"/>
    <p:sldId id="281" r:id="rId11"/>
    <p:sldId id="328" r:id="rId12"/>
    <p:sldId id="329" r:id="rId13"/>
    <p:sldId id="25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5C7C2-350E-4AE6-8F61-6598DDBCD4F7}" v="6" dt="2021-05-06T20:12:15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98" d="100"/>
          <a:sy n="98" d="100"/>
        </p:scale>
        <p:origin x="1956" y="9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2084B49F-40C4-B000-FB54-A6D5C8138A96}"/>
    <pc:docChg chg="addSld delSld modSld sldOrd">
      <pc:chgData name="Bryn Portella" userId="S::bryn.portella@revature.com::cac9ba8b-dbd7-41cd-af06-e643c8802b55" providerId="AD" clId="Web-{2084B49F-40C4-B000-FB54-A6D5C8138A96}" dt="2021-03-15T14:02:03.352" v="805" actId="20577"/>
      <pc:docMkLst>
        <pc:docMk/>
      </pc:docMkLst>
      <pc:sldChg chg="modSp">
        <pc:chgData name="Bryn Portella" userId="S::bryn.portella@revature.com::cac9ba8b-dbd7-41cd-af06-e643c8802b55" providerId="AD" clId="Web-{2084B49F-40C4-B000-FB54-A6D5C8138A96}" dt="2021-03-15T13:31:48.651" v="14" actId="20577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2084B49F-40C4-B000-FB54-A6D5C8138A96}" dt="2021-03-15T13:31:48.651" v="14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Bryn Portella" userId="S::bryn.portella@revature.com::cac9ba8b-dbd7-41cd-af06-e643c8802b55" providerId="AD" clId="Web-{2084B49F-40C4-B000-FB54-A6D5C8138A96}" dt="2021-03-15T13:54:12.450" v="470"/>
        <pc:sldMkLst>
          <pc:docMk/>
          <pc:sldMk cId="3975998382" sldId="257"/>
        </pc:sldMkLst>
      </pc:sldChg>
      <pc:sldChg chg="delSp modSp del">
        <pc:chgData name="Bryn Portella" userId="S::bryn.portella@revature.com::cac9ba8b-dbd7-41cd-af06-e643c8802b55" providerId="AD" clId="Web-{2084B49F-40C4-B000-FB54-A6D5C8138A96}" dt="2021-03-15T13:34:31.280" v="29"/>
        <pc:sldMkLst>
          <pc:docMk/>
          <pc:sldMk cId="1887985935" sldId="259"/>
        </pc:sldMkLst>
        <pc:spChg chg="del mod">
          <ac:chgData name="Bryn Portella" userId="S::bryn.portella@revature.com::cac9ba8b-dbd7-41cd-af06-e643c8802b55" providerId="AD" clId="Web-{2084B49F-40C4-B000-FB54-A6D5C8138A96}" dt="2021-03-15T13:34:24.546" v="28"/>
          <ac:spMkLst>
            <pc:docMk/>
            <pc:sldMk cId="1887985935" sldId="259"/>
            <ac:spMk id="14" creationId="{7E6EBB0D-AB73-4A20-AFF2-DF4BB8F128EA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34:18.311" v="25" actId="20577"/>
          <ac:spMkLst>
            <pc:docMk/>
            <pc:sldMk cId="1887985935" sldId="259"/>
            <ac:spMk id="225" creationId="{00000000-0000-0000-0000-000000000000}"/>
          </ac:spMkLst>
        </pc:spChg>
        <pc:grpChg chg="del">
          <ac:chgData name="Bryn Portella" userId="S::bryn.portella@revature.com::cac9ba8b-dbd7-41cd-af06-e643c8802b55" providerId="AD" clId="Web-{2084B49F-40C4-B000-FB54-A6D5C8138A96}" dt="2021-03-15T13:34:20.639" v="26"/>
          <ac:grpSpMkLst>
            <pc:docMk/>
            <pc:sldMk cId="1887985935" sldId="259"/>
            <ac:grpSpMk id="12" creationId="{2B5AA88E-F54D-4DC6-BBAA-15CC2C23ACAB}"/>
          </ac:grpSpMkLst>
        </pc:grpChg>
      </pc:sldChg>
      <pc:sldChg chg="del">
        <pc:chgData name="Bryn Portella" userId="S::bryn.portella@revature.com::cac9ba8b-dbd7-41cd-af06-e643c8802b55" providerId="AD" clId="Web-{2084B49F-40C4-B000-FB54-A6D5C8138A96}" dt="2021-03-15T13:49:44.646" v="449"/>
        <pc:sldMkLst>
          <pc:docMk/>
          <pc:sldMk cId="2055962739" sldId="260"/>
        </pc:sldMkLst>
      </pc:sldChg>
      <pc:sldChg chg="del">
        <pc:chgData name="Bryn Portella" userId="S::bryn.portella@revature.com::cac9ba8b-dbd7-41cd-af06-e643c8802b55" providerId="AD" clId="Web-{2084B49F-40C4-B000-FB54-A6D5C8138A96}" dt="2021-03-15T13:50:52.335" v="454"/>
        <pc:sldMkLst>
          <pc:docMk/>
          <pc:sldMk cId="4184824230" sldId="261"/>
        </pc:sldMkLst>
      </pc:sldChg>
      <pc:sldChg chg="del">
        <pc:chgData name="Bryn Portella" userId="S::bryn.portella@revature.com::cac9ba8b-dbd7-41cd-af06-e643c8802b55" providerId="AD" clId="Web-{2084B49F-40C4-B000-FB54-A6D5C8138A96}" dt="2021-03-15T13:54:12.450" v="469"/>
        <pc:sldMkLst>
          <pc:docMk/>
          <pc:sldMk cId="842406367" sldId="262"/>
        </pc:sldMkLst>
      </pc:sldChg>
      <pc:sldChg chg="del">
        <pc:chgData name="Bryn Portella" userId="S::bryn.portella@revature.com::cac9ba8b-dbd7-41cd-af06-e643c8802b55" providerId="AD" clId="Web-{2084B49F-40C4-B000-FB54-A6D5C8138A96}" dt="2021-03-15T13:54:57.826" v="477"/>
        <pc:sldMkLst>
          <pc:docMk/>
          <pc:sldMk cId="1334350573" sldId="264"/>
        </pc:sldMkLst>
      </pc:sldChg>
      <pc:sldChg chg="modSp ord">
        <pc:chgData name="Bryn Portella" userId="S::bryn.portella@revature.com::cac9ba8b-dbd7-41cd-af06-e643c8802b55" providerId="AD" clId="Web-{2084B49F-40C4-B000-FB54-A6D5C8138A96}" dt="2021-03-15T13:54:36.325" v="476" actId="20577"/>
        <pc:sldMkLst>
          <pc:docMk/>
          <pc:sldMk cId="1721173057" sldId="265"/>
        </pc:sldMkLst>
        <pc:spChg chg="mod">
          <ac:chgData name="Bryn Portella" userId="S::bryn.portella@revature.com::cac9ba8b-dbd7-41cd-af06-e643c8802b55" providerId="AD" clId="Web-{2084B49F-40C4-B000-FB54-A6D5C8138A96}" dt="2021-03-15T13:54:36.325" v="476" actId="20577"/>
          <ac:spMkLst>
            <pc:docMk/>
            <pc:sldMk cId="1721173057" sldId="265"/>
            <ac:spMk id="239" creationId="{00000000-0000-0000-0000-000000000000}"/>
          </ac:spMkLst>
        </pc:spChg>
      </pc:sldChg>
      <pc:sldChg chg="del">
        <pc:chgData name="Bryn Portella" userId="S::bryn.portella@revature.com::cac9ba8b-dbd7-41cd-af06-e643c8802b55" providerId="AD" clId="Web-{2084B49F-40C4-B000-FB54-A6D5C8138A96}" dt="2021-03-15T13:54:25.528" v="473"/>
        <pc:sldMkLst>
          <pc:docMk/>
          <pc:sldMk cId="3387376722" sldId="266"/>
        </pc:sldMkLst>
      </pc:sldChg>
      <pc:sldChg chg="del">
        <pc:chgData name="Bryn Portella" userId="S::bryn.portella@revature.com::cac9ba8b-dbd7-41cd-af06-e643c8802b55" providerId="AD" clId="Web-{2084B49F-40C4-B000-FB54-A6D5C8138A96}" dt="2021-03-15T13:54:12.450" v="467"/>
        <pc:sldMkLst>
          <pc:docMk/>
          <pc:sldMk cId="3874978828" sldId="267"/>
        </pc:sldMkLst>
      </pc:sldChg>
      <pc:sldChg chg="del">
        <pc:chgData name="Bryn Portella" userId="S::bryn.portella@revature.com::cac9ba8b-dbd7-41cd-af06-e643c8802b55" providerId="AD" clId="Web-{2084B49F-40C4-B000-FB54-A6D5C8138A96}" dt="2021-03-15T13:54:25.528" v="472"/>
        <pc:sldMkLst>
          <pc:docMk/>
          <pc:sldMk cId="2082525984" sldId="268"/>
        </pc:sldMkLst>
      </pc:sldChg>
      <pc:sldChg chg="modSp del">
        <pc:chgData name="Bryn Portella" userId="S::bryn.portella@revature.com::cac9ba8b-dbd7-41cd-af06-e643c8802b55" providerId="AD" clId="Web-{2084B49F-40C4-B000-FB54-A6D5C8138A96}" dt="2021-03-15T13:54:12.450" v="471"/>
        <pc:sldMkLst>
          <pc:docMk/>
          <pc:sldMk cId="3257363217" sldId="269"/>
        </pc:sldMkLst>
        <pc:spChg chg="mod">
          <ac:chgData name="Bryn Portella" userId="S::bryn.portella@revature.com::cac9ba8b-dbd7-41cd-af06-e643c8802b55" providerId="AD" clId="Web-{2084B49F-40C4-B000-FB54-A6D5C8138A96}" dt="2021-03-15T13:53:48.418" v="463" actId="20577"/>
          <ac:spMkLst>
            <pc:docMk/>
            <pc:sldMk cId="3257363217" sldId="269"/>
            <ac:spMk id="2" creationId="{94841F7E-B9A5-4C74-922B-513C237CD0FC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3:53.059" v="466" actId="20577"/>
          <ac:spMkLst>
            <pc:docMk/>
            <pc:sldMk cId="3257363217" sldId="269"/>
            <ac:spMk id="3" creationId="{39248842-1B3D-406C-952C-0E1D3252B26A}"/>
          </ac:spMkLst>
        </pc:spChg>
      </pc:sldChg>
      <pc:sldChg chg="delSp modSp del">
        <pc:chgData name="Bryn Portella" userId="S::bryn.portella@revature.com::cac9ba8b-dbd7-41cd-af06-e643c8802b55" providerId="AD" clId="Web-{2084B49F-40C4-B000-FB54-A6D5C8138A96}" dt="2021-03-15T13:34:13.295" v="24"/>
        <pc:sldMkLst>
          <pc:docMk/>
          <pc:sldMk cId="2415002267" sldId="270"/>
        </pc:sldMkLst>
        <pc:spChg chg="mod">
          <ac:chgData name="Bryn Portella" userId="S::bryn.portella@revature.com::cac9ba8b-dbd7-41cd-af06-e643c8802b55" providerId="AD" clId="Web-{2084B49F-40C4-B000-FB54-A6D5C8138A96}" dt="2021-03-15T13:33:59.420" v="21" actId="20577"/>
          <ac:spMkLst>
            <pc:docMk/>
            <pc:sldMk cId="2415002267" sldId="270"/>
            <ac:spMk id="4" creationId="{863F0195-44DD-4F67-887B-8D65D7F47E35}"/>
          </ac:spMkLst>
        </pc:spChg>
        <pc:picChg chg="del mod">
          <ac:chgData name="Bryn Portella" userId="S::bryn.portella@revature.com::cac9ba8b-dbd7-41cd-af06-e643c8802b55" providerId="AD" clId="Web-{2084B49F-40C4-B000-FB54-A6D5C8138A96}" dt="2021-03-15T13:34:02.217" v="23"/>
          <ac:picMkLst>
            <pc:docMk/>
            <pc:sldMk cId="2415002267" sldId="270"/>
            <ac:picMk id="8" creationId="{08D9CB31-2FB7-467E-BB6F-EE780E9E526A}"/>
          </ac:picMkLst>
        </pc:picChg>
      </pc:sldChg>
      <pc:sldChg chg="del">
        <pc:chgData name="Bryn Portella" userId="S::bryn.portella@revature.com::cac9ba8b-dbd7-41cd-af06-e643c8802b55" providerId="AD" clId="Web-{2084B49F-40C4-B000-FB54-A6D5C8138A96}" dt="2021-03-15T13:54:12.450" v="468"/>
        <pc:sldMkLst>
          <pc:docMk/>
          <pc:sldMk cId="3994394244" sldId="271"/>
        </pc:sldMkLst>
      </pc:sldChg>
      <pc:sldChg chg="addSp delSp modSp new del">
        <pc:chgData name="Bryn Portella" userId="S::bryn.portella@revature.com::cac9ba8b-dbd7-41cd-af06-e643c8802b55" providerId="AD" clId="Web-{2084B49F-40C4-B000-FB54-A6D5C8138A96}" dt="2021-03-15T13:51:12.461" v="456"/>
        <pc:sldMkLst>
          <pc:docMk/>
          <pc:sldMk cId="615576580" sldId="272"/>
        </pc:sldMkLst>
        <pc:spChg chg="mod">
          <ac:chgData name="Bryn Portella" userId="S::bryn.portella@revature.com::cac9ba8b-dbd7-41cd-af06-e643c8802b55" providerId="AD" clId="Web-{2084B49F-40C4-B000-FB54-A6D5C8138A96}" dt="2021-03-15T13:34:43.327" v="31" actId="20577"/>
          <ac:spMkLst>
            <pc:docMk/>
            <pc:sldMk cId="615576580" sldId="272"/>
            <ac:spMk id="2" creationId="{5784974E-FC3A-40D8-B781-D8952E543E37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41:15.384" v="214" actId="20577"/>
          <ac:spMkLst>
            <pc:docMk/>
            <pc:sldMk cId="615576580" sldId="272"/>
            <ac:spMk id="3" creationId="{6DCA7B64-4AC2-43FB-9077-DBCB190DD1CB}"/>
          </ac:spMkLst>
        </pc:spChg>
        <pc:spChg chg="del">
          <ac:chgData name="Bryn Portella" userId="S::bryn.portella@revature.com::cac9ba8b-dbd7-41cd-af06-e643c8802b55" providerId="AD" clId="Web-{2084B49F-40C4-B000-FB54-A6D5C8138A96}" dt="2021-03-15T13:36:49.096" v="78"/>
          <ac:spMkLst>
            <pc:docMk/>
            <pc:sldMk cId="615576580" sldId="272"/>
            <ac:spMk id="5" creationId="{9D619396-6DEC-428F-9EEF-DEB92CBD372E}"/>
          </ac:spMkLst>
        </pc:spChg>
        <pc:graphicFrameChg chg="add mod ord modGraphic">
          <ac:chgData name="Bryn Portella" userId="S::bryn.portella@revature.com::cac9ba8b-dbd7-41cd-af06-e643c8802b55" providerId="AD" clId="Web-{2084B49F-40C4-B000-FB54-A6D5C8138A96}" dt="2021-03-15T13:41:19.509" v="215" actId="1076"/>
          <ac:graphicFrameMkLst>
            <pc:docMk/>
            <pc:sldMk cId="615576580" sldId="272"/>
            <ac:graphicFrameMk id="6" creationId="{8EB97104-AA5A-41B0-9E56-E1722D60A5D0}"/>
          </ac:graphicFrameMkLst>
        </pc:graphicFrameChg>
      </pc:sldChg>
      <pc:sldChg chg="addSp delSp modSp new">
        <pc:chgData name="Bryn Portella" userId="S::bryn.portella@revature.com::cac9ba8b-dbd7-41cd-af06-e643c8802b55" providerId="AD" clId="Web-{2084B49F-40C4-B000-FB54-A6D5C8138A96}" dt="2021-03-15T13:52:30.666" v="460" actId="20577"/>
        <pc:sldMkLst>
          <pc:docMk/>
          <pc:sldMk cId="1389273211" sldId="273"/>
        </pc:sldMkLst>
        <pc:spChg chg="mod">
          <ac:chgData name="Bryn Portella" userId="S::bryn.portella@revature.com::cac9ba8b-dbd7-41cd-af06-e643c8802b55" providerId="AD" clId="Web-{2084B49F-40C4-B000-FB54-A6D5C8138A96}" dt="2021-03-15T13:49:38.865" v="448" actId="20577"/>
          <ac:spMkLst>
            <pc:docMk/>
            <pc:sldMk cId="1389273211" sldId="273"/>
            <ac:spMk id="4" creationId="{6A5045DF-E1DA-4AC5-9BB8-E3FCC9F51B0B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2:30.666" v="460" actId="20577"/>
          <ac:spMkLst>
            <pc:docMk/>
            <pc:sldMk cId="1389273211" sldId="273"/>
            <ac:spMk id="5" creationId="{A105B200-FB8B-4CA2-81B8-65EFCC6A288D}"/>
          </ac:spMkLst>
        </pc:spChg>
        <pc:spChg chg="del">
          <ac:chgData name="Bryn Portella" userId="S::bryn.portella@revature.com::cac9ba8b-dbd7-41cd-af06-e643c8802b55" providerId="AD" clId="Web-{2084B49F-40C4-B000-FB54-A6D5C8138A96}" dt="2021-03-15T13:42:41.901" v="234"/>
          <ac:spMkLst>
            <pc:docMk/>
            <pc:sldMk cId="1389273211" sldId="273"/>
            <ac:spMk id="6" creationId="{0A14578A-F3EC-4E4C-978A-DDBD07AC8E17}"/>
          </ac:spMkLst>
        </pc:spChg>
        <pc:spChg chg="del mod">
          <ac:chgData name="Bryn Portella" userId="S::bryn.portella@revature.com::cac9ba8b-dbd7-41cd-af06-e643c8802b55" providerId="AD" clId="Web-{2084B49F-40C4-B000-FB54-A6D5C8138A96}" dt="2021-03-15T13:44:39.076" v="297"/>
          <ac:spMkLst>
            <pc:docMk/>
            <pc:sldMk cId="1389273211" sldId="273"/>
            <ac:spMk id="7" creationId="{FA9E2086-294E-41B0-86DC-DAD8ECE41C90}"/>
          </ac:spMkLst>
        </pc:spChg>
        <pc:graphicFrameChg chg="add mod">
          <ac:chgData name="Bryn Portella" userId="S::bryn.portella@revature.com::cac9ba8b-dbd7-41cd-af06-e643c8802b55" providerId="AD" clId="Web-{2084B49F-40C4-B000-FB54-A6D5C8138A96}" dt="2021-03-15T13:42:46.464" v="235" actId="1076"/>
          <ac:graphicFrameMkLst>
            <pc:docMk/>
            <pc:sldMk cId="1389273211" sldId="273"/>
            <ac:graphicFrameMk id="9" creationId="{DC94D781-1609-4A2F-A165-698DED3FF4F5}"/>
          </ac:graphicFrameMkLst>
        </pc:graphicFrameChg>
      </pc:sldChg>
      <pc:sldChg chg="add del">
        <pc:chgData name="Bryn Portella" userId="S::bryn.portella@revature.com::cac9ba8b-dbd7-41cd-af06-e643c8802b55" providerId="AD" clId="Web-{2084B49F-40C4-B000-FB54-A6D5C8138A96}" dt="2021-03-15T13:53:42.058" v="461"/>
        <pc:sldMkLst>
          <pc:docMk/>
          <pc:sldMk cId="1001950860" sldId="274"/>
        </pc:sldMkLst>
      </pc:sldChg>
      <pc:sldChg chg="add del">
        <pc:chgData name="Bryn Portella" userId="S::bryn.portella@revature.com::cac9ba8b-dbd7-41cd-af06-e643c8802b55" providerId="AD" clId="Web-{2084B49F-40C4-B000-FB54-A6D5C8138A96}" dt="2021-03-15T13:53:42.058" v="462"/>
        <pc:sldMkLst>
          <pc:docMk/>
          <pc:sldMk cId="2564579511" sldId="275"/>
        </pc:sldMkLst>
      </pc:sldChg>
      <pc:sldChg chg="add">
        <pc:chgData name="Bryn Portella" userId="S::bryn.portella@revature.com::cac9ba8b-dbd7-41cd-af06-e643c8802b55" providerId="AD" clId="Web-{2084B49F-40C4-B000-FB54-A6D5C8138A96}" dt="2021-03-15T13:50:48.367" v="452"/>
        <pc:sldMkLst>
          <pc:docMk/>
          <pc:sldMk cId="3932612902" sldId="276"/>
        </pc:sldMkLst>
      </pc:sldChg>
      <pc:sldChg chg="add ord">
        <pc:chgData name="Bryn Portella" userId="S::bryn.portella@revature.com::cac9ba8b-dbd7-41cd-af06-e643c8802b55" providerId="AD" clId="Web-{2084B49F-40C4-B000-FB54-A6D5C8138A96}" dt="2021-03-15T13:51:09.273" v="455"/>
        <pc:sldMkLst>
          <pc:docMk/>
          <pc:sldMk cId="2545061625" sldId="277"/>
        </pc:sldMkLst>
      </pc:sldChg>
      <pc:sldChg chg="modSp new">
        <pc:chgData name="Bryn Portella" userId="S::bryn.portella@revature.com::cac9ba8b-dbd7-41cd-af06-e643c8802b55" providerId="AD" clId="Web-{2084B49F-40C4-B000-FB54-A6D5C8138A96}" dt="2021-03-15T13:59:29.129" v="699" actId="20577"/>
        <pc:sldMkLst>
          <pc:docMk/>
          <pc:sldMk cId="3310971041" sldId="278"/>
        </pc:sldMkLst>
        <pc:spChg chg="mod">
          <ac:chgData name="Bryn Portella" userId="S::bryn.portella@revature.com::cac9ba8b-dbd7-41cd-af06-e643c8802b55" providerId="AD" clId="Web-{2084B49F-40C4-B000-FB54-A6D5C8138A96}" dt="2021-03-15T13:56:15.265" v="499" actId="20577"/>
          <ac:spMkLst>
            <pc:docMk/>
            <pc:sldMk cId="3310971041" sldId="278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9:08.066" v="689" actId="20577"/>
          <ac:spMkLst>
            <pc:docMk/>
            <pc:sldMk cId="3310971041" sldId="278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9:29.129" v="699" actId="20577"/>
          <ac:spMkLst>
            <pc:docMk/>
            <pc:sldMk cId="3310971041" sldId="278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2084B49F-40C4-B000-FB54-A6D5C8138A96}" dt="2021-03-15T14:00:51.663" v="742" actId="20577"/>
        <pc:sldMkLst>
          <pc:docMk/>
          <pc:sldMk cId="3661109542" sldId="279"/>
        </pc:sldMkLst>
        <pc:spChg chg="mod">
          <ac:chgData name="Bryn Portella" userId="S::bryn.portella@revature.com::cac9ba8b-dbd7-41cd-af06-e643c8802b55" providerId="AD" clId="Web-{2084B49F-40C4-B000-FB54-A6D5C8138A96}" dt="2021-03-15T13:59:41.677" v="701" actId="20577"/>
          <ac:spMkLst>
            <pc:docMk/>
            <pc:sldMk cId="3661109542" sldId="279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0:32.365" v="739" actId="20577"/>
          <ac:spMkLst>
            <pc:docMk/>
            <pc:sldMk cId="3661109542" sldId="279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0:51.663" v="742" actId="20577"/>
          <ac:spMkLst>
            <pc:docMk/>
            <pc:sldMk cId="3661109542" sldId="279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2084B49F-40C4-B000-FB54-A6D5C8138A96}" dt="2021-03-15T14:02:03.352" v="805" actId="20577"/>
        <pc:sldMkLst>
          <pc:docMk/>
          <pc:sldMk cId="2008793752" sldId="280"/>
        </pc:sldMkLst>
        <pc:spChg chg="mod">
          <ac:chgData name="Bryn Portella" userId="S::bryn.portella@revature.com::cac9ba8b-dbd7-41cd-af06-e643c8802b55" providerId="AD" clId="Web-{2084B49F-40C4-B000-FB54-A6D5C8138A96}" dt="2021-03-15T14:01:06.382" v="745" actId="20577"/>
          <ac:spMkLst>
            <pc:docMk/>
            <pc:sldMk cId="2008793752" sldId="280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2:03.352" v="805" actId="20577"/>
          <ac:spMkLst>
            <pc:docMk/>
            <pc:sldMk cId="2008793752" sldId="280"/>
            <ac:spMk id="3" creationId="{89206F5E-6D6B-4505-AB34-398BCFA205D5}"/>
          </ac:spMkLst>
        </pc:spChg>
      </pc:sldChg>
    </pc:docChg>
  </pc:docChgLst>
  <pc:docChgLst>
    <pc:chgData name="Bryn Portella" userId="cac9ba8b-dbd7-41cd-af06-e643c8802b55" providerId="ADAL" clId="{C435C7C2-350E-4AE6-8F61-6598DDBCD4F7}"/>
    <pc:docChg chg="addSld delSld modSld">
      <pc:chgData name="Bryn Portella" userId="cac9ba8b-dbd7-41cd-af06-e643c8802b55" providerId="ADAL" clId="{C435C7C2-350E-4AE6-8F61-6598DDBCD4F7}" dt="2021-05-06T20:29:44.790" v="23" actId="47"/>
      <pc:docMkLst>
        <pc:docMk/>
      </pc:docMkLst>
      <pc:sldChg chg="modSp mod">
        <pc:chgData name="Bryn Portella" userId="cac9ba8b-dbd7-41cd-af06-e643c8802b55" providerId="ADAL" clId="{C435C7C2-350E-4AE6-8F61-6598DDBCD4F7}" dt="2021-05-06T20:11:24.838" v="21" actId="20577"/>
        <pc:sldMkLst>
          <pc:docMk/>
          <pc:sldMk cId="2393796262" sldId="256"/>
        </pc:sldMkLst>
        <pc:spChg chg="mod">
          <ac:chgData name="Bryn Portella" userId="cac9ba8b-dbd7-41cd-af06-e643c8802b55" providerId="ADAL" clId="{C435C7C2-350E-4AE6-8F61-6598DDBCD4F7}" dt="2021-05-06T20:11:24.838" v="21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Anim">
        <pc:chgData name="Bryn Portella" userId="cac9ba8b-dbd7-41cd-af06-e643c8802b55" providerId="ADAL" clId="{C435C7C2-350E-4AE6-8F61-6598DDBCD4F7}" dt="2021-05-06T20:08:53.818" v="4"/>
        <pc:sldMkLst>
          <pc:docMk/>
          <pc:sldMk cId="3310971041" sldId="278"/>
        </pc:sldMkLst>
      </pc:sldChg>
      <pc:sldChg chg="modAnim">
        <pc:chgData name="Bryn Portella" userId="cac9ba8b-dbd7-41cd-af06-e643c8802b55" providerId="ADAL" clId="{C435C7C2-350E-4AE6-8F61-6598DDBCD4F7}" dt="2021-05-06T20:08:49.259" v="3"/>
        <pc:sldMkLst>
          <pc:docMk/>
          <pc:sldMk cId="3661109542" sldId="279"/>
        </pc:sldMkLst>
      </pc:sldChg>
      <pc:sldChg chg="modAnim">
        <pc:chgData name="Bryn Portella" userId="cac9ba8b-dbd7-41cd-af06-e643c8802b55" providerId="ADAL" clId="{C435C7C2-350E-4AE6-8F61-6598DDBCD4F7}" dt="2021-05-06T20:08:30.370" v="1"/>
        <pc:sldMkLst>
          <pc:docMk/>
          <pc:sldMk cId="2008793752" sldId="280"/>
        </pc:sldMkLst>
      </pc:sldChg>
      <pc:sldChg chg="modAnim">
        <pc:chgData name="Bryn Portella" userId="cac9ba8b-dbd7-41cd-af06-e643c8802b55" providerId="ADAL" clId="{C435C7C2-350E-4AE6-8F61-6598DDBCD4F7}" dt="2021-05-06T20:08:44.830" v="2"/>
        <pc:sldMkLst>
          <pc:docMk/>
          <pc:sldMk cId="4061245019" sldId="281"/>
        </pc:sldMkLst>
      </pc:sldChg>
      <pc:sldChg chg="add">
        <pc:chgData name="Bryn Portella" userId="cac9ba8b-dbd7-41cd-af06-e643c8802b55" providerId="ADAL" clId="{C435C7C2-350E-4AE6-8F61-6598DDBCD4F7}" dt="2021-05-06T20:12:15.678" v="22"/>
        <pc:sldMkLst>
          <pc:docMk/>
          <pc:sldMk cId="2742753126" sldId="328"/>
        </pc:sldMkLst>
      </pc:sldChg>
      <pc:sldChg chg="add">
        <pc:chgData name="Bryn Portella" userId="cac9ba8b-dbd7-41cd-af06-e643c8802b55" providerId="ADAL" clId="{C435C7C2-350E-4AE6-8F61-6598DDBCD4F7}" dt="2021-05-06T20:12:15.678" v="22"/>
        <pc:sldMkLst>
          <pc:docMk/>
          <pc:sldMk cId="3610953929" sldId="329"/>
        </pc:sldMkLst>
      </pc:sldChg>
      <pc:sldChg chg="add del">
        <pc:chgData name="Bryn Portella" userId="cac9ba8b-dbd7-41cd-af06-e643c8802b55" providerId="ADAL" clId="{C435C7C2-350E-4AE6-8F61-6598DDBCD4F7}" dt="2021-05-06T20:29:44.790" v="23" actId="47"/>
        <pc:sldMkLst>
          <pc:docMk/>
          <pc:sldMk cId="2881540565" sldId="341"/>
        </pc:sldMkLst>
      </pc:sldChg>
    </pc:docChg>
  </pc:docChgLst>
  <pc:docChgLst>
    <pc:chgData name="Bryn Portella" userId="S::bryn.portella@revature.com::cac9ba8b-dbd7-41cd-af06-e643c8802b55" providerId="AD" clId="Web-{7CF3DC65-AF93-DBB3-3C71-866E6B8CF0A4}"/>
    <pc:docChg chg="addSld delSld modSld">
      <pc:chgData name="Bryn Portella" userId="S::bryn.portella@revature.com::cac9ba8b-dbd7-41cd-af06-e643c8802b55" providerId="AD" clId="Web-{7CF3DC65-AF93-DBB3-3C71-866E6B8CF0A4}" dt="2021-03-15T15:41:05.277" v="130"/>
      <pc:docMkLst>
        <pc:docMk/>
      </pc:docMkLst>
      <pc:sldChg chg="del">
        <pc:chgData name="Bryn Portella" userId="S::bryn.portella@revature.com::cac9ba8b-dbd7-41cd-af06-e643c8802b55" providerId="AD" clId="Web-{7CF3DC65-AF93-DBB3-3C71-866E6B8CF0A4}" dt="2021-03-15T14:22:50.507" v="126"/>
        <pc:sldMkLst>
          <pc:docMk/>
          <pc:sldMk cId="461942670" sldId="263"/>
        </pc:sldMkLst>
      </pc:sldChg>
      <pc:sldChg chg="modSp">
        <pc:chgData name="Bryn Portella" userId="S::bryn.portella@revature.com::cac9ba8b-dbd7-41cd-af06-e643c8802b55" providerId="AD" clId="Web-{7CF3DC65-AF93-DBB3-3C71-866E6B8CF0A4}" dt="2021-03-15T15:41:05.277" v="130"/>
        <pc:sldMkLst>
          <pc:docMk/>
          <pc:sldMk cId="1389273211" sldId="273"/>
        </pc:sldMkLst>
        <pc:spChg chg="mod">
          <ac:chgData name="Bryn Portella" userId="S::bryn.portella@revature.com::cac9ba8b-dbd7-41cd-af06-e643c8802b55" providerId="AD" clId="Web-{7CF3DC65-AF93-DBB3-3C71-866E6B8CF0A4}" dt="2021-03-15T14:18:10.399" v="4" actId="20577"/>
          <ac:spMkLst>
            <pc:docMk/>
            <pc:sldMk cId="1389273211" sldId="273"/>
            <ac:spMk id="2" creationId="{93CC199B-366E-4839-A919-44061BF8E55D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3:23.336" v="128" actId="20577"/>
          <ac:spMkLst>
            <pc:docMk/>
            <pc:sldMk cId="1389273211" sldId="273"/>
            <ac:spMk id="4" creationId="{6A5045DF-E1DA-4AC5-9BB8-E3FCC9F51B0B}"/>
          </ac:spMkLst>
        </pc:spChg>
        <pc:graphicFrameChg chg="mod modGraphic">
          <ac:chgData name="Bryn Portella" userId="S::bryn.portella@revature.com::cac9ba8b-dbd7-41cd-af06-e643c8802b55" providerId="AD" clId="Web-{7CF3DC65-AF93-DBB3-3C71-866E6B8CF0A4}" dt="2021-03-15T15:41:05.277" v="130"/>
          <ac:graphicFrameMkLst>
            <pc:docMk/>
            <pc:sldMk cId="1389273211" sldId="273"/>
            <ac:graphicFrameMk id="9" creationId="{DC94D781-1609-4A2F-A165-698DED3FF4F5}"/>
          </ac:graphicFrameMkLst>
        </pc:graphicFrameChg>
      </pc:sldChg>
      <pc:sldChg chg="modSp">
        <pc:chgData name="Bryn Portella" userId="S::bryn.portella@revature.com::cac9ba8b-dbd7-41cd-af06-e643c8802b55" providerId="AD" clId="Web-{7CF3DC65-AF93-DBB3-3C71-866E6B8CF0A4}" dt="2021-03-15T14:19:31.455" v="21" actId="20577"/>
        <pc:sldMkLst>
          <pc:docMk/>
          <pc:sldMk cId="2008793752" sldId="280"/>
        </pc:sldMkLst>
        <pc:spChg chg="mod">
          <ac:chgData name="Bryn Portella" userId="S::bryn.portella@revature.com::cac9ba8b-dbd7-41cd-af06-e643c8802b55" providerId="AD" clId="Web-{7CF3DC65-AF93-DBB3-3C71-866E6B8CF0A4}" dt="2021-03-15T14:19:31.455" v="21" actId="20577"/>
          <ac:spMkLst>
            <pc:docMk/>
            <pc:sldMk cId="2008793752" sldId="280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7CF3DC65-AF93-DBB3-3C71-866E6B8CF0A4}" dt="2021-03-15T14:22:13.772" v="125" actId="20577"/>
        <pc:sldMkLst>
          <pc:docMk/>
          <pc:sldMk cId="4061245019" sldId="281"/>
        </pc:sldMkLst>
        <pc:spChg chg="mod">
          <ac:chgData name="Bryn Portella" userId="S::bryn.portella@revature.com::cac9ba8b-dbd7-41cd-af06-e643c8802b55" providerId="AD" clId="Web-{7CF3DC65-AF93-DBB3-3C71-866E6B8CF0A4}" dt="2021-03-15T14:22:01.022" v="124" actId="20577"/>
          <ac:spMkLst>
            <pc:docMk/>
            <pc:sldMk cId="4061245019" sldId="281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1:18.083" v="105" actId="20577"/>
          <ac:spMkLst>
            <pc:docMk/>
            <pc:sldMk cId="4061245019" sldId="281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2:13.772" v="125" actId="20577"/>
          <ac:spMkLst>
            <pc:docMk/>
            <pc:sldMk cId="4061245019" sldId="281"/>
            <ac:spMk id="5" creationId="{DC01819C-5341-45E1-B8D0-435D6EE5D9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&amp;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551466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statement is used to transfer control out of the enclosing statement. This statement can be used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do/while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F9547-5D61-4BC1-B882-7E9FD905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76" y="1641058"/>
            <a:ext cx="3622116" cy="42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551466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 is used to finish execution of the current, enclosing statement. This statement can be used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do/while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AEEA3-88DF-48D6-A589-E1416F31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4" y="1658016"/>
            <a:ext cx="3744946" cy="43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Review: Why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Use Java?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endParaRPr lang="en-US" dirty="0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 dirty="0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565047"/>
              </p:ext>
            </p:extLst>
          </p:nvPr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984-EEEA-44ED-8305-1DB03C1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draw this 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5FA8-1BA4-442E-97BB-A6F26C96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int[] </a:t>
            </a:r>
            <a:r>
              <a:rPr lang="en-US" dirty="0" err="1"/>
              <a:t>arrayOfInts</a:t>
            </a:r>
            <a:r>
              <a:rPr lang="en-US" dirty="0"/>
              <a:t> = new int[4];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[1] = 5; 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[3] = 6;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F0C-5B7D-402B-B503-9EBFD91A1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EBDC-4408-457F-AC2B-AF9B9015A8C1}"/>
              </a:ext>
            </a:extLst>
          </p:cNvPr>
          <p:cNvSpPr/>
          <p:nvPr/>
        </p:nvSpPr>
        <p:spPr>
          <a:xfrm>
            <a:off x="918393" y="4122718"/>
            <a:ext cx="7135091" cy="125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73A96-9C8F-4672-8DC7-39AE2DF1D8B2}"/>
              </a:ext>
            </a:extLst>
          </p:cNvPr>
          <p:cNvSpPr/>
          <p:nvPr/>
        </p:nvSpPr>
        <p:spPr>
          <a:xfrm>
            <a:off x="99459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4E88-8319-43EC-B7A8-558CC28BFCF5}"/>
              </a:ext>
            </a:extLst>
          </p:cNvPr>
          <p:cNvSpPr/>
          <p:nvPr/>
        </p:nvSpPr>
        <p:spPr>
          <a:xfrm>
            <a:off x="276104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2222-CCA3-41B4-9C75-DC372A08F98E}"/>
              </a:ext>
            </a:extLst>
          </p:cNvPr>
          <p:cNvSpPr/>
          <p:nvPr/>
        </p:nvSpPr>
        <p:spPr>
          <a:xfrm>
            <a:off x="452750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74D2-AFD9-4949-907B-9BD661D61ACB}"/>
              </a:ext>
            </a:extLst>
          </p:cNvPr>
          <p:cNvSpPr/>
          <p:nvPr/>
        </p:nvSpPr>
        <p:spPr>
          <a:xfrm>
            <a:off x="629395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AC6C62-6F87-4110-8E11-B814C547B293}"/>
              </a:ext>
            </a:extLst>
          </p:cNvPr>
          <p:cNvSpPr/>
          <p:nvPr/>
        </p:nvSpPr>
        <p:spPr>
          <a:xfrm>
            <a:off x="692640" y="2666520"/>
            <a:ext cx="493776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844BA-062C-4A48-B44E-5B460A13070B}"/>
              </a:ext>
            </a:extLst>
          </p:cNvPr>
          <p:cNvGrpSpPr/>
          <p:nvPr/>
        </p:nvGrpSpPr>
        <p:grpSpPr>
          <a:xfrm>
            <a:off x="5203056" y="2815756"/>
            <a:ext cx="1931454" cy="1323300"/>
            <a:chOff x="5745480" y="2929853"/>
            <a:chExt cx="1931454" cy="13233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808CE5-3726-4D6A-AA19-1437678F4A87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2000A-D91B-4357-B727-7113BFCF7E3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3843A28-92EB-4302-8BF0-1F6A27A6FC10}"/>
              </a:ext>
            </a:extLst>
          </p:cNvPr>
          <p:cNvSpPr txBox="1"/>
          <p:nvPr/>
        </p:nvSpPr>
        <p:spPr>
          <a:xfrm>
            <a:off x="6412684" y="2446424"/>
            <a:ext cx="15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Note that this is the length of the array – 1 </a:t>
            </a:r>
          </a:p>
        </p:txBody>
      </p:sp>
    </p:spTree>
    <p:extLst>
      <p:ext uri="{BB962C8B-B14F-4D97-AF65-F5344CB8AC3E}">
        <p14:creationId xmlns:p14="http://schemas.microsoft.com/office/powerpoint/2010/main" val="3932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uiExpand="1" animBg="1"/>
      <p:bldP spid="10" grpId="0" animBg="1"/>
      <p:bldP spid="21" grpId="0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int[] </a:t>
            </a:r>
            <a:r>
              <a:rPr lang="en-US" dirty="0" err="1">
                <a:latin typeface="Arial"/>
                <a:cs typeface="Arial"/>
              </a:rPr>
              <a:t>myArray</a:t>
            </a:r>
            <a:r>
              <a:rPr lang="en-US" dirty="0">
                <a:latin typeface="Arial"/>
                <a:cs typeface="Arial"/>
              </a:rPr>
              <a:t>= {1,2,7};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for(int x : </a:t>
            </a:r>
            <a:r>
              <a:rPr lang="en-US" dirty="0" err="1">
                <a:latin typeface="Arial"/>
                <a:cs typeface="Arial"/>
              </a:rPr>
              <a:t>myArray</a:t>
            </a:r>
            <a:r>
              <a:rPr lang="en-US" dirty="0">
                <a:latin typeface="Arial"/>
                <a:cs typeface="Arial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294</TotalTime>
  <Words>701</Words>
  <Application>Microsoft Office PowerPoint</Application>
  <PresentationFormat>On-screen Show (4:3)</PresentationFormat>
  <Paragraphs>124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Segoe Print</vt:lpstr>
      <vt:lpstr>Segoe Script</vt:lpstr>
      <vt:lpstr>2_Custom Design</vt:lpstr>
      <vt:lpstr>2_Custom Design</vt:lpstr>
      <vt:lpstr>Arrays &amp; Loops</vt:lpstr>
      <vt:lpstr>Review: Why Use Java?</vt:lpstr>
      <vt:lpstr>Arrays</vt:lpstr>
      <vt:lpstr>Arrays continued</vt:lpstr>
      <vt:lpstr>So let’s draw this out…</vt:lpstr>
      <vt:lpstr>While Loops</vt:lpstr>
      <vt:lpstr>Do-While Loops</vt:lpstr>
      <vt:lpstr>For Loops</vt:lpstr>
      <vt:lpstr>Looping over Iterable Objects</vt:lpstr>
      <vt:lpstr>Break</vt:lpstr>
      <vt:lpstr>Continue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407</cp:revision>
  <cp:lastPrinted>2016-06-20T20:58:50Z</cp:lastPrinted>
  <dcterms:created xsi:type="dcterms:W3CDTF">2016-11-09T18:19:08Z</dcterms:created>
  <dcterms:modified xsi:type="dcterms:W3CDTF">2022-11-03T17:03:07Z</dcterms:modified>
</cp:coreProperties>
</file>