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0" r:id="rId3"/>
    <p:sldId id="281" r:id="rId4"/>
    <p:sldId id="310" r:id="rId5"/>
    <p:sldId id="278" r:id="rId6"/>
    <p:sldId id="316" r:id="rId7"/>
    <p:sldId id="311" r:id="rId8"/>
    <p:sldId id="325" r:id="rId9"/>
    <p:sldId id="326" r:id="rId10"/>
    <p:sldId id="327" r:id="rId11"/>
    <p:sldId id="317" r:id="rId12"/>
    <p:sldId id="318" r:id="rId13"/>
    <p:sldId id="329" r:id="rId14"/>
    <p:sldId id="328" r:id="rId15"/>
    <p:sldId id="264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2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9C7A287-B5D7-48CC-EF4F-207124020871}"/>
    <pc:docChg chg="modSld">
      <pc:chgData name="" userId="" providerId="" clId="Web-{19C7A287-B5D7-48CC-EF4F-207124020871}" dt="2021-03-17T15:01:11.958" v="0"/>
      <pc:docMkLst>
        <pc:docMk/>
      </pc:docMkLst>
      <pc:sldChg chg="delSp">
        <pc:chgData name="" userId="" providerId="" clId="Web-{19C7A287-B5D7-48CC-EF4F-207124020871}" dt="2021-03-17T15:01:11.958" v="0"/>
        <pc:sldMkLst>
          <pc:docMk/>
          <pc:sldMk cId="0" sldId="256"/>
        </pc:sldMkLst>
        <pc:spChg chg="del">
          <ac:chgData name="" userId="" providerId="" clId="Web-{19C7A287-B5D7-48CC-EF4F-207124020871}" dt="2021-03-17T15:01:11.958" v="0"/>
          <ac:spMkLst>
            <pc:docMk/>
            <pc:sldMk cId="0" sldId="256"/>
            <ac:spMk id="213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19C7A287-B5D7-48CC-EF4F-207124020871}"/>
    <pc:docChg chg="addSld">
      <pc:chgData name="Bryn Portella" userId="S::bryn.portella@revature.com::cac9ba8b-dbd7-41cd-af06-e643c8802b55" providerId="AD" clId="Web-{19C7A287-B5D7-48CC-EF4F-207124020871}" dt="2021-03-17T16:03:34.860" v="1"/>
      <pc:docMkLst>
        <pc:docMk/>
      </pc:docMkLst>
      <pc:sldChg chg="add">
        <pc:chgData name="Bryn Portella" userId="S::bryn.portella@revature.com::cac9ba8b-dbd7-41cd-af06-e643c8802b55" providerId="AD" clId="Web-{19C7A287-B5D7-48CC-EF4F-207124020871}" dt="2021-03-17T16:03:34.766" v="0"/>
        <pc:sldMkLst>
          <pc:docMk/>
          <pc:sldMk cId="459270075" sldId="328"/>
        </pc:sldMkLst>
      </pc:sldChg>
      <pc:sldChg chg="add">
        <pc:chgData name="Bryn Portella" userId="S::bryn.portella@revature.com::cac9ba8b-dbd7-41cd-af06-e643c8802b55" providerId="AD" clId="Web-{19C7A287-B5D7-48CC-EF4F-207124020871}" dt="2021-03-17T16:03:34.860" v="1"/>
        <pc:sldMkLst>
          <pc:docMk/>
          <pc:sldMk cId="1226854499" sldId="329"/>
        </pc:sldMkLst>
      </pc:sldChg>
    </pc:docChg>
  </pc:docChgLst>
  <pc:docChgLst>
    <pc:chgData name="Bryn Portella" userId="cac9ba8b-dbd7-41cd-af06-e643c8802b55" providerId="ADAL" clId="{E50AC820-FED2-4F0F-BCBA-BB79E96BF5FC}"/>
    <pc:docChg chg="modSld">
      <pc:chgData name="Bryn Portella" userId="cac9ba8b-dbd7-41cd-af06-e643c8802b55" providerId="ADAL" clId="{E50AC820-FED2-4F0F-BCBA-BB79E96BF5FC}" dt="2021-05-06T19:52:39.657" v="23" actId="20577"/>
      <pc:docMkLst>
        <pc:docMk/>
      </pc:docMkLst>
      <pc:sldChg chg="modSp mod">
        <pc:chgData name="Bryn Portella" userId="cac9ba8b-dbd7-41cd-af06-e643c8802b55" providerId="ADAL" clId="{E50AC820-FED2-4F0F-BCBA-BB79E96BF5FC}" dt="2021-05-06T19:52:39.657" v="23" actId="20577"/>
        <pc:sldMkLst>
          <pc:docMk/>
          <pc:sldMk cId="0" sldId="256"/>
        </pc:sldMkLst>
        <pc:spChg chg="mod">
          <ac:chgData name="Bryn Portella" userId="cac9ba8b-dbd7-41cd-af06-e643c8802b55" providerId="ADAL" clId="{E50AC820-FED2-4F0F-BCBA-BB79E96BF5FC}" dt="2021-05-06T19:52:39.657" v="23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  <pc:docChgLst>
    <pc:chgData name="Bryn Portella" userId="cac9ba8b-dbd7-41cd-af06-e643c8802b55" providerId="ADAL" clId="{DE581C24-F9CF-40E6-89C3-D95DB60570B6}"/>
    <pc:docChg chg="undo custSel addSld delSld modSld">
      <pc:chgData name="Bryn Portella" userId="cac9ba8b-dbd7-41cd-af06-e643c8802b55" providerId="ADAL" clId="{DE581C24-F9CF-40E6-89C3-D95DB60570B6}" dt="2021-03-16T18:53:48.493" v="578" actId="20577"/>
      <pc:docMkLst>
        <pc:docMk/>
      </pc:docMkLst>
      <pc:sldChg chg="modSp mod">
        <pc:chgData name="Bryn Portella" userId="cac9ba8b-dbd7-41cd-af06-e643c8802b55" providerId="ADAL" clId="{DE581C24-F9CF-40E6-89C3-D95DB60570B6}" dt="2021-03-16T18:38:10.301" v="6" actId="20577"/>
        <pc:sldMkLst>
          <pc:docMk/>
          <pc:sldMk cId="0" sldId="256"/>
        </pc:sldMkLst>
        <pc:spChg chg="mod">
          <ac:chgData name="Bryn Portella" userId="cac9ba8b-dbd7-41cd-af06-e643c8802b55" providerId="ADAL" clId="{DE581C24-F9CF-40E6-89C3-D95DB60570B6}" dt="2021-03-16T18:38:10.301" v="6" actId="20577"/>
          <ac:spMkLst>
            <pc:docMk/>
            <pc:sldMk cId="0" sldId="256"/>
            <ac:spMk id="212" creationId="{00000000-0000-0000-0000-000000000000}"/>
          </ac:spMkLst>
        </pc:spChg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0" sldId="257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0" sldId="258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59"/>
        </pc:sldMkLst>
      </pc:sldChg>
      <pc:sldChg chg="add del">
        <pc:chgData name="Bryn Portella" userId="cac9ba8b-dbd7-41cd-af06-e643c8802b55" providerId="ADAL" clId="{DE581C24-F9CF-40E6-89C3-D95DB60570B6}" dt="2021-03-16T18:40:22.093" v="9"/>
        <pc:sldMkLst>
          <pc:docMk/>
          <pc:sldMk cId="0" sldId="260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1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2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0" sldId="263"/>
        </pc:sldMkLst>
      </pc:sldChg>
      <pc:sldChg chg="del">
        <pc:chgData name="Bryn Portella" userId="cac9ba8b-dbd7-41cd-af06-e643c8802b55" providerId="ADAL" clId="{DE581C24-F9CF-40E6-89C3-D95DB60570B6}" dt="2021-03-16T18:39:53.320" v="8" actId="47"/>
        <pc:sldMkLst>
          <pc:docMk/>
          <pc:sldMk cId="1151404171" sldId="273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1243035484" sldId="274"/>
        </pc:sldMkLst>
      </pc:sldChg>
      <pc:sldChg chg="del">
        <pc:chgData name="Bryn Portella" userId="cac9ba8b-dbd7-41cd-af06-e643c8802b55" providerId="ADAL" clId="{DE581C24-F9CF-40E6-89C3-D95DB60570B6}" dt="2021-03-16T18:38:47.706" v="7" actId="47"/>
        <pc:sldMkLst>
          <pc:docMk/>
          <pc:sldMk cId="1733191474" sldId="275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2766313077" sldId="278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1104934171" sldId="281"/>
        </pc:sldMkLst>
      </pc:sldChg>
      <pc:sldChg chg="modSp add modAnim">
        <pc:chgData name="Bryn Portella" userId="cac9ba8b-dbd7-41cd-af06-e643c8802b55" providerId="ADAL" clId="{DE581C24-F9CF-40E6-89C3-D95DB60570B6}" dt="2021-03-16T18:43:25.281" v="33" actId="20577"/>
        <pc:sldMkLst>
          <pc:docMk/>
          <pc:sldMk cId="2545330544" sldId="310"/>
        </pc:sldMkLst>
        <pc:spChg chg="mod">
          <ac:chgData name="Bryn Portella" userId="cac9ba8b-dbd7-41cd-af06-e643c8802b55" providerId="ADAL" clId="{DE581C24-F9CF-40E6-89C3-D95DB60570B6}" dt="2021-03-16T18:43:25.281" v="33" actId="20577"/>
          <ac:spMkLst>
            <pc:docMk/>
            <pc:sldMk cId="2545330544" sldId="310"/>
            <ac:spMk id="240" creationId="{00000000-0000-0000-0000-000000000000}"/>
          </ac:spMkLst>
        </pc:spChg>
      </pc:sldChg>
      <pc:sldChg chg="add">
        <pc:chgData name="Bryn Portella" userId="cac9ba8b-dbd7-41cd-af06-e643c8802b55" providerId="ADAL" clId="{DE581C24-F9CF-40E6-89C3-D95DB60570B6}" dt="2021-03-16T18:52:37.819" v="571"/>
        <pc:sldMkLst>
          <pc:docMk/>
          <pc:sldMk cId="2069948468" sldId="311"/>
        </pc:sldMkLst>
      </pc:sldChg>
      <pc:sldChg chg="add">
        <pc:chgData name="Bryn Portella" userId="cac9ba8b-dbd7-41cd-af06-e643c8802b55" providerId="ADAL" clId="{DE581C24-F9CF-40E6-89C3-D95DB60570B6}" dt="2021-03-16T18:40:22.093" v="9"/>
        <pc:sldMkLst>
          <pc:docMk/>
          <pc:sldMk cId="3733653603" sldId="316"/>
        </pc:sldMkLst>
      </pc:sldChg>
      <pc:sldChg chg="modSp add mod">
        <pc:chgData name="Bryn Portella" userId="cac9ba8b-dbd7-41cd-af06-e643c8802b55" providerId="ADAL" clId="{DE581C24-F9CF-40E6-89C3-D95DB60570B6}" dt="2021-03-16T18:45:20.604" v="102" actId="5793"/>
        <pc:sldMkLst>
          <pc:docMk/>
          <pc:sldMk cId="42712346" sldId="317"/>
        </pc:sldMkLst>
        <pc:spChg chg="mod">
          <ac:chgData name="Bryn Portella" userId="cac9ba8b-dbd7-41cd-af06-e643c8802b55" providerId="ADAL" clId="{DE581C24-F9CF-40E6-89C3-D95DB60570B6}" dt="2021-03-16T18:45:20.604" v="102" actId="5793"/>
          <ac:spMkLst>
            <pc:docMk/>
            <pc:sldMk cId="42712346" sldId="317"/>
            <ac:spMk id="2" creationId="{701828CF-8FF3-473B-AF16-4E4B943DD868}"/>
          </ac:spMkLst>
        </pc:spChg>
      </pc:sldChg>
      <pc:sldChg chg="modSp new mod">
        <pc:chgData name="Bryn Portella" userId="cac9ba8b-dbd7-41cd-af06-e643c8802b55" providerId="ADAL" clId="{DE581C24-F9CF-40E6-89C3-D95DB60570B6}" dt="2021-03-16T18:53:48.493" v="578" actId="20577"/>
        <pc:sldMkLst>
          <pc:docMk/>
          <pc:sldMk cId="1976032595" sldId="318"/>
        </pc:sldMkLst>
        <pc:spChg chg="mod">
          <ac:chgData name="Bryn Portella" userId="cac9ba8b-dbd7-41cd-af06-e643c8802b55" providerId="ADAL" clId="{DE581C24-F9CF-40E6-89C3-D95DB60570B6}" dt="2021-03-16T18:46:00.748" v="175" actId="20577"/>
          <ac:spMkLst>
            <pc:docMk/>
            <pc:sldMk cId="1976032595" sldId="318"/>
            <ac:spMk id="2" creationId="{9D5343D6-5A75-4FB2-A179-F6E8EF2678CB}"/>
          </ac:spMkLst>
        </pc:spChg>
        <pc:spChg chg="mod">
          <ac:chgData name="Bryn Portella" userId="cac9ba8b-dbd7-41cd-af06-e643c8802b55" providerId="ADAL" clId="{DE581C24-F9CF-40E6-89C3-D95DB60570B6}" dt="2021-03-16T18:53:48.493" v="578" actId="20577"/>
          <ac:spMkLst>
            <pc:docMk/>
            <pc:sldMk cId="1976032595" sldId="318"/>
            <ac:spMk id="3" creationId="{3A1D1BBF-6AFD-4507-9983-3952FC18FA04}"/>
          </ac:spMkLst>
        </pc:spChg>
      </pc:sldChg>
      <pc:sldChg chg="add del">
        <pc:chgData name="Bryn Portella" userId="cac9ba8b-dbd7-41cd-af06-e643c8802b55" providerId="ADAL" clId="{DE581C24-F9CF-40E6-89C3-D95DB60570B6}" dt="2021-03-16T18:53:09.567" v="573" actId="47"/>
        <pc:sldMkLst>
          <pc:docMk/>
          <pc:sldMk cId="3108818760" sldId="324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1570642640" sldId="325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3513808385" sldId="326"/>
        </pc:sldMkLst>
      </pc:sldChg>
      <pc:sldChg chg="add">
        <pc:chgData name="Bryn Portella" userId="cac9ba8b-dbd7-41cd-af06-e643c8802b55" providerId="ADAL" clId="{DE581C24-F9CF-40E6-89C3-D95DB60570B6}" dt="2021-03-16T18:53:00.236" v="572"/>
        <pc:sldMkLst>
          <pc:docMk/>
          <pc:sldMk cId="3413610162" sldId="327"/>
        </pc:sldMkLst>
      </pc:sldChg>
      <pc:sldMasterChg chg="delSldLayout">
        <pc:chgData name="Bryn Portella" userId="cac9ba8b-dbd7-41cd-af06-e643c8802b55" providerId="ADAL" clId="{DE581C24-F9CF-40E6-89C3-D95DB60570B6}" dt="2021-03-16T18:39:53.320" v="8" actId="47"/>
        <pc:sldMasterMkLst>
          <pc:docMk/>
          <pc:sldMasterMk cId="0" sldId="2147483661"/>
        </pc:sldMasterMkLst>
        <pc:sldLayoutChg chg="del">
          <pc:chgData name="Bryn Portella" userId="cac9ba8b-dbd7-41cd-af06-e643c8802b55" providerId="ADAL" clId="{DE581C24-F9CF-40E6-89C3-D95DB60570B6}" dt="2021-03-16T18:39:53.320" v="8" actId="47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18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Methods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28CF-8FF3-473B-AF16-4E4B943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block scope…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7A06-9DE6-46DE-A44E-AB37D555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8" y="1472568"/>
            <a:ext cx="8383980" cy="5053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enclose some code between curly braces (as well as where they might be implied, like flow-control statements), you create a new block.</a:t>
            </a:r>
          </a:p>
          <a:p>
            <a:r>
              <a:rPr lang="en-US" dirty="0"/>
              <a:t>Generally, each block creates a new, “lower” </a:t>
            </a:r>
            <a:r>
              <a:rPr lang="en-US" i="1" dirty="0"/>
              <a:t>scope.</a:t>
            </a:r>
            <a:endParaRPr lang="en-US" dirty="0"/>
          </a:p>
          <a:p>
            <a:pPr lvl="1"/>
            <a:r>
              <a:rPr lang="en-US" dirty="0"/>
              <a:t>Scopes are levels of isolation. Code in a one scope can see something in a “higher” scope; but cannot see into a lower scope or sibling scope.</a:t>
            </a:r>
          </a:p>
          <a:p>
            <a:pPr lvl="1"/>
            <a:r>
              <a:rPr lang="en-US" dirty="0"/>
              <a:t>Nested scopes are “lower” scopes.</a:t>
            </a:r>
          </a:p>
          <a:p>
            <a:pPr lvl="1"/>
            <a:r>
              <a:rPr lang="en-US" dirty="0"/>
              <a:t>Due to the isolated nature of scopes, variables created in “lower” scopes may share the same name as a variable in a “higher” scope.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crashes, i is not visible here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When the engine reaches the end of a scope, the contents are deleted from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2B3-21A0-4CFA-8F5B-0E39A90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 Structure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Packages become nested folders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 err="1"/>
              <a:t>com.revature.example</a:t>
            </a:r>
            <a:r>
              <a:rPr lang="en-US" sz="2220" dirty="0"/>
              <a:t> → /com/</a:t>
            </a:r>
            <a:r>
              <a:rPr lang="en-US" sz="2220" dirty="0" err="1"/>
              <a:t>revature</a:t>
            </a:r>
            <a:r>
              <a:rPr lang="en-US" sz="2220" dirty="0"/>
              <a:t>/example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How do we specify what package we want our file to be in? 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200" dirty="0"/>
              <a:t>Add a line at the top of your java file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What if we don’t specify?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The class ends up in the default package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816983" y="3922579"/>
            <a:ext cx="7305774" cy="1309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8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02337"/>
            <a:ext cx="8383980" cy="4525963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What about String? Or </a:t>
            </a:r>
            <a:r>
              <a:rPr lang="en-US" sz="2620" dirty="0" err="1"/>
              <a:t>System.out.println</a:t>
            </a:r>
            <a:r>
              <a:rPr lang="en-US" sz="2620" dirty="0"/>
              <a:t>()?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They come from </a:t>
            </a:r>
            <a:r>
              <a:rPr lang="en-US" sz="2220" dirty="0" err="1"/>
              <a:t>java.lang</a:t>
            </a:r>
            <a:endParaRPr lang="en-US" sz="222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We have access to </a:t>
            </a:r>
            <a:r>
              <a:rPr lang="en-US" sz="2220" dirty="0" err="1"/>
              <a:t>java.lang</a:t>
            </a:r>
            <a:r>
              <a:rPr lang="en-US" sz="2220" dirty="0"/>
              <a:t> and our current package by default  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Java libraries and frameworks from other packages are “imported” by package or by class.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</a:t>
            </a:r>
            <a:r>
              <a:rPr lang="en-US" sz="2220" dirty="0"/>
              <a:t>.*;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java.util.ArrayList</a:t>
            </a:r>
            <a:r>
              <a:rPr lang="en-US" sz="2220" dirty="0"/>
              <a:t>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This prevents name confusion (</a:t>
            </a:r>
            <a:r>
              <a:rPr lang="en-US" sz="2220" dirty="0" err="1"/>
              <a:t>java.util.Date</a:t>
            </a:r>
            <a:r>
              <a:rPr lang="en-US" sz="2220" dirty="0"/>
              <a:t> vs </a:t>
            </a:r>
            <a:r>
              <a:rPr lang="en-US" sz="2220" dirty="0" err="1"/>
              <a:t>java.sql.Date</a:t>
            </a:r>
            <a:r>
              <a:rPr lang="en-US" sz="2220" dirty="0"/>
              <a:t>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190" dirty="0"/>
              <a:t>P</a:t>
            </a:r>
            <a:r>
              <a:rPr lang="en-US" sz="2400" dirty="0"/>
              <a:t>ackage + Class name = “fully qualified class name”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When we use the fully qualified class name we don’t have to import our class 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6574116" y="3215732"/>
            <a:ext cx="2624147" cy="949127"/>
            <a:chOff x="6574116" y="3215732"/>
            <a:chExt cx="2624147" cy="949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1269</Words>
  <Application>Microsoft Office PowerPoint</Application>
  <PresentationFormat>On-screen Show (4:3)</PresentationFormat>
  <Paragraphs>175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Print</vt:lpstr>
      <vt:lpstr>2_Custom Design</vt:lpstr>
      <vt:lpstr>Methods  </vt:lpstr>
      <vt:lpstr>Methods</vt:lpstr>
      <vt:lpstr>Anatomy of a Method - Java</vt:lpstr>
      <vt:lpstr>Method Signature</vt:lpstr>
      <vt:lpstr>Creating Objects and Invoking Methods</vt:lpstr>
      <vt:lpstr>Passing data into Methods</vt:lpstr>
      <vt:lpstr>Passing parameters to a Java Program</vt:lpstr>
      <vt:lpstr>varargs...</vt:lpstr>
      <vt:lpstr>varargs... (cont)</vt:lpstr>
      <vt:lpstr>varargs… (cont)</vt:lpstr>
      <vt:lpstr>Recall block scope…</vt:lpstr>
      <vt:lpstr>So how do we get information from a method?...</vt:lpstr>
      <vt:lpstr>Package Structure </vt:lpstr>
      <vt:lpstr>Packages Continued…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Input, Strings, and the JavaDoc</dc:title>
  <cp:lastModifiedBy>Bryn Portella</cp:lastModifiedBy>
  <cp:revision>8</cp:revision>
  <dcterms:modified xsi:type="dcterms:W3CDTF">2021-05-06T19:53:01Z</dcterms:modified>
</cp:coreProperties>
</file>