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2" r:id="rId6"/>
    <p:sldId id="327" r:id="rId7"/>
    <p:sldId id="337" r:id="rId8"/>
    <p:sldId id="25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2BDA6-6D08-5793-0F3C-4FC8B9E78A9F}" v="743" dt="2021-03-26T15:52:38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1B42BDA6-6D08-5793-0F3C-4FC8B9E78A9F}"/>
    <pc:docChg chg="addSld modSld sldOrd">
      <pc:chgData name="Bryn Portella" userId="S::bryn.portella@revature.com::cac9ba8b-dbd7-41cd-af06-e643c8802b55" providerId="AD" clId="Web-{1B42BDA6-6D08-5793-0F3C-4FC8B9E78A9F}" dt="2021-03-26T15:52:38.635" v="375" actId="20577"/>
      <pc:docMkLst>
        <pc:docMk/>
      </pc:docMkLst>
      <pc:sldChg chg="modSp">
        <pc:chgData name="Bryn Portella" userId="S::bryn.portella@revature.com::cac9ba8b-dbd7-41cd-af06-e643c8802b55" providerId="AD" clId="Web-{1B42BDA6-6D08-5793-0F3C-4FC8B9E78A9F}" dt="2021-03-26T14:28:08.589" v="23" actId="20577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1B42BDA6-6D08-5793-0F3C-4FC8B9E78A9F}" dt="2021-03-26T14:28:08.589" v="23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">
        <pc:chgData name="Bryn Portella" userId="S::bryn.portella@revature.com::cac9ba8b-dbd7-41cd-af06-e643c8802b55" providerId="AD" clId="Web-{1B42BDA6-6D08-5793-0F3C-4FC8B9E78A9F}" dt="2021-03-26T15:12:29.789" v="365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1B42BDA6-6D08-5793-0F3C-4FC8B9E78A9F}" dt="2021-03-26T14:29:58.718" v="25" actId="20577"/>
          <ac:spMkLst>
            <pc:docMk/>
            <pc:sldMk cId="3975998382" sldId="257"/>
            <ac:spMk id="2" creationId="{00000000-0000-0000-0000-000000000000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5:12:29.789" v="365" actId="20577"/>
          <ac:spMkLst>
            <pc:docMk/>
            <pc:sldMk cId="3975998382" sldId="257"/>
            <ac:spMk id="3" creationId="{00000000-0000-0000-0000-000000000000}"/>
          </ac:spMkLst>
        </pc:spChg>
      </pc:sldChg>
      <pc:sldChg chg="modSp add replId">
        <pc:chgData name="Bryn Portella" userId="S::bryn.portella@revature.com::cac9ba8b-dbd7-41cd-af06-e643c8802b55" providerId="AD" clId="Web-{1B42BDA6-6D08-5793-0F3C-4FC8B9E78A9F}" dt="2021-03-26T15:50:54.101" v="371" actId="20577"/>
        <pc:sldMkLst>
          <pc:docMk/>
          <pc:sldMk cId="360074804" sldId="259"/>
        </pc:sldMkLst>
        <pc:spChg chg="mod">
          <ac:chgData name="Bryn Portella" userId="S::bryn.portella@revature.com::cac9ba8b-dbd7-41cd-af06-e643c8802b55" providerId="AD" clId="Web-{1B42BDA6-6D08-5793-0F3C-4FC8B9E78A9F}" dt="2021-03-26T14:35:25.682" v="116" actId="20577"/>
          <ac:spMkLst>
            <pc:docMk/>
            <pc:sldMk cId="360074804" sldId="259"/>
            <ac:spMk id="2" creationId="{00000000-0000-0000-0000-000000000000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5:50:54.101" v="371" actId="20577"/>
          <ac:spMkLst>
            <pc:docMk/>
            <pc:sldMk cId="360074804" sldId="259"/>
            <ac:spMk id="3" creationId="{00000000-0000-0000-0000-000000000000}"/>
          </ac:spMkLst>
        </pc:spChg>
      </pc:sldChg>
      <pc:sldChg chg="modSp add replId">
        <pc:chgData name="Bryn Portella" userId="S::bryn.portella@revature.com::cac9ba8b-dbd7-41cd-af06-e643c8802b55" providerId="AD" clId="Web-{1B42BDA6-6D08-5793-0F3C-4FC8B9E78A9F}" dt="2021-03-26T15:52:38.635" v="375" actId="20577"/>
        <pc:sldMkLst>
          <pc:docMk/>
          <pc:sldMk cId="3892364061" sldId="260"/>
        </pc:sldMkLst>
        <pc:spChg chg="mod">
          <ac:chgData name="Bryn Portella" userId="S::bryn.portella@revature.com::cac9ba8b-dbd7-41cd-af06-e643c8802b55" providerId="AD" clId="Web-{1B42BDA6-6D08-5793-0F3C-4FC8B9E78A9F}" dt="2021-03-26T14:44:00.793" v="195" actId="20577"/>
          <ac:spMkLst>
            <pc:docMk/>
            <pc:sldMk cId="3892364061" sldId="260"/>
            <ac:spMk id="2" creationId="{00000000-0000-0000-0000-000000000000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5:52:38.635" v="375" actId="20577"/>
          <ac:spMkLst>
            <pc:docMk/>
            <pc:sldMk cId="3892364061" sldId="260"/>
            <ac:spMk id="3" creationId="{00000000-0000-0000-0000-000000000000}"/>
          </ac:spMkLst>
        </pc:spChg>
      </pc:sldChg>
      <pc:sldChg chg="modSp new">
        <pc:chgData name="Bryn Portella" userId="S::bryn.portella@revature.com::cac9ba8b-dbd7-41cd-af06-e643c8802b55" providerId="AD" clId="Web-{1B42BDA6-6D08-5793-0F3C-4FC8B9E78A9F}" dt="2021-03-26T14:53:56.001" v="292" actId="20577"/>
        <pc:sldMkLst>
          <pc:docMk/>
          <pc:sldMk cId="2521081229" sldId="261"/>
        </pc:sldMkLst>
        <pc:spChg chg="mod">
          <ac:chgData name="Bryn Portella" userId="S::bryn.portella@revature.com::cac9ba8b-dbd7-41cd-af06-e643c8802b55" providerId="AD" clId="Web-{1B42BDA6-6D08-5793-0F3C-4FC8B9E78A9F}" dt="2021-03-26T14:44:29.122" v="209" actId="20577"/>
          <ac:spMkLst>
            <pc:docMk/>
            <pc:sldMk cId="2521081229" sldId="261"/>
            <ac:spMk id="2" creationId="{ABB8A8E1-548E-43CA-B8C0-453A7FC1AEDA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4:53:56.001" v="292" actId="20577"/>
          <ac:spMkLst>
            <pc:docMk/>
            <pc:sldMk cId="2521081229" sldId="261"/>
            <ac:spMk id="3" creationId="{531F28D3-86BF-41BD-8209-D0D6D1C1A74D}"/>
          </ac:spMkLst>
        </pc:spChg>
      </pc:sldChg>
      <pc:sldChg chg="modSp new ord">
        <pc:chgData name="Bryn Portella" userId="S::bryn.portella@revature.com::cac9ba8b-dbd7-41cd-af06-e643c8802b55" providerId="AD" clId="Web-{1B42BDA6-6D08-5793-0F3C-4FC8B9E78A9F}" dt="2021-03-26T15:10:27.191" v="360" actId="20577"/>
        <pc:sldMkLst>
          <pc:docMk/>
          <pc:sldMk cId="2303910757" sldId="262"/>
        </pc:sldMkLst>
        <pc:spChg chg="mod">
          <ac:chgData name="Bryn Portella" userId="S::bryn.portella@revature.com::cac9ba8b-dbd7-41cd-af06-e643c8802b55" providerId="AD" clId="Web-{1B42BDA6-6D08-5793-0F3C-4FC8B9E78A9F}" dt="2021-03-26T14:54:07.783" v="300" actId="20577"/>
          <ac:spMkLst>
            <pc:docMk/>
            <pc:sldMk cId="2303910757" sldId="262"/>
            <ac:spMk id="2" creationId="{04D79D3E-1FE5-4678-993E-95113D9702EB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5:10:27.191" v="360" actId="20577"/>
          <ac:spMkLst>
            <pc:docMk/>
            <pc:sldMk cId="2303910757" sldId="262"/>
            <ac:spMk id="3" creationId="{D1391CBF-747F-4EA5-8A47-C2C98FC426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streams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Math, StringBuilder, </a:t>
            </a:r>
            <a:r>
              <a:rPr lang="en-US" dirty="0" err="1">
                <a:latin typeface="Arial"/>
                <a:cs typeface="Arial"/>
              </a:rPr>
              <a:t>StringBuffer</a:t>
            </a:r>
            <a:r>
              <a:rPr lang="en-US" dirty="0">
                <a:latin typeface="Arial"/>
                <a:cs typeface="Arial"/>
              </a:rPr>
              <a:t>, Input/Output,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Class containing useful static methods for common mathematical operations.</a:t>
            </a:r>
          </a:p>
          <a:p>
            <a:r>
              <a:rPr lang="en-US" dirty="0">
                <a:latin typeface="Arial"/>
                <a:cs typeface="Arial"/>
              </a:rPr>
              <a:t>abs()</a:t>
            </a:r>
          </a:p>
          <a:p>
            <a:r>
              <a:rPr lang="en-US" dirty="0">
                <a:latin typeface="Arial"/>
                <a:cs typeface="Arial"/>
              </a:rPr>
              <a:t>floor()</a:t>
            </a:r>
          </a:p>
          <a:p>
            <a:r>
              <a:rPr lang="en-US" dirty="0">
                <a:latin typeface="Arial"/>
                <a:cs typeface="Arial"/>
              </a:rPr>
              <a:t>max()</a:t>
            </a:r>
          </a:p>
          <a:p>
            <a:r>
              <a:rPr lang="en-US" dirty="0">
                <a:latin typeface="Arial"/>
                <a:cs typeface="Arial"/>
              </a:rPr>
              <a:t>min()</a:t>
            </a:r>
          </a:p>
          <a:p>
            <a:r>
              <a:rPr lang="en-US" dirty="0">
                <a:latin typeface="Arial"/>
                <a:cs typeface="Arial"/>
              </a:rPr>
              <a:t>sqrt()</a:t>
            </a:r>
          </a:p>
          <a:p>
            <a:r>
              <a:rPr lang="en-US" dirty="0">
                <a:latin typeface="Arial"/>
                <a:cs typeface="Arial"/>
              </a:rPr>
              <a:t>random()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Essentially a mutable String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append()</a:t>
            </a:r>
          </a:p>
          <a:p>
            <a:r>
              <a:rPr lang="en-US">
                <a:latin typeface="Arial"/>
                <a:cs typeface="Arial"/>
              </a:rPr>
              <a:t>replace()</a:t>
            </a:r>
            <a:endParaRPr lang="en-US" dirty="0"/>
          </a:p>
          <a:p>
            <a:r>
              <a:rPr lang="en-US" dirty="0" err="1">
                <a:latin typeface="Arial"/>
                <a:cs typeface="Arial"/>
              </a:rPr>
              <a:t>charAt</a:t>
            </a:r>
            <a:r>
              <a:rPr lang="en-US" dirty="0">
                <a:latin typeface="Arial"/>
                <a:cs typeface="Arial"/>
              </a:rPr>
              <a:t>()</a:t>
            </a:r>
          </a:p>
          <a:p>
            <a:r>
              <a:rPr lang="en-US" dirty="0">
                <a:latin typeface="Arial"/>
                <a:cs typeface="Arial"/>
              </a:rPr>
              <a:t>delete(start, end)</a:t>
            </a:r>
          </a:p>
          <a:p>
            <a:r>
              <a:rPr lang="en-US" dirty="0">
                <a:latin typeface="Arial"/>
                <a:cs typeface="Arial"/>
              </a:rPr>
              <a:t>insert(index, 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StringBuffer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Essentially thread safe StringBuilder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append()</a:t>
            </a:r>
          </a:p>
          <a:p>
            <a:r>
              <a:rPr lang="en-US">
                <a:latin typeface="Arial"/>
                <a:cs typeface="Arial"/>
              </a:rPr>
              <a:t>replace()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charAt</a:t>
            </a:r>
            <a:r>
              <a:rPr lang="en-US">
                <a:latin typeface="Arial"/>
                <a:cs typeface="Arial"/>
              </a:rPr>
              <a:t>(index)</a:t>
            </a:r>
          </a:p>
          <a:p>
            <a:r>
              <a:rPr lang="en-US" dirty="0">
                <a:latin typeface="Arial"/>
                <a:cs typeface="Arial"/>
              </a:rPr>
              <a:t>delete(start, end)</a:t>
            </a:r>
          </a:p>
          <a:p>
            <a:r>
              <a:rPr lang="en-US" dirty="0">
                <a:latin typeface="Arial"/>
                <a:cs typeface="Arial"/>
              </a:rPr>
              <a:t>insert(index, 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9D3E-1FE5-4678-993E-95113D97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Input/Output 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1CBF-747F-4EA5-8A47-C2C98FC4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  <a:hlinkClick r:id="rId2"/>
              </a:rPr>
              <a:t>https://docs.oracle.com/javase/tutorial/essential/io/streams.html</a:t>
            </a:r>
            <a:endParaRPr lang="en-US"/>
          </a:p>
          <a:p>
            <a:r>
              <a:rPr lang="en-US" dirty="0" err="1">
                <a:latin typeface="Arial"/>
                <a:cs typeface="Arial"/>
              </a:rPr>
              <a:t>InputStream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OutputStream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 err="1">
                <a:latin typeface="Arial"/>
                <a:cs typeface="Arial"/>
              </a:rPr>
              <a:t>FileInputStream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FileOutputStream</a:t>
            </a:r>
          </a:p>
          <a:p>
            <a:r>
              <a:rPr lang="en-US" dirty="0" err="1">
                <a:latin typeface="Arial"/>
                <a:cs typeface="Arial"/>
              </a:rPr>
              <a:t>FileReader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FileWriter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System.in, </a:t>
            </a:r>
            <a:r>
              <a:rPr lang="en-US" dirty="0" err="1">
                <a:latin typeface="Arial"/>
                <a:cs typeface="Arial"/>
              </a:rPr>
              <a:t>System.out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System.err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BA4CA-248D-4CB0-BE65-3D91E170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1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3D79-07A0-457D-8B7E-8EF3955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2A58-D8BE-4ACE-BAA3-A38162A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 are many ways to collect user input in Java, we will focus on one method that is straightforward, the Scanner class.</a:t>
            </a:r>
          </a:p>
          <a:p>
            <a:pPr lvl="1"/>
            <a:r>
              <a:rPr lang="en-US" dirty="0"/>
              <a:t>The Scanner class causes program execution to pause while the user provides input into the console. When the user presses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Enter/Return,</a:t>
            </a:r>
            <a:r>
              <a:rPr lang="en-US" dirty="0"/>
              <a:t>        the input is read and stored in a variable.</a:t>
            </a:r>
          </a:p>
          <a:p>
            <a:pPr lvl="1"/>
            <a:r>
              <a:rPr lang="en-US" dirty="0"/>
              <a:t>Syntax:</a:t>
            </a:r>
          </a:p>
          <a:p>
            <a:pPr marL="1016000" lvl="2" indent="0">
              <a:buNone/>
            </a:pPr>
            <a:r>
              <a:rPr lang="en-US" dirty="0"/>
              <a:t>Scanner </a:t>
            </a:r>
            <a:r>
              <a:rPr lang="en-US" dirty="0" err="1"/>
              <a:t>myScanner</a:t>
            </a:r>
            <a:r>
              <a:rPr lang="en-US" dirty="0"/>
              <a:t> = new Scanner(System.in);</a:t>
            </a:r>
          </a:p>
          <a:p>
            <a:pPr marL="1016000" lvl="2" indent="0">
              <a:buNone/>
            </a:pPr>
            <a:r>
              <a:rPr lang="en-US" dirty="0"/>
              <a:t>String str = </a:t>
            </a:r>
            <a:r>
              <a:rPr lang="en-US" dirty="0" err="1"/>
              <a:t>myScanner.nextLine</a:t>
            </a:r>
            <a:r>
              <a:rPr lang="en-US" dirty="0"/>
              <a:t>(); // String input</a:t>
            </a:r>
          </a:p>
          <a:p>
            <a:pPr marL="1016000" lvl="2" indent="0">
              <a:buNone/>
            </a:pPr>
            <a:r>
              <a:rPr lang="en-US" dirty="0"/>
              <a:t>int num = </a:t>
            </a:r>
            <a:r>
              <a:rPr lang="en-US" dirty="0" err="1"/>
              <a:t>myScanner.nextInt</a:t>
            </a:r>
            <a:r>
              <a:rPr lang="en-US" dirty="0"/>
              <a:t>(); // Integer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08D7-7D5A-40B8-8031-28125F5170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41F78-387E-407A-A5D7-9D5797D66142}"/>
              </a:ext>
            </a:extLst>
          </p:cNvPr>
          <p:cNvGrpSpPr/>
          <p:nvPr/>
        </p:nvGrpSpPr>
        <p:grpSpPr>
          <a:xfrm>
            <a:off x="5999075" y="3664686"/>
            <a:ext cx="431083" cy="257893"/>
            <a:chOff x="6042991" y="4465982"/>
            <a:chExt cx="708858" cy="424070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3746173E-AF87-4E75-876D-7BA37EEB3C3F}"/>
                </a:ext>
              </a:extLst>
            </p:cNvPr>
            <p:cNvCxnSpPr>
              <a:cxnSpLocks/>
            </p:cNvCxnSpPr>
            <p:nvPr/>
          </p:nvCxnSpPr>
          <p:spPr>
            <a:xfrm>
              <a:off x="6216854" y="4598504"/>
              <a:ext cx="346565" cy="173438"/>
            </a:xfrm>
            <a:prstGeom prst="bentConnector3">
              <a:avLst>
                <a:gd name="adj1" fmla="val 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CEA11E-AF17-4870-8F8F-A89D8FF79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991" y="4465982"/>
              <a:ext cx="0" cy="4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61D6AB-98D8-44F8-935D-AF562E664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2" y="4890052"/>
              <a:ext cx="708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0745D5-F1B0-4F96-AF4A-62115BD50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1" y="4465982"/>
              <a:ext cx="410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D5C301-86A4-44A4-BDA0-2211DF923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809" y="4598504"/>
              <a:ext cx="298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1AC3D3-8AE8-49FE-932B-2DEA339A5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1848" y="4598504"/>
              <a:ext cx="1" cy="29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C1BE24-0795-461C-840F-6D95CE56379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09" y="4465982"/>
              <a:ext cx="0" cy="13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A8E1-548E-43CA-B8C0-453A7FC1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Scanner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28D3-86BF-41BD-8209-D0D6D1C1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Reads from an input stream</a:t>
            </a:r>
          </a:p>
          <a:p>
            <a:r>
              <a:rPr lang="en-US" dirty="0">
                <a:latin typeface="Arial"/>
                <a:cs typeface="Arial"/>
              </a:rPr>
              <a:t>Import from </a:t>
            </a:r>
            <a:r>
              <a:rPr lang="en-US" dirty="0" err="1">
                <a:latin typeface="Arial"/>
                <a:cs typeface="Arial"/>
              </a:rPr>
              <a:t>java.util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hasNext</a:t>
            </a:r>
            <a:r>
              <a:rPr lang="en-US" dirty="0">
                <a:latin typeface="Arial"/>
                <a:cs typeface="Arial"/>
              </a:rPr>
              <a:t>()</a:t>
            </a:r>
          </a:p>
          <a:p>
            <a:r>
              <a:rPr lang="en-US" dirty="0">
                <a:latin typeface="Arial"/>
                <a:cs typeface="Arial"/>
              </a:rPr>
              <a:t>next();</a:t>
            </a:r>
          </a:p>
          <a:p>
            <a:r>
              <a:rPr lang="en-US" dirty="0" err="1">
                <a:latin typeface="Arial"/>
                <a:cs typeface="Arial"/>
              </a:rPr>
              <a:t>nextLine</a:t>
            </a:r>
            <a:r>
              <a:rPr lang="en-US" dirty="0">
                <a:latin typeface="Arial"/>
                <a:cs typeface="Arial"/>
              </a:rPr>
              <a:t>(); </a:t>
            </a:r>
            <a:endParaRPr lang="en-US" dirty="0"/>
          </a:p>
          <a:p>
            <a:r>
              <a:rPr lang="en-US" dirty="0" err="1">
                <a:latin typeface="Arial"/>
                <a:cs typeface="Arial"/>
              </a:rPr>
              <a:t>nextInt</a:t>
            </a:r>
            <a:r>
              <a:rPr lang="en-US" dirty="0">
                <a:latin typeface="Arial"/>
                <a:cs typeface="Arial"/>
              </a:rPr>
              <a:t>(); </a:t>
            </a:r>
          </a:p>
          <a:p>
            <a:r>
              <a:rPr lang="en-US" dirty="0" err="1">
                <a:latin typeface="Arial"/>
                <a:cs typeface="Arial"/>
              </a:rPr>
              <a:t>nextDouble</a:t>
            </a:r>
            <a:r>
              <a:rPr lang="en-US" dirty="0">
                <a:latin typeface="Arial"/>
                <a:cs typeface="Arial"/>
              </a:rPr>
              <a:t>();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close();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C917-7FDA-4390-A180-FBFDFDB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3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2</TotalTime>
  <Words>249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2_Custom Design</vt:lpstr>
      <vt:lpstr>Math, StringBuilder, StringBuffer, Input/Output, Scanner</vt:lpstr>
      <vt:lpstr>Math</vt:lpstr>
      <vt:lpstr>StringBuilder</vt:lpstr>
      <vt:lpstr>StringBuffer</vt:lpstr>
      <vt:lpstr>Input/Output Streams</vt:lpstr>
      <vt:lpstr>Scanner Class</vt:lpstr>
      <vt:lpstr>Scanner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90</cp:revision>
  <cp:lastPrinted>2016-06-20T20:58:50Z</cp:lastPrinted>
  <dcterms:created xsi:type="dcterms:W3CDTF">2016-11-09T18:19:08Z</dcterms:created>
  <dcterms:modified xsi:type="dcterms:W3CDTF">2021-09-15T12:41:33Z</dcterms:modified>
</cp:coreProperties>
</file>