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65" d="100"/>
          <a:sy n="65" d="100"/>
        </p:scale>
        <p:origin x="35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9A564C8-81A6-4BF9-99E5-18DB27C1A7A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4FC6268-112C-4DBF-896D-2D4165B15A1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666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64C8-81A6-4BF9-99E5-18DB27C1A7A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268-112C-4DBF-896D-2D4165B1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8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64C8-81A6-4BF9-99E5-18DB27C1A7A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268-112C-4DBF-896D-2D4165B1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3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64C8-81A6-4BF9-99E5-18DB27C1A7A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268-112C-4DBF-896D-2D4165B1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0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A564C8-81A6-4BF9-99E5-18DB27C1A7A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FC6268-112C-4DBF-896D-2D4165B15A1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3583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64C8-81A6-4BF9-99E5-18DB27C1A7A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268-112C-4DBF-896D-2D4165B1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922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64C8-81A6-4BF9-99E5-18DB27C1A7A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268-112C-4DBF-896D-2D4165B1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075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64C8-81A6-4BF9-99E5-18DB27C1A7A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268-112C-4DBF-896D-2D4165B1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2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64C8-81A6-4BF9-99E5-18DB27C1A7A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268-112C-4DBF-896D-2D4165B1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837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9A564C8-81A6-4BF9-99E5-18DB27C1A7A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4FC6268-112C-4DBF-896D-2D4165B15A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2487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9A564C8-81A6-4BF9-99E5-18DB27C1A7A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4FC6268-112C-4DBF-896D-2D4165B1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5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A564C8-81A6-4BF9-99E5-18DB27C1A7A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FC6268-112C-4DBF-896D-2D4165B15A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403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x3zCdxN1i2WtM13akgZDUEYDVFthfl64GzyUL2K9H3M/edit" TargetMode="External"/><Relationship Id="rId2" Type="http://schemas.openxmlformats.org/officeDocument/2006/relationships/hyperlink" Target="https://drive.google.com/a/revature.com/file/d/0B9n46l8nCFw2em5sR2pJOFl6cE0/view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Maven servlet project guide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E09363-73D4-4BB7-A68A-180629A72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0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Servlet: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681212"/>
            <a:ext cx="6157913" cy="34638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Name package for project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com.example.servlets</a:t>
            </a:r>
            <a:r>
              <a:rPr lang="en-US" dirty="0"/>
              <a:t> package name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Name the class for the servlet → select finish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3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Servlet: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681212"/>
            <a:ext cx="6157913" cy="34638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Add “extends </a:t>
            </a:r>
            <a:r>
              <a:rPr lang="en-US" dirty="0" err="1"/>
              <a:t>HttpServlet</a:t>
            </a:r>
            <a:r>
              <a:rPr lang="en-US" dirty="0"/>
              <a:t>” to the class signature </a:t>
            </a:r>
          </a:p>
          <a:p>
            <a:pPr marL="742950" lvl="1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e.g. public class </a:t>
            </a:r>
            <a:r>
              <a:rPr lang="en-US" dirty="0" err="1"/>
              <a:t>ServletExample</a:t>
            </a:r>
            <a:r>
              <a:rPr lang="en-US" dirty="0"/>
              <a:t> extends </a:t>
            </a:r>
            <a:r>
              <a:rPr lang="en-US" dirty="0" err="1"/>
              <a:t>HttpServlet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8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Servlet: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681212"/>
            <a:ext cx="6157913" cy="34638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 the package explorer view, right click on project folder → select properties </a:t>
            </a:r>
          </a:p>
        </p:txBody>
      </p:sp>
    </p:spTree>
    <p:extLst>
      <p:ext uri="{BB962C8B-B14F-4D97-AF65-F5344CB8AC3E}">
        <p14:creationId xmlns:p14="http://schemas.microsoft.com/office/powerpoint/2010/main" val="9289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Servlet: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80" y="920750"/>
            <a:ext cx="5751103" cy="49847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Scroll down to target runtimes(listed in the left column) → select server</a:t>
            </a:r>
          </a:p>
          <a:p>
            <a:pPr marL="742950" lvl="1" indent="-285750" fontAlgn="base">
              <a:buFont typeface="Courier New" panose="02070309020205020404" pitchFamily="49" charset="0"/>
              <a:buChar char="o"/>
            </a:pP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TomCat</a:t>
            </a:r>
            <a:r>
              <a:rPr lang="en-US" dirty="0"/>
              <a:t> or Oracle </a:t>
            </a:r>
            <a:r>
              <a:rPr lang="en-US" dirty="0" err="1"/>
              <a:t>Weblogic</a:t>
            </a:r>
            <a:endParaRPr lang="en-US" dirty="0"/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Select Apply</a:t>
            </a:r>
          </a:p>
        </p:txBody>
      </p:sp>
    </p:spTree>
    <p:extLst>
      <p:ext uri="{BB962C8B-B14F-4D97-AF65-F5344CB8AC3E}">
        <p14:creationId xmlns:p14="http://schemas.microsoft.com/office/powerpoint/2010/main" val="1572545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Servlet: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681212"/>
            <a:ext cx="6157913" cy="34638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Redirect back to you servlet class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Hover over “</a:t>
            </a:r>
            <a:r>
              <a:rPr lang="en-US" dirty="0" err="1"/>
              <a:t>HttpServlet</a:t>
            </a:r>
            <a:r>
              <a:rPr lang="en-US" dirty="0"/>
              <a:t>” and listed in the </a:t>
            </a:r>
            <a:r>
              <a:rPr lang="en-US" dirty="0" err="1"/>
              <a:t>ToolTipBox</a:t>
            </a:r>
            <a:r>
              <a:rPr lang="en-US" dirty="0"/>
              <a:t> Select “Import </a:t>
            </a:r>
            <a:r>
              <a:rPr lang="en-US" dirty="0" err="1"/>
              <a:t>HttpServlet</a:t>
            </a:r>
            <a:r>
              <a:rPr lang="en-US" dirty="0"/>
              <a:t>”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Ex: shortcut keys </a:t>
            </a:r>
            <a:r>
              <a:rPr lang="en-US" dirty="0" err="1"/>
              <a:t>ctrl+shift+o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3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Servlet: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761393"/>
            <a:ext cx="6157913" cy="330346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Optional: add a comment to help you remember the intended endpoint </a:t>
            </a:r>
            <a:r>
              <a:rPr lang="en-US" dirty="0" err="1"/>
              <a:t>url</a:t>
            </a:r>
            <a:endParaRPr lang="en-US" dirty="0"/>
          </a:p>
          <a:p>
            <a:pPr marL="742950" lvl="1" indent="-285750" fontAlgn="base">
              <a:buFont typeface="Courier New" panose="02070309020205020404" pitchFamily="49" charset="0"/>
              <a:buChar char="o"/>
            </a:pPr>
            <a:r>
              <a:rPr lang="en-US" dirty="0" err="1"/>
              <a:t>Eg</a:t>
            </a:r>
            <a:r>
              <a:rPr lang="en-US" dirty="0"/>
              <a:t>. /* URL for </a:t>
            </a:r>
            <a:r>
              <a:rPr lang="en-US" dirty="0" err="1"/>
              <a:t>ExampleServlet</a:t>
            </a:r>
            <a:r>
              <a:rPr lang="en-US" dirty="0"/>
              <a:t>: /example */ 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Override the </a:t>
            </a:r>
            <a:r>
              <a:rPr lang="en-US" dirty="0" err="1"/>
              <a:t>doGet</a:t>
            </a:r>
            <a:r>
              <a:rPr lang="en-US" dirty="0"/>
              <a:t>/</a:t>
            </a:r>
            <a:r>
              <a:rPr lang="en-US" dirty="0" err="1"/>
              <a:t>doPost</a:t>
            </a:r>
            <a:r>
              <a:rPr lang="en-US" dirty="0"/>
              <a:t> method as needed, each method has the same signature format:</a:t>
            </a:r>
          </a:p>
          <a:p>
            <a:pPr marL="742950" lvl="1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Protected void </a:t>
            </a:r>
            <a:r>
              <a:rPr lang="en-US" dirty="0" err="1"/>
              <a:t>doGet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</a:t>
            </a:r>
            <a:r>
              <a:rPr lang="en-US" dirty="0" err="1"/>
              <a:t>req</a:t>
            </a:r>
            <a:r>
              <a:rPr lang="en-US" dirty="0"/>
              <a:t>, </a:t>
            </a:r>
            <a:r>
              <a:rPr lang="en-US" dirty="0" err="1"/>
              <a:t>HttpServletResponse</a:t>
            </a:r>
            <a:r>
              <a:rPr lang="en-US" dirty="0"/>
              <a:t> rep) throws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ServletException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Servlet: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761393"/>
            <a:ext cx="6157913" cy="330346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Under text underline in red, import the following </a:t>
            </a:r>
            <a:r>
              <a:rPr lang="en-US" dirty="0" err="1"/>
              <a:t>HttpServletResponse</a:t>
            </a:r>
            <a:r>
              <a:rPr lang="en-US" dirty="0"/>
              <a:t>, </a:t>
            </a:r>
            <a:r>
              <a:rPr lang="en-US" dirty="0" err="1"/>
              <a:t>HttpServletRequest</a:t>
            </a:r>
            <a:r>
              <a:rPr lang="en-US" dirty="0"/>
              <a:t>,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(java.io)</a:t>
            </a:r>
          </a:p>
          <a:p>
            <a:pPr marL="742950" lvl="1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Shortcut key: ctrl + shift + o , to import all at once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Test case: </a:t>
            </a:r>
            <a:r>
              <a:rPr lang="en-US" dirty="0" err="1"/>
              <a:t>System.out.println</a:t>
            </a:r>
            <a:r>
              <a:rPr lang="en-US" dirty="0"/>
              <a:t>, (“Test SLS, Steve’s favorite shape is a triangle”);</a:t>
            </a:r>
          </a:p>
        </p:txBody>
      </p:sp>
    </p:spTree>
    <p:extLst>
      <p:ext uri="{BB962C8B-B14F-4D97-AF65-F5344CB8AC3E}">
        <p14:creationId xmlns:p14="http://schemas.microsoft.com/office/powerpoint/2010/main" val="755380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Web.xml: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761393"/>
            <a:ext cx="6157913" cy="330346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Select project folder → select </a:t>
            </a:r>
            <a:r>
              <a:rPr lang="en-US" dirty="0" err="1"/>
              <a:t>src</a:t>
            </a:r>
            <a:r>
              <a:rPr lang="en-US" dirty="0"/>
              <a:t> → select main → select </a:t>
            </a:r>
            <a:r>
              <a:rPr lang="en-US" dirty="0" err="1"/>
              <a:t>webapp</a:t>
            </a:r>
            <a:r>
              <a:rPr lang="en-US" dirty="0"/>
              <a:t> → WEB-INF → open web.xml</a:t>
            </a:r>
          </a:p>
        </p:txBody>
      </p:sp>
    </p:spTree>
    <p:extLst>
      <p:ext uri="{BB962C8B-B14F-4D97-AF65-F5344CB8AC3E}">
        <p14:creationId xmlns:p14="http://schemas.microsoft.com/office/powerpoint/2010/main" val="1564693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Web.xml: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761393"/>
            <a:ext cx="6157913" cy="330346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Under the &lt;/welcome-file-list&gt; type the &lt;servlet&gt; tag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Inside the servlet tag type:</a:t>
            </a:r>
          </a:p>
          <a:p>
            <a:pPr marL="742950" lvl="1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&lt;servlet-name&gt;</a:t>
            </a:r>
            <a:r>
              <a:rPr lang="en-US" dirty="0" err="1"/>
              <a:t>AliasName</a:t>
            </a:r>
            <a:r>
              <a:rPr lang="en-US" dirty="0"/>
              <a:t>&lt;/servlet-name&gt;</a:t>
            </a:r>
          </a:p>
          <a:p>
            <a:pPr marL="742950" lvl="1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&lt;servlet-class&gt;</a:t>
            </a:r>
            <a:r>
              <a:rPr lang="en-US" dirty="0" err="1"/>
              <a:t>com.ex.servlets.classname</a:t>
            </a:r>
            <a:r>
              <a:rPr lang="en-US" dirty="0"/>
              <a:t>&lt;/servlet-class&gt;</a:t>
            </a:r>
          </a:p>
          <a:p>
            <a:pPr marL="742950" lvl="1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Close the &lt;/servlet&gt; tag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Under the &lt;servlet&gt; closing tag type &lt;servlet-mapping&gt; tag</a:t>
            </a:r>
          </a:p>
          <a:p>
            <a:pPr marL="742950" lvl="1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&lt;servlet-name&gt;</a:t>
            </a:r>
            <a:r>
              <a:rPr lang="en-US" dirty="0" err="1"/>
              <a:t>AliasName</a:t>
            </a:r>
            <a:r>
              <a:rPr lang="en-US" dirty="0"/>
              <a:t>&lt;/servlet-name&gt;</a:t>
            </a:r>
          </a:p>
          <a:p>
            <a:pPr marL="742950" lvl="1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&lt;</a:t>
            </a:r>
            <a:r>
              <a:rPr lang="en-US" dirty="0" err="1"/>
              <a:t>url</a:t>
            </a:r>
            <a:r>
              <a:rPr lang="en-US" dirty="0"/>
              <a:t>-pattern&gt;/endpoint&lt;/</a:t>
            </a:r>
            <a:r>
              <a:rPr lang="en-US" dirty="0" err="1"/>
              <a:t>url</a:t>
            </a:r>
            <a:r>
              <a:rPr lang="en-US" dirty="0"/>
              <a:t>-pattern&gt;</a:t>
            </a:r>
          </a:p>
          <a:p>
            <a:pPr marL="742950" lvl="1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Close the &lt;/servlet-mapping&gt;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7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the Servlet on Server: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761393"/>
            <a:ext cx="6157913" cy="330346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On the top right hand corner of Spring Tools </a:t>
            </a:r>
            <a:r>
              <a:rPr lang="en-US" dirty="0" err="1"/>
              <a:t>Suite,select</a:t>
            </a:r>
            <a:r>
              <a:rPr lang="en-US" dirty="0"/>
              <a:t> Spring perspective Icon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At the bottom-left hand corner , click on the server (Tomcat or </a:t>
            </a:r>
            <a:r>
              <a:rPr lang="en-US" dirty="0" err="1"/>
              <a:t>Weblogic</a:t>
            </a:r>
            <a:r>
              <a:rPr lang="en-US" dirty="0"/>
              <a:t>)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On the tooltip bar listed slightly above, select the green start icon, to start server.</a:t>
            </a:r>
          </a:p>
        </p:txBody>
      </p:sp>
    </p:spTree>
    <p:extLst>
      <p:ext uri="{BB962C8B-B14F-4D97-AF65-F5344CB8AC3E}">
        <p14:creationId xmlns:p14="http://schemas.microsoft.com/office/powerpoint/2010/main" val="417728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Apache Tomcat or Oracle </a:t>
            </a:r>
            <a:r>
              <a:rPr lang="en-US" dirty="0" err="1"/>
              <a:t>Weblogic</a:t>
            </a:r>
            <a:r>
              <a:rPr lang="en-US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 Set Up Apache Tomcat Server: click the link</a:t>
            </a:r>
            <a:endParaRPr lang="en-US" dirty="0"/>
          </a:p>
          <a:p>
            <a:r>
              <a:rPr lang="en-US" u="sng" dirty="0">
                <a:hlinkClick r:id="rId2"/>
              </a:rPr>
              <a:t>https://drive.google.com/a/revature.com/file/d/0B9n46l8nCFw2em5sR2pJOFl6cE0/view?usp=sharing</a:t>
            </a:r>
            <a:endParaRPr lang="en-US" dirty="0"/>
          </a:p>
          <a:p>
            <a:br>
              <a:rPr lang="en-US" dirty="0"/>
            </a:br>
            <a:r>
              <a:rPr lang="en-US" b="1" dirty="0"/>
              <a:t>To Set Up Oracle </a:t>
            </a:r>
            <a:r>
              <a:rPr lang="en-US" b="1" dirty="0" err="1"/>
              <a:t>Weblogic</a:t>
            </a:r>
            <a:r>
              <a:rPr lang="en-US" b="1" dirty="0"/>
              <a:t> Server: click the link</a:t>
            </a:r>
            <a:endParaRPr lang="en-US" dirty="0"/>
          </a:p>
          <a:p>
            <a:r>
              <a:rPr lang="en-US" u="sng" dirty="0">
                <a:hlinkClick r:id="rId3"/>
              </a:rPr>
              <a:t>https://docs.google.com/document/d/1x3zCdxN1i2WtM13akgZDUEYDVFthfl64GzyUL2K9H3M/edit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41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the Servlet on Server: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681212"/>
            <a:ext cx="6157913" cy="34638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Located on the tooltip above , click the green run button, select → run as → run on server</a:t>
            </a:r>
          </a:p>
        </p:txBody>
      </p:sp>
    </p:spTree>
    <p:extLst>
      <p:ext uri="{BB962C8B-B14F-4D97-AF65-F5344CB8AC3E}">
        <p14:creationId xmlns:p14="http://schemas.microsoft.com/office/powerpoint/2010/main" val="462152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the Servlet on Server: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957" y="920750"/>
            <a:ext cx="4564349" cy="49847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Select “Choose existing server” , make sure correct server and select finish</a:t>
            </a:r>
          </a:p>
        </p:txBody>
      </p:sp>
    </p:spTree>
    <p:extLst>
      <p:ext uri="{BB962C8B-B14F-4D97-AF65-F5344CB8AC3E}">
        <p14:creationId xmlns:p14="http://schemas.microsoft.com/office/powerpoint/2010/main" val="28066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the Servlet on Server: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761393"/>
            <a:ext cx="6157913" cy="330346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Done.</a:t>
            </a:r>
          </a:p>
        </p:txBody>
      </p:sp>
    </p:spTree>
    <p:extLst>
      <p:ext uri="{BB962C8B-B14F-4D97-AF65-F5344CB8AC3E}">
        <p14:creationId xmlns:p14="http://schemas.microsoft.com/office/powerpoint/2010/main" val="50721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Establish The Maven Project Setup: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681212"/>
            <a:ext cx="6157913" cy="34638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Open Spring Tools Suite 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Designate a workspace to a certain directory on your C:/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File -&gt; new -&gt; Maven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0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Establish The Maven Project Setup: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681212"/>
            <a:ext cx="6157913" cy="34638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Click on the “create simple project” icon located at the top of the window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Click next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7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Establish The Maven Project Setup: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681212"/>
            <a:ext cx="6157913" cy="34638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Enter a group ID: place file path </a:t>
            </a:r>
            <a:r>
              <a:rPr lang="en-US" dirty="0" err="1"/>
              <a:t>e.g</a:t>
            </a:r>
            <a:r>
              <a:rPr lang="en-US" dirty="0"/>
              <a:t>(</a:t>
            </a:r>
            <a:r>
              <a:rPr lang="en-US" dirty="0" err="1"/>
              <a:t>com.revature.project</a:t>
            </a:r>
            <a:r>
              <a:rPr lang="en-US" dirty="0"/>
              <a:t> name) 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Enter an artifact ID: project name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Listed below, change packaging to “.war”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Click finish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7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Establish The Maven Project Setup: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681212"/>
            <a:ext cx="6157913" cy="34638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Right click your project → go to Java EE tools → Click generate deployment descriptor stub</a:t>
            </a:r>
          </a:p>
        </p:txBody>
      </p:sp>
    </p:spTree>
    <p:extLst>
      <p:ext uri="{BB962C8B-B14F-4D97-AF65-F5344CB8AC3E}">
        <p14:creationId xmlns:p14="http://schemas.microsoft.com/office/powerpoint/2010/main" val="296008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Java Version For Pom.xml: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681212"/>
            <a:ext cx="6157913" cy="34638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Update the Java version of the Maven project in the pom.xml 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Under project, select your target folder → select pom.xml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Click on pom.xml tag located at the bottom of the window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Create &lt;properties&gt; tag inside the project body listed below the &lt;packaging&gt; tag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Inside the &lt;properties&gt; tag specify, Java version we want to use (in this case java 1.8)</a:t>
            </a:r>
          </a:p>
          <a:p>
            <a:pPr marL="742950" lvl="1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Type: &lt;</a:t>
            </a:r>
            <a:r>
              <a:rPr lang="en-US" dirty="0" err="1"/>
              <a:t>maven.compiler.source</a:t>
            </a:r>
            <a:r>
              <a:rPr lang="en-US" dirty="0"/>
              <a:t>&gt; 1.8 &lt;/</a:t>
            </a:r>
            <a:r>
              <a:rPr lang="en-US" dirty="0" err="1"/>
              <a:t>maven.compiler.source</a:t>
            </a:r>
            <a:r>
              <a:rPr lang="en-US" dirty="0"/>
              <a:t>&gt;</a:t>
            </a:r>
          </a:p>
          <a:p>
            <a:pPr marL="742950" lvl="1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Type:&lt;</a:t>
            </a:r>
            <a:r>
              <a:rPr lang="en-US" dirty="0" err="1"/>
              <a:t>maven.compiler.target</a:t>
            </a:r>
            <a:r>
              <a:rPr lang="en-US" dirty="0"/>
              <a:t>&gt; 1.8 &lt;/</a:t>
            </a:r>
            <a:r>
              <a:rPr lang="en-US" dirty="0" err="1"/>
              <a:t>maven.compiler.target</a:t>
            </a:r>
            <a:r>
              <a:rPr lang="en-US" dirty="0"/>
              <a:t>&gt;</a:t>
            </a:r>
          </a:p>
          <a:p>
            <a:pPr marL="742950" lvl="1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Close the &lt;/properties&gt;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1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Java Version For Pom.xml: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681212"/>
            <a:ext cx="6157913" cy="34638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Right click your project folder 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Select Maven → select “update project”(Alt+F5)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US" dirty="0"/>
              <a:t>Select the project name → select Ok</a:t>
            </a:r>
          </a:p>
        </p:txBody>
      </p:sp>
    </p:spTree>
    <p:extLst>
      <p:ext uri="{BB962C8B-B14F-4D97-AF65-F5344CB8AC3E}">
        <p14:creationId xmlns:p14="http://schemas.microsoft.com/office/powerpoint/2010/main" val="291141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Servlet: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681212"/>
            <a:ext cx="6157913" cy="34638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Right-click your project folder → select new → select class </a:t>
            </a:r>
          </a:p>
        </p:txBody>
      </p:sp>
    </p:spTree>
    <p:extLst>
      <p:ext uri="{BB962C8B-B14F-4D97-AF65-F5344CB8AC3E}">
        <p14:creationId xmlns:p14="http://schemas.microsoft.com/office/powerpoint/2010/main" val="387549904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202</TotalTime>
  <Words>805</Words>
  <Application>Microsoft Office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Gill Sans MT</vt:lpstr>
      <vt:lpstr>Impact</vt:lpstr>
      <vt:lpstr>Badge</vt:lpstr>
      <vt:lpstr>Maven servlet project guide</vt:lpstr>
      <vt:lpstr>Setting up Apache Tomcat or Oracle Weblogic server</vt:lpstr>
      <vt:lpstr>Establish The Maven Project Setup:</vt:lpstr>
      <vt:lpstr>Establish The Maven Project Setup:</vt:lpstr>
      <vt:lpstr>Establish The Maven Project Setup:</vt:lpstr>
      <vt:lpstr>Establish The Maven Project Setup:</vt:lpstr>
      <vt:lpstr>Setting up the Java Version For Pom.xml:</vt:lpstr>
      <vt:lpstr>Setting up the Java Version For Pom.xml:</vt:lpstr>
      <vt:lpstr>Setting up the Servlet:</vt:lpstr>
      <vt:lpstr>Setting up the Servlet:</vt:lpstr>
      <vt:lpstr>Setting up the Servlet:</vt:lpstr>
      <vt:lpstr>Setting up the Servlet:</vt:lpstr>
      <vt:lpstr>Setting up the Servlet:</vt:lpstr>
      <vt:lpstr>Setting up the Servlet:</vt:lpstr>
      <vt:lpstr>Setting up the Servlet:</vt:lpstr>
      <vt:lpstr>Setting up the Servlet:</vt:lpstr>
      <vt:lpstr>Setting Up the Web.xml:</vt:lpstr>
      <vt:lpstr>Setting Up the Web.xml:</vt:lpstr>
      <vt:lpstr>Testing the Servlet on Server:</vt:lpstr>
      <vt:lpstr>Testing the Servlet on Server:</vt:lpstr>
      <vt:lpstr>Testing the Servlet on Server:</vt:lpstr>
      <vt:lpstr>Testing the Servlet on Server: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between Clients and servers</dc:title>
  <dc:creator>Joseph Nguyen</dc:creator>
  <cp:lastModifiedBy>Steve kelsey</cp:lastModifiedBy>
  <cp:revision>11</cp:revision>
  <dcterms:created xsi:type="dcterms:W3CDTF">2017-07-06T16:34:21Z</dcterms:created>
  <dcterms:modified xsi:type="dcterms:W3CDTF">2018-11-02T15:41:31Z</dcterms:modified>
</cp:coreProperties>
</file>