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6"/>
  </p:notesMasterIdLst>
  <p:sldIdLst>
    <p:sldId id="256" r:id="rId2"/>
    <p:sldId id="290" r:id="rId3"/>
    <p:sldId id="291" r:id="rId4"/>
    <p:sldId id="270" r:id="rId5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5005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Git and Command Line Basics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Let’s take the following program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177554" y="1481446"/>
            <a:ext cx="4850374" cy="392011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140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  <p:sp>
        <p:nvSpPr>
          <p:cNvPr id="269" name="Google Shape;269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12583</TotalTime>
  <Words>13</Words>
  <Application>Microsoft Office PowerPoint</Application>
  <PresentationFormat>On-screen Show (4:3)</PresentationFormat>
  <Paragraphs>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Courier New</vt:lpstr>
      <vt:lpstr>2_Custom Design</vt:lpstr>
      <vt:lpstr>Git and Command Line Basics</vt:lpstr>
      <vt:lpstr>Let’s take the following program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 OOP</dc:title>
  <dc:creator>Joseph Highe</dc:creator>
  <cp:lastModifiedBy>Joseph Highe</cp:lastModifiedBy>
  <cp:revision>69</cp:revision>
  <dcterms:modified xsi:type="dcterms:W3CDTF">2021-02-07T19:20:48Z</dcterms:modified>
</cp:coreProperties>
</file>