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3668" r:id="rId2"/>
    <p:sldMasterId id="2147483677" r:id="rId3"/>
    <p:sldMasterId id="2147483723" r:id="rId4"/>
  </p:sldMasterIdLst>
  <p:notesMasterIdLst>
    <p:notesMasterId r:id="rId12"/>
  </p:notesMasterIdLst>
  <p:handoutMasterIdLst>
    <p:handoutMasterId r:id="rId13"/>
  </p:handoutMasterIdLst>
  <p:sldIdLst>
    <p:sldId id="617" r:id="rId5"/>
    <p:sldId id="616" r:id="rId6"/>
    <p:sldId id="618" r:id="rId7"/>
    <p:sldId id="619" r:id="rId8"/>
    <p:sldId id="621" r:id="rId9"/>
    <p:sldId id="620" r:id="rId10"/>
    <p:sldId id="622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4C55"/>
    <a:srgbClr val="F36A25"/>
    <a:srgbClr val="A0A1A0"/>
    <a:srgbClr val="C74A0B"/>
    <a:srgbClr val="853107"/>
    <a:srgbClr val="73A5C2"/>
    <a:srgbClr val="F7A528"/>
    <a:srgbClr val="F18E09"/>
    <a:srgbClr val="F6A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95378" autoAdjust="0"/>
  </p:normalViewPr>
  <p:slideViewPr>
    <p:cSldViewPr snapToGrid="0">
      <p:cViewPr varScale="1">
        <p:scale>
          <a:sx n="94" d="100"/>
          <a:sy n="94" d="100"/>
        </p:scale>
        <p:origin x="941" y="77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328" y="-998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7620000" cy="5334000"/>
          </a:xfrm>
          <a:prstGeom prst="rect">
            <a:avLst/>
          </a:prstGeom>
        </p:spPr>
        <p:txBody>
          <a:bodyPr vert="horz" lIns="0" tIns="0" rIns="0" bIns="0"/>
          <a:lstStyle>
            <a:lvl1pPr marL="230188" indent="-2301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»"/>
              <a:defRPr sz="1600">
                <a:solidFill>
                  <a:srgbClr val="666666"/>
                </a:solidFill>
                <a:latin typeface="Arial"/>
                <a:cs typeface="Arial"/>
              </a:defRPr>
            </a:lvl1pPr>
            <a:lvl2pPr marL="460375" indent="-2301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2pPr>
            <a:lvl3pPr marL="688975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3pPr>
            <a:lvl4pPr marL="919163" indent="-2301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4pPr>
            <a:lvl5pPr marL="1138238" indent="-2190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563562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3000">
                <a:solidFill>
                  <a:srgbClr val="003366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931" y="6400800"/>
            <a:ext cx="9144000" cy="457200"/>
          </a:xfrm>
          <a:prstGeom prst="rect">
            <a:avLst/>
          </a:prstGeom>
          <a:solidFill>
            <a:srgbClr val="F6A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4416518"/>
            <a:ext cx="2564931" cy="44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23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1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06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9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53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13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05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21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441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11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0000">
                <a:srgbClr val="122137"/>
              </a:gs>
              <a:gs pos="0">
                <a:srgbClr val="00336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90800"/>
            <a:ext cx="8229600" cy="68580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600" spc="600" baseline="0">
                <a:solidFill>
                  <a:srgbClr val="249DF8"/>
                </a:solidFill>
                <a:latin typeface="Georgia"/>
                <a:cs typeface="Georgia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18" y="3352800"/>
            <a:ext cx="1190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32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051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259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7048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910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18912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647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734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FAB9-E49C-40CA-91A3-BEDFE879EF5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28CE-2607-4490-9732-3718BE54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70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3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7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7620000" cy="5334000"/>
          </a:xfrm>
          <a:prstGeom prst="rect">
            <a:avLst/>
          </a:prstGeom>
        </p:spPr>
        <p:txBody>
          <a:bodyPr vert="horz" lIns="0" tIns="0" rIns="0" bIns="0"/>
          <a:lstStyle>
            <a:lvl1pPr marL="230188" indent="-2301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»"/>
              <a:defRPr sz="1600">
                <a:solidFill>
                  <a:srgbClr val="666666"/>
                </a:solidFill>
                <a:latin typeface="Arial"/>
                <a:cs typeface="Arial"/>
              </a:defRPr>
            </a:lvl1pPr>
            <a:lvl2pPr marL="460375" indent="-2301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2pPr>
            <a:lvl3pPr marL="688975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3pPr>
            <a:lvl4pPr marL="919163" indent="-2301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4pPr>
            <a:lvl5pPr marL="1138238" indent="-2190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9DF8"/>
              </a:buClr>
              <a:buFont typeface="Lucida Grande"/>
              <a:buChar char="–"/>
              <a:defRPr sz="1600">
                <a:solidFill>
                  <a:srgbClr val="666666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563562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3000">
                <a:solidFill>
                  <a:srgbClr val="003366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931" y="6400800"/>
            <a:ext cx="9144000" cy="457200"/>
          </a:xfrm>
          <a:prstGeom prst="rect">
            <a:avLst/>
          </a:prstGeom>
          <a:solidFill>
            <a:srgbClr val="F6A8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4416518"/>
            <a:ext cx="2564931" cy="44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0000">
                <a:srgbClr val="122137"/>
              </a:gs>
              <a:gs pos="0">
                <a:srgbClr val="00336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90800"/>
            <a:ext cx="8229600" cy="68580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600" spc="600" baseline="0">
                <a:solidFill>
                  <a:srgbClr val="249DF8"/>
                </a:solidFill>
                <a:latin typeface="Georgia"/>
                <a:cs typeface="Georgia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18" y="3352800"/>
            <a:ext cx="1190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22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lantin MT Semi Bol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264458" y="365740"/>
              <a:ext cx="1553307" cy="487719"/>
              <a:chOff x="166688" y="-3240088"/>
              <a:chExt cx="9136063" cy="2868613"/>
            </a:xfrm>
          </p:grpSpPr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166688" y="-1244600"/>
                <a:ext cx="876300" cy="850900"/>
              </a:xfrm>
              <a:custGeom>
                <a:avLst/>
                <a:gdLst>
                  <a:gd name="T0" fmla="*/ 98 w 552"/>
                  <a:gd name="T1" fmla="*/ 79 h 536"/>
                  <a:gd name="T2" fmla="*/ 98 w 552"/>
                  <a:gd name="T3" fmla="*/ 241 h 536"/>
                  <a:gd name="T4" fmla="*/ 307 w 552"/>
                  <a:gd name="T5" fmla="*/ 241 h 536"/>
                  <a:gd name="T6" fmla="*/ 342 w 552"/>
                  <a:gd name="T7" fmla="*/ 241 h 536"/>
                  <a:gd name="T8" fmla="*/ 374 w 552"/>
                  <a:gd name="T9" fmla="*/ 238 h 536"/>
                  <a:gd name="T10" fmla="*/ 398 w 552"/>
                  <a:gd name="T11" fmla="*/ 231 h 536"/>
                  <a:gd name="T12" fmla="*/ 417 w 552"/>
                  <a:gd name="T13" fmla="*/ 222 h 536"/>
                  <a:gd name="T14" fmla="*/ 431 w 552"/>
                  <a:gd name="T15" fmla="*/ 206 h 536"/>
                  <a:gd name="T16" fmla="*/ 440 w 552"/>
                  <a:gd name="T17" fmla="*/ 187 h 536"/>
                  <a:gd name="T18" fmla="*/ 443 w 552"/>
                  <a:gd name="T19" fmla="*/ 161 h 536"/>
                  <a:gd name="T20" fmla="*/ 440 w 552"/>
                  <a:gd name="T21" fmla="*/ 135 h 536"/>
                  <a:gd name="T22" fmla="*/ 431 w 552"/>
                  <a:gd name="T23" fmla="*/ 114 h 536"/>
                  <a:gd name="T24" fmla="*/ 417 w 552"/>
                  <a:gd name="T25" fmla="*/ 100 h 536"/>
                  <a:gd name="T26" fmla="*/ 398 w 552"/>
                  <a:gd name="T27" fmla="*/ 89 h 536"/>
                  <a:gd name="T28" fmla="*/ 374 w 552"/>
                  <a:gd name="T29" fmla="*/ 84 h 536"/>
                  <a:gd name="T30" fmla="*/ 342 w 552"/>
                  <a:gd name="T31" fmla="*/ 80 h 536"/>
                  <a:gd name="T32" fmla="*/ 307 w 552"/>
                  <a:gd name="T33" fmla="*/ 79 h 536"/>
                  <a:gd name="T34" fmla="*/ 98 w 552"/>
                  <a:gd name="T35" fmla="*/ 79 h 536"/>
                  <a:gd name="T36" fmla="*/ 0 w 552"/>
                  <a:gd name="T37" fmla="*/ 0 h 536"/>
                  <a:gd name="T38" fmla="*/ 323 w 552"/>
                  <a:gd name="T39" fmla="*/ 0 h 536"/>
                  <a:gd name="T40" fmla="*/ 377 w 552"/>
                  <a:gd name="T41" fmla="*/ 2 h 536"/>
                  <a:gd name="T42" fmla="*/ 422 w 552"/>
                  <a:gd name="T43" fmla="*/ 9 h 536"/>
                  <a:gd name="T44" fmla="*/ 461 w 552"/>
                  <a:gd name="T45" fmla="*/ 19 h 536"/>
                  <a:gd name="T46" fmla="*/ 490 w 552"/>
                  <a:gd name="T47" fmla="*/ 37 h 536"/>
                  <a:gd name="T48" fmla="*/ 513 w 552"/>
                  <a:gd name="T49" fmla="*/ 58 h 536"/>
                  <a:gd name="T50" fmla="*/ 529 w 552"/>
                  <a:gd name="T51" fmla="*/ 86 h 536"/>
                  <a:gd name="T52" fmla="*/ 538 w 552"/>
                  <a:gd name="T53" fmla="*/ 119 h 536"/>
                  <a:gd name="T54" fmla="*/ 541 w 552"/>
                  <a:gd name="T55" fmla="*/ 157 h 536"/>
                  <a:gd name="T56" fmla="*/ 538 w 552"/>
                  <a:gd name="T57" fmla="*/ 194 h 536"/>
                  <a:gd name="T58" fmla="*/ 529 w 552"/>
                  <a:gd name="T59" fmla="*/ 225 h 536"/>
                  <a:gd name="T60" fmla="*/ 513 w 552"/>
                  <a:gd name="T61" fmla="*/ 252 h 536"/>
                  <a:gd name="T62" fmla="*/ 494 w 552"/>
                  <a:gd name="T63" fmla="*/ 272 h 536"/>
                  <a:gd name="T64" fmla="*/ 473 w 552"/>
                  <a:gd name="T65" fmla="*/ 290 h 536"/>
                  <a:gd name="T66" fmla="*/ 447 w 552"/>
                  <a:gd name="T67" fmla="*/ 302 h 536"/>
                  <a:gd name="T68" fmla="*/ 421 w 552"/>
                  <a:gd name="T69" fmla="*/ 311 h 536"/>
                  <a:gd name="T70" fmla="*/ 393 w 552"/>
                  <a:gd name="T71" fmla="*/ 314 h 536"/>
                  <a:gd name="T72" fmla="*/ 384 w 552"/>
                  <a:gd name="T73" fmla="*/ 314 h 536"/>
                  <a:gd name="T74" fmla="*/ 552 w 552"/>
                  <a:gd name="T75" fmla="*/ 536 h 536"/>
                  <a:gd name="T76" fmla="*/ 431 w 552"/>
                  <a:gd name="T77" fmla="*/ 536 h 536"/>
                  <a:gd name="T78" fmla="*/ 274 w 552"/>
                  <a:gd name="T79" fmla="*/ 323 h 536"/>
                  <a:gd name="T80" fmla="*/ 274 w 552"/>
                  <a:gd name="T81" fmla="*/ 321 h 536"/>
                  <a:gd name="T82" fmla="*/ 98 w 552"/>
                  <a:gd name="T83" fmla="*/ 321 h 536"/>
                  <a:gd name="T84" fmla="*/ 98 w 552"/>
                  <a:gd name="T85" fmla="*/ 536 h 536"/>
                  <a:gd name="T86" fmla="*/ 0 w 552"/>
                  <a:gd name="T87" fmla="*/ 536 h 536"/>
                  <a:gd name="T88" fmla="*/ 0 w 552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536">
                    <a:moveTo>
                      <a:pt x="98" y="79"/>
                    </a:moveTo>
                    <a:lnTo>
                      <a:pt x="98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4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4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8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61" y="19"/>
                    </a:lnTo>
                    <a:lnTo>
                      <a:pt x="490" y="37"/>
                    </a:lnTo>
                    <a:lnTo>
                      <a:pt x="513" y="58"/>
                    </a:lnTo>
                    <a:lnTo>
                      <a:pt x="529" y="86"/>
                    </a:lnTo>
                    <a:lnTo>
                      <a:pt x="538" y="119"/>
                    </a:lnTo>
                    <a:lnTo>
                      <a:pt x="541" y="157"/>
                    </a:lnTo>
                    <a:lnTo>
                      <a:pt x="538" y="194"/>
                    </a:lnTo>
                    <a:lnTo>
                      <a:pt x="529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3" y="290"/>
                    </a:lnTo>
                    <a:lnTo>
                      <a:pt x="447" y="302"/>
                    </a:lnTo>
                    <a:lnTo>
                      <a:pt x="421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2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4" y="321"/>
                    </a:lnTo>
                    <a:lnTo>
                      <a:pt x="98" y="321"/>
                    </a:lnTo>
                    <a:lnTo>
                      <a:pt x="9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1258888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40 w 488"/>
                  <a:gd name="T3" fmla="*/ 0 h 536"/>
                  <a:gd name="T4" fmla="*/ 455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5 w 488"/>
                  <a:gd name="T17" fmla="*/ 79 h 536"/>
                  <a:gd name="T18" fmla="*/ 440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54 w 488"/>
                  <a:gd name="T25" fmla="*/ 218 h 536"/>
                  <a:gd name="T26" fmla="*/ 370 w 488"/>
                  <a:gd name="T27" fmla="*/ 222 h 536"/>
                  <a:gd name="T28" fmla="*/ 384 w 488"/>
                  <a:gd name="T29" fmla="*/ 231 h 536"/>
                  <a:gd name="T30" fmla="*/ 392 w 488"/>
                  <a:gd name="T31" fmla="*/ 243 h 536"/>
                  <a:gd name="T32" fmla="*/ 396 w 488"/>
                  <a:gd name="T33" fmla="*/ 259 h 536"/>
                  <a:gd name="T34" fmla="*/ 392 w 488"/>
                  <a:gd name="T35" fmla="*/ 276 h 536"/>
                  <a:gd name="T36" fmla="*/ 384 w 488"/>
                  <a:gd name="T37" fmla="*/ 288 h 536"/>
                  <a:gd name="T38" fmla="*/ 370 w 488"/>
                  <a:gd name="T39" fmla="*/ 297 h 536"/>
                  <a:gd name="T40" fmla="*/ 354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8 w 488"/>
                  <a:gd name="T47" fmla="*/ 454 h 536"/>
                  <a:gd name="T48" fmla="*/ 464 w 488"/>
                  <a:gd name="T49" fmla="*/ 457 h 536"/>
                  <a:gd name="T50" fmla="*/ 478 w 488"/>
                  <a:gd name="T51" fmla="*/ 466 h 536"/>
                  <a:gd name="T52" fmla="*/ 487 w 488"/>
                  <a:gd name="T53" fmla="*/ 478 h 536"/>
                  <a:gd name="T54" fmla="*/ 488 w 488"/>
                  <a:gd name="T55" fmla="*/ 494 h 536"/>
                  <a:gd name="T56" fmla="*/ 487 w 488"/>
                  <a:gd name="T57" fmla="*/ 512 h 536"/>
                  <a:gd name="T58" fmla="*/ 478 w 488"/>
                  <a:gd name="T59" fmla="*/ 524 h 536"/>
                  <a:gd name="T60" fmla="*/ 464 w 488"/>
                  <a:gd name="T61" fmla="*/ 533 h 536"/>
                  <a:gd name="T62" fmla="*/ 448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40" y="0"/>
                    </a:lnTo>
                    <a:lnTo>
                      <a:pt x="455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5" y="79"/>
                    </a:lnTo>
                    <a:lnTo>
                      <a:pt x="440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54" y="218"/>
                    </a:lnTo>
                    <a:lnTo>
                      <a:pt x="370" y="222"/>
                    </a:lnTo>
                    <a:lnTo>
                      <a:pt x="384" y="231"/>
                    </a:lnTo>
                    <a:lnTo>
                      <a:pt x="392" y="243"/>
                    </a:lnTo>
                    <a:lnTo>
                      <a:pt x="396" y="259"/>
                    </a:lnTo>
                    <a:lnTo>
                      <a:pt x="392" y="276"/>
                    </a:lnTo>
                    <a:lnTo>
                      <a:pt x="384" y="288"/>
                    </a:lnTo>
                    <a:lnTo>
                      <a:pt x="370" y="297"/>
                    </a:lnTo>
                    <a:lnTo>
                      <a:pt x="354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8" y="454"/>
                    </a:lnTo>
                    <a:lnTo>
                      <a:pt x="464" y="457"/>
                    </a:lnTo>
                    <a:lnTo>
                      <a:pt x="478" y="466"/>
                    </a:lnTo>
                    <a:lnTo>
                      <a:pt x="487" y="478"/>
                    </a:lnTo>
                    <a:lnTo>
                      <a:pt x="488" y="494"/>
                    </a:lnTo>
                    <a:lnTo>
                      <a:pt x="487" y="512"/>
                    </a:lnTo>
                    <a:lnTo>
                      <a:pt x="478" y="524"/>
                    </a:lnTo>
                    <a:lnTo>
                      <a:pt x="464" y="533"/>
                    </a:lnTo>
                    <a:lnTo>
                      <a:pt x="44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2219326" y="-1244600"/>
                <a:ext cx="906463" cy="850900"/>
              </a:xfrm>
              <a:custGeom>
                <a:avLst/>
                <a:gdLst>
                  <a:gd name="T0" fmla="*/ 48 w 571"/>
                  <a:gd name="T1" fmla="*/ 0 h 536"/>
                  <a:gd name="T2" fmla="*/ 65 w 571"/>
                  <a:gd name="T3" fmla="*/ 4 h 536"/>
                  <a:gd name="T4" fmla="*/ 79 w 571"/>
                  <a:gd name="T5" fmla="*/ 12 h 536"/>
                  <a:gd name="T6" fmla="*/ 89 w 571"/>
                  <a:gd name="T7" fmla="*/ 26 h 536"/>
                  <a:gd name="T8" fmla="*/ 280 w 571"/>
                  <a:gd name="T9" fmla="*/ 431 h 536"/>
                  <a:gd name="T10" fmla="*/ 285 w 571"/>
                  <a:gd name="T11" fmla="*/ 440 h 536"/>
                  <a:gd name="T12" fmla="*/ 484 w 571"/>
                  <a:gd name="T13" fmla="*/ 26 h 536"/>
                  <a:gd name="T14" fmla="*/ 494 w 571"/>
                  <a:gd name="T15" fmla="*/ 12 h 536"/>
                  <a:gd name="T16" fmla="*/ 508 w 571"/>
                  <a:gd name="T17" fmla="*/ 2 h 536"/>
                  <a:gd name="T18" fmla="*/ 526 w 571"/>
                  <a:gd name="T19" fmla="*/ 0 h 536"/>
                  <a:gd name="T20" fmla="*/ 541 w 571"/>
                  <a:gd name="T21" fmla="*/ 2 h 536"/>
                  <a:gd name="T22" fmla="*/ 554 w 571"/>
                  <a:gd name="T23" fmla="*/ 9 h 536"/>
                  <a:gd name="T24" fmla="*/ 564 w 571"/>
                  <a:gd name="T25" fmla="*/ 21 h 536"/>
                  <a:gd name="T26" fmla="*/ 571 w 571"/>
                  <a:gd name="T27" fmla="*/ 35 h 536"/>
                  <a:gd name="T28" fmla="*/ 571 w 571"/>
                  <a:gd name="T29" fmla="*/ 51 h 536"/>
                  <a:gd name="T30" fmla="*/ 568 w 571"/>
                  <a:gd name="T31" fmla="*/ 67 h 536"/>
                  <a:gd name="T32" fmla="*/ 337 w 571"/>
                  <a:gd name="T33" fmla="*/ 536 h 536"/>
                  <a:gd name="T34" fmla="*/ 233 w 571"/>
                  <a:gd name="T35" fmla="*/ 536 h 536"/>
                  <a:gd name="T36" fmla="*/ 6 w 571"/>
                  <a:gd name="T37" fmla="*/ 67 h 536"/>
                  <a:gd name="T38" fmla="*/ 0 w 571"/>
                  <a:gd name="T39" fmla="*/ 51 h 536"/>
                  <a:gd name="T40" fmla="*/ 2 w 571"/>
                  <a:gd name="T41" fmla="*/ 35 h 536"/>
                  <a:gd name="T42" fmla="*/ 7 w 571"/>
                  <a:gd name="T43" fmla="*/ 21 h 536"/>
                  <a:gd name="T44" fmla="*/ 18 w 571"/>
                  <a:gd name="T45" fmla="*/ 9 h 536"/>
                  <a:gd name="T46" fmla="*/ 32 w 571"/>
                  <a:gd name="T47" fmla="*/ 2 h 536"/>
                  <a:gd name="T48" fmla="*/ 48 w 571"/>
                  <a:gd name="T4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1" h="536">
                    <a:moveTo>
                      <a:pt x="48" y="0"/>
                    </a:moveTo>
                    <a:lnTo>
                      <a:pt x="65" y="4"/>
                    </a:lnTo>
                    <a:lnTo>
                      <a:pt x="79" y="12"/>
                    </a:lnTo>
                    <a:lnTo>
                      <a:pt x="89" y="26"/>
                    </a:lnTo>
                    <a:lnTo>
                      <a:pt x="280" y="431"/>
                    </a:lnTo>
                    <a:lnTo>
                      <a:pt x="285" y="440"/>
                    </a:lnTo>
                    <a:lnTo>
                      <a:pt x="484" y="26"/>
                    </a:lnTo>
                    <a:lnTo>
                      <a:pt x="494" y="12"/>
                    </a:lnTo>
                    <a:lnTo>
                      <a:pt x="508" y="2"/>
                    </a:lnTo>
                    <a:lnTo>
                      <a:pt x="526" y="0"/>
                    </a:lnTo>
                    <a:lnTo>
                      <a:pt x="541" y="2"/>
                    </a:lnTo>
                    <a:lnTo>
                      <a:pt x="554" y="9"/>
                    </a:lnTo>
                    <a:lnTo>
                      <a:pt x="564" y="21"/>
                    </a:lnTo>
                    <a:lnTo>
                      <a:pt x="571" y="35"/>
                    </a:lnTo>
                    <a:lnTo>
                      <a:pt x="571" y="51"/>
                    </a:lnTo>
                    <a:lnTo>
                      <a:pt x="568" y="67"/>
                    </a:lnTo>
                    <a:lnTo>
                      <a:pt x="337" y="536"/>
                    </a:lnTo>
                    <a:lnTo>
                      <a:pt x="233" y="536"/>
                    </a:lnTo>
                    <a:lnTo>
                      <a:pt x="6" y="67"/>
                    </a:lnTo>
                    <a:lnTo>
                      <a:pt x="0" y="51"/>
                    </a:lnTo>
                    <a:lnTo>
                      <a:pt x="2" y="35"/>
                    </a:lnTo>
                    <a:lnTo>
                      <a:pt x="7" y="21"/>
                    </a:lnTo>
                    <a:lnTo>
                      <a:pt x="18" y="9"/>
                    </a:lnTo>
                    <a:lnTo>
                      <a:pt x="3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3125788" y="-1244600"/>
                <a:ext cx="1017588" cy="850900"/>
              </a:xfrm>
              <a:custGeom>
                <a:avLst/>
                <a:gdLst>
                  <a:gd name="T0" fmla="*/ 321 w 641"/>
                  <a:gd name="T1" fmla="*/ 70 h 536"/>
                  <a:gd name="T2" fmla="*/ 201 w 641"/>
                  <a:gd name="T3" fmla="*/ 328 h 536"/>
                  <a:gd name="T4" fmla="*/ 443 w 641"/>
                  <a:gd name="T5" fmla="*/ 328 h 536"/>
                  <a:gd name="T6" fmla="*/ 321 w 641"/>
                  <a:gd name="T7" fmla="*/ 70 h 536"/>
                  <a:gd name="T8" fmla="*/ 264 w 641"/>
                  <a:gd name="T9" fmla="*/ 0 h 536"/>
                  <a:gd name="T10" fmla="*/ 381 w 641"/>
                  <a:gd name="T11" fmla="*/ 0 h 536"/>
                  <a:gd name="T12" fmla="*/ 641 w 641"/>
                  <a:gd name="T13" fmla="*/ 536 h 536"/>
                  <a:gd name="T14" fmla="*/ 538 w 641"/>
                  <a:gd name="T15" fmla="*/ 536 h 536"/>
                  <a:gd name="T16" fmla="*/ 482 w 641"/>
                  <a:gd name="T17" fmla="*/ 414 h 536"/>
                  <a:gd name="T18" fmla="*/ 480 w 641"/>
                  <a:gd name="T19" fmla="*/ 410 h 536"/>
                  <a:gd name="T20" fmla="*/ 161 w 641"/>
                  <a:gd name="T21" fmla="*/ 410 h 536"/>
                  <a:gd name="T22" fmla="*/ 103 w 641"/>
                  <a:gd name="T23" fmla="*/ 536 h 536"/>
                  <a:gd name="T24" fmla="*/ 0 w 641"/>
                  <a:gd name="T25" fmla="*/ 536 h 536"/>
                  <a:gd name="T26" fmla="*/ 264 w 641"/>
                  <a:gd name="T2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1" h="536">
                    <a:moveTo>
                      <a:pt x="321" y="70"/>
                    </a:moveTo>
                    <a:lnTo>
                      <a:pt x="201" y="328"/>
                    </a:lnTo>
                    <a:lnTo>
                      <a:pt x="443" y="328"/>
                    </a:lnTo>
                    <a:lnTo>
                      <a:pt x="321" y="70"/>
                    </a:lnTo>
                    <a:close/>
                    <a:moveTo>
                      <a:pt x="264" y="0"/>
                    </a:moveTo>
                    <a:lnTo>
                      <a:pt x="381" y="0"/>
                    </a:lnTo>
                    <a:lnTo>
                      <a:pt x="641" y="536"/>
                    </a:lnTo>
                    <a:lnTo>
                      <a:pt x="538" y="536"/>
                    </a:lnTo>
                    <a:lnTo>
                      <a:pt x="482" y="414"/>
                    </a:lnTo>
                    <a:lnTo>
                      <a:pt x="480" y="410"/>
                    </a:lnTo>
                    <a:lnTo>
                      <a:pt x="161" y="410"/>
                    </a:lnTo>
                    <a:lnTo>
                      <a:pt x="103" y="536"/>
                    </a:lnTo>
                    <a:lnTo>
                      <a:pt x="0" y="53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106863" y="-1244600"/>
                <a:ext cx="928688" cy="850900"/>
              </a:xfrm>
              <a:custGeom>
                <a:avLst/>
                <a:gdLst>
                  <a:gd name="T0" fmla="*/ 42 w 585"/>
                  <a:gd name="T1" fmla="*/ 0 h 536"/>
                  <a:gd name="T2" fmla="*/ 545 w 585"/>
                  <a:gd name="T3" fmla="*/ 0 h 536"/>
                  <a:gd name="T4" fmla="*/ 560 w 585"/>
                  <a:gd name="T5" fmla="*/ 2 h 536"/>
                  <a:gd name="T6" fmla="*/ 574 w 585"/>
                  <a:gd name="T7" fmla="*/ 12 h 536"/>
                  <a:gd name="T8" fmla="*/ 583 w 585"/>
                  <a:gd name="T9" fmla="*/ 25 h 536"/>
                  <a:gd name="T10" fmla="*/ 585 w 585"/>
                  <a:gd name="T11" fmla="*/ 40 h 536"/>
                  <a:gd name="T12" fmla="*/ 583 w 585"/>
                  <a:gd name="T13" fmla="*/ 56 h 536"/>
                  <a:gd name="T14" fmla="*/ 574 w 585"/>
                  <a:gd name="T15" fmla="*/ 70 h 536"/>
                  <a:gd name="T16" fmla="*/ 560 w 585"/>
                  <a:gd name="T17" fmla="*/ 79 h 536"/>
                  <a:gd name="T18" fmla="*/ 545 w 585"/>
                  <a:gd name="T19" fmla="*/ 82 h 536"/>
                  <a:gd name="T20" fmla="*/ 342 w 585"/>
                  <a:gd name="T21" fmla="*/ 82 h 536"/>
                  <a:gd name="T22" fmla="*/ 342 w 585"/>
                  <a:gd name="T23" fmla="*/ 536 h 536"/>
                  <a:gd name="T24" fmla="*/ 244 w 585"/>
                  <a:gd name="T25" fmla="*/ 536 h 536"/>
                  <a:gd name="T26" fmla="*/ 244 w 585"/>
                  <a:gd name="T27" fmla="*/ 82 h 536"/>
                  <a:gd name="T28" fmla="*/ 42 w 585"/>
                  <a:gd name="T29" fmla="*/ 82 h 536"/>
                  <a:gd name="T30" fmla="*/ 26 w 585"/>
                  <a:gd name="T31" fmla="*/ 79 h 536"/>
                  <a:gd name="T32" fmla="*/ 12 w 585"/>
                  <a:gd name="T33" fmla="*/ 70 h 536"/>
                  <a:gd name="T34" fmla="*/ 4 w 585"/>
                  <a:gd name="T35" fmla="*/ 56 h 536"/>
                  <a:gd name="T36" fmla="*/ 0 w 585"/>
                  <a:gd name="T37" fmla="*/ 40 h 536"/>
                  <a:gd name="T38" fmla="*/ 4 w 585"/>
                  <a:gd name="T39" fmla="*/ 25 h 536"/>
                  <a:gd name="T40" fmla="*/ 12 w 585"/>
                  <a:gd name="T41" fmla="*/ 12 h 536"/>
                  <a:gd name="T42" fmla="*/ 26 w 585"/>
                  <a:gd name="T43" fmla="*/ 2 h 536"/>
                  <a:gd name="T44" fmla="*/ 42 w 585"/>
                  <a:gd name="T4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5" h="536">
                    <a:moveTo>
                      <a:pt x="42" y="0"/>
                    </a:moveTo>
                    <a:lnTo>
                      <a:pt x="545" y="0"/>
                    </a:lnTo>
                    <a:lnTo>
                      <a:pt x="560" y="2"/>
                    </a:lnTo>
                    <a:lnTo>
                      <a:pt x="574" y="12"/>
                    </a:lnTo>
                    <a:lnTo>
                      <a:pt x="583" y="25"/>
                    </a:lnTo>
                    <a:lnTo>
                      <a:pt x="585" y="40"/>
                    </a:lnTo>
                    <a:lnTo>
                      <a:pt x="583" y="56"/>
                    </a:lnTo>
                    <a:lnTo>
                      <a:pt x="574" y="70"/>
                    </a:lnTo>
                    <a:lnTo>
                      <a:pt x="560" y="79"/>
                    </a:lnTo>
                    <a:lnTo>
                      <a:pt x="545" y="82"/>
                    </a:lnTo>
                    <a:lnTo>
                      <a:pt x="342" y="82"/>
                    </a:lnTo>
                    <a:lnTo>
                      <a:pt x="342" y="536"/>
                    </a:lnTo>
                    <a:lnTo>
                      <a:pt x="244" y="536"/>
                    </a:lnTo>
                    <a:lnTo>
                      <a:pt x="244" y="82"/>
                    </a:lnTo>
                    <a:lnTo>
                      <a:pt x="42" y="82"/>
                    </a:lnTo>
                    <a:lnTo>
                      <a:pt x="26" y="79"/>
                    </a:lnTo>
                    <a:lnTo>
                      <a:pt x="12" y="70"/>
                    </a:lnTo>
                    <a:lnTo>
                      <a:pt x="4" y="56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6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5214938" y="-1244600"/>
                <a:ext cx="906463" cy="873125"/>
              </a:xfrm>
              <a:custGeom>
                <a:avLst/>
                <a:gdLst>
                  <a:gd name="T0" fmla="*/ 49 w 571"/>
                  <a:gd name="T1" fmla="*/ 0 h 550"/>
                  <a:gd name="T2" fmla="*/ 68 w 571"/>
                  <a:gd name="T3" fmla="*/ 4 h 550"/>
                  <a:gd name="T4" fmla="*/ 84 w 571"/>
                  <a:gd name="T5" fmla="*/ 14 h 550"/>
                  <a:gd name="T6" fmla="*/ 94 w 571"/>
                  <a:gd name="T7" fmla="*/ 30 h 550"/>
                  <a:gd name="T8" fmla="*/ 98 w 571"/>
                  <a:gd name="T9" fmla="*/ 49 h 550"/>
                  <a:gd name="T10" fmla="*/ 98 w 571"/>
                  <a:gd name="T11" fmla="*/ 299 h 550"/>
                  <a:gd name="T12" fmla="*/ 98 w 571"/>
                  <a:gd name="T13" fmla="*/ 320 h 550"/>
                  <a:gd name="T14" fmla="*/ 101 w 571"/>
                  <a:gd name="T15" fmla="*/ 342 h 550"/>
                  <a:gd name="T16" fmla="*/ 105 w 571"/>
                  <a:gd name="T17" fmla="*/ 363 h 550"/>
                  <a:gd name="T18" fmla="*/ 112 w 571"/>
                  <a:gd name="T19" fmla="*/ 384 h 550"/>
                  <a:gd name="T20" fmla="*/ 122 w 571"/>
                  <a:gd name="T21" fmla="*/ 403 h 550"/>
                  <a:gd name="T22" fmla="*/ 136 w 571"/>
                  <a:gd name="T23" fmla="*/ 421 h 550"/>
                  <a:gd name="T24" fmla="*/ 156 w 571"/>
                  <a:gd name="T25" fmla="*/ 437 h 550"/>
                  <a:gd name="T26" fmla="*/ 180 w 571"/>
                  <a:gd name="T27" fmla="*/ 449 h 550"/>
                  <a:gd name="T28" fmla="*/ 208 w 571"/>
                  <a:gd name="T29" fmla="*/ 459 h 550"/>
                  <a:gd name="T30" fmla="*/ 245 w 571"/>
                  <a:gd name="T31" fmla="*/ 464 h 550"/>
                  <a:gd name="T32" fmla="*/ 286 w 571"/>
                  <a:gd name="T33" fmla="*/ 466 h 550"/>
                  <a:gd name="T34" fmla="*/ 328 w 571"/>
                  <a:gd name="T35" fmla="*/ 464 h 550"/>
                  <a:gd name="T36" fmla="*/ 363 w 571"/>
                  <a:gd name="T37" fmla="*/ 459 h 550"/>
                  <a:gd name="T38" fmla="*/ 391 w 571"/>
                  <a:gd name="T39" fmla="*/ 449 h 550"/>
                  <a:gd name="T40" fmla="*/ 416 w 571"/>
                  <a:gd name="T41" fmla="*/ 437 h 550"/>
                  <a:gd name="T42" fmla="*/ 435 w 571"/>
                  <a:gd name="T43" fmla="*/ 421 h 550"/>
                  <a:gd name="T44" fmla="*/ 449 w 571"/>
                  <a:gd name="T45" fmla="*/ 403 h 550"/>
                  <a:gd name="T46" fmla="*/ 459 w 571"/>
                  <a:gd name="T47" fmla="*/ 384 h 550"/>
                  <a:gd name="T48" fmla="*/ 466 w 571"/>
                  <a:gd name="T49" fmla="*/ 363 h 550"/>
                  <a:gd name="T50" fmla="*/ 470 w 571"/>
                  <a:gd name="T51" fmla="*/ 342 h 550"/>
                  <a:gd name="T52" fmla="*/ 473 w 571"/>
                  <a:gd name="T53" fmla="*/ 320 h 550"/>
                  <a:gd name="T54" fmla="*/ 473 w 571"/>
                  <a:gd name="T55" fmla="*/ 299 h 550"/>
                  <a:gd name="T56" fmla="*/ 473 w 571"/>
                  <a:gd name="T57" fmla="*/ 49 h 550"/>
                  <a:gd name="T58" fmla="*/ 477 w 571"/>
                  <a:gd name="T59" fmla="*/ 30 h 550"/>
                  <a:gd name="T60" fmla="*/ 487 w 571"/>
                  <a:gd name="T61" fmla="*/ 14 h 550"/>
                  <a:gd name="T62" fmla="*/ 503 w 571"/>
                  <a:gd name="T63" fmla="*/ 4 h 550"/>
                  <a:gd name="T64" fmla="*/ 522 w 571"/>
                  <a:gd name="T65" fmla="*/ 0 h 550"/>
                  <a:gd name="T66" fmla="*/ 541 w 571"/>
                  <a:gd name="T67" fmla="*/ 4 h 550"/>
                  <a:gd name="T68" fmla="*/ 557 w 571"/>
                  <a:gd name="T69" fmla="*/ 14 h 550"/>
                  <a:gd name="T70" fmla="*/ 567 w 571"/>
                  <a:gd name="T71" fmla="*/ 30 h 550"/>
                  <a:gd name="T72" fmla="*/ 571 w 571"/>
                  <a:gd name="T73" fmla="*/ 49 h 550"/>
                  <a:gd name="T74" fmla="*/ 571 w 571"/>
                  <a:gd name="T75" fmla="*/ 306 h 550"/>
                  <a:gd name="T76" fmla="*/ 567 w 571"/>
                  <a:gd name="T77" fmla="*/ 358 h 550"/>
                  <a:gd name="T78" fmla="*/ 557 w 571"/>
                  <a:gd name="T79" fmla="*/ 402 h 550"/>
                  <a:gd name="T80" fmla="*/ 540 w 571"/>
                  <a:gd name="T81" fmla="*/ 442 h 550"/>
                  <a:gd name="T82" fmla="*/ 513 w 571"/>
                  <a:gd name="T83" fmla="*/ 475 h 550"/>
                  <a:gd name="T84" fmla="*/ 482 w 571"/>
                  <a:gd name="T85" fmla="*/ 501 h 550"/>
                  <a:gd name="T86" fmla="*/ 444 w 571"/>
                  <a:gd name="T87" fmla="*/ 522 h 550"/>
                  <a:gd name="T88" fmla="*/ 398 w 571"/>
                  <a:gd name="T89" fmla="*/ 538 h 550"/>
                  <a:gd name="T90" fmla="*/ 346 w 571"/>
                  <a:gd name="T91" fmla="*/ 547 h 550"/>
                  <a:gd name="T92" fmla="*/ 286 w 571"/>
                  <a:gd name="T93" fmla="*/ 550 h 550"/>
                  <a:gd name="T94" fmla="*/ 225 w 571"/>
                  <a:gd name="T95" fmla="*/ 547 h 550"/>
                  <a:gd name="T96" fmla="*/ 173 w 571"/>
                  <a:gd name="T97" fmla="*/ 538 h 550"/>
                  <a:gd name="T98" fmla="*/ 128 w 571"/>
                  <a:gd name="T99" fmla="*/ 522 h 550"/>
                  <a:gd name="T100" fmla="*/ 89 w 571"/>
                  <a:gd name="T101" fmla="*/ 501 h 550"/>
                  <a:gd name="T102" fmla="*/ 58 w 571"/>
                  <a:gd name="T103" fmla="*/ 475 h 550"/>
                  <a:gd name="T104" fmla="*/ 32 w 571"/>
                  <a:gd name="T105" fmla="*/ 442 h 550"/>
                  <a:gd name="T106" fmla="*/ 14 w 571"/>
                  <a:gd name="T107" fmla="*/ 402 h 550"/>
                  <a:gd name="T108" fmla="*/ 4 w 571"/>
                  <a:gd name="T109" fmla="*/ 358 h 550"/>
                  <a:gd name="T110" fmla="*/ 0 w 571"/>
                  <a:gd name="T111" fmla="*/ 306 h 550"/>
                  <a:gd name="T112" fmla="*/ 0 w 571"/>
                  <a:gd name="T113" fmla="*/ 49 h 550"/>
                  <a:gd name="T114" fmla="*/ 4 w 571"/>
                  <a:gd name="T115" fmla="*/ 30 h 550"/>
                  <a:gd name="T116" fmla="*/ 14 w 571"/>
                  <a:gd name="T117" fmla="*/ 14 h 550"/>
                  <a:gd name="T118" fmla="*/ 30 w 571"/>
                  <a:gd name="T119" fmla="*/ 4 h 550"/>
                  <a:gd name="T120" fmla="*/ 49 w 571"/>
                  <a:gd name="T121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1" h="550">
                    <a:moveTo>
                      <a:pt x="49" y="0"/>
                    </a:moveTo>
                    <a:lnTo>
                      <a:pt x="68" y="4"/>
                    </a:lnTo>
                    <a:lnTo>
                      <a:pt x="84" y="14"/>
                    </a:lnTo>
                    <a:lnTo>
                      <a:pt x="94" y="30"/>
                    </a:lnTo>
                    <a:lnTo>
                      <a:pt x="98" y="49"/>
                    </a:lnTo>
                    <a:lnTo>
                      <a:pt x="98" y="299"/>
                    </a:lnTo>
                    <a:lnTo>
                      <a:pt x="98" y="320"/>
                    </a:lnTo>
                    <a:lnTo>
                      <a:pt x="101" y="342"/>
                    </a:lnTo>
                    <a:lnTo>
                      <a:pt x="105" y="363"/>
                    </a:lnTo>
                    <a:lnTo>
                      <a:pt x="112" y="384"/>
                    </a:lnTo>
                    <a:lnTo>
                      <a:pt x="122" y="403"/>
                    </a:lnTo>
                    <a:lnTo>
                      <a:pt x="136" y="421"/>
                    </a:lnTo>
                    <a:lnTo>
                      <a:pt x="156" y="437"/>
                    </a:lnTo>
                    <a:lnTo>
                      <a:pt x="180" y="449"/>
                    </a:lnTo>
                    <a:lnTo>
                      <a:pt x="208" y="459"/>
                    </a:lnTo>
                    <a:lnTo>
                      <a:pt x="245" y="464"/>
                    </a:lnTo>
                    <a:lnTo>
                      <a:pt x="286" y="466"/>
                    </a:lnTo>
                    <a:lnTo>
                      <a:pt x="328" y="464"/>
                    </a:lnTo>
                    <a:lnTo>
                      <a:pt x="363" y="459"/>
                    </a:lnTo>
                    <a:lnTo>
                      <a:pt x="391" y="449"/>
                    </a:lnTo>
                    <a:lnTo>
                      <a:pt x="416" y="437"/>
                    </a:lnTo>
                    <a:lnTo>
                      <a:pt x="435" y="421"/>
                    </a:lnTo>
                    <a:lnTo>
                      <a:pt x="449" y="403"/>
                    </a:lnTo>
                    <a:lnTo>
                      <a:pt x="459" y="384"/>
                    </a:lnTo>
                    <a:lnTo>
                      <a:pt x="466" y="363"/>
                    </a:lnTo>
                    <a:lnTo>
                      <a:pt x="470" y="342"/>
                    </a:lnTo>
                    <a:lnTo>
                      <a:pt x="473" y="320"/>
                    </a:lnTo>
                    <a:lnTo>
                      <a:pt x="473" y="299"/>
                    </a:lnTo>
                    <a:lnTo>
                      <a:pt x="473" y="49"/>
                    </a:lnTo>
                    <a:lnTo>
                      <a:pt x="477" y="30"/>
                    </a:lnTo>
                    <a:lnTo>
                      <a:pt x="487" y="14"/>
                    </a:lnTo>
                    <a:lnTo>
                      <a:pt x="503" y="4"/>
                    </a:lnTo>
                    <a:lnTo>
                      <a:pt x="522" y="0"/>
                    </a:lnTo>
                    <a:lnTo>
                      <a:pt x="541" y="4"/>
                    </a:lnTo>
                    <a:lnTo>
                      <a:pt x="557" y="14"/>
                    </a:lnTo>
                    <a:lnTo>
                      <a:pt x="567" y="30"/>
                    </a:lnTo>
                    <a:lnTo>
                      <a:pt x="571" y="49"/>
                    </a:lnTo>
                    <a:lnTo>
                      <a:pt x="571" y="306"/>
                    </a:lnTo>
                    <a:lnTo>
                      <a:pt x="567" y="358"/>
                    </a:lnTo>
                    <a:lnTo>
                      <a:pt x="557" y="402"/>
                    </a:lnTo>
                    <a:lnTo>
                      <a:pt x="540" y="442"/>
                    </a:lnTo>
                    <a:lnTo>
                      <a:pt x="513" y="475"/>
                    </a:lnTo>
                    <a:lnTo>
                      <a:pt x="482" y="501"/>
                    </a:lnTo>
                    <a:lnTo>
                      <a:pt x="444" y="522"/>
                    </a:lnTo>
                    <a:lnTo>
                      <a:pt x="398" y="538"/>
                    </a:lnTo>
                    <a:lnTo>
                      <a:pt x="346" y="547"/>
                    </a:lnTo>
                    <a:lnTo>
                      <a:pt x="286" y="550"/>
                    </a:lnTo>
                    <a:lnTo>
                      <a:pt x="225" y="547"/>
                    </a:lnTo>
                    <a:lnTo>
                      <a:pt x="173" y="538"/>
                    </a:lnTo>
                    <a:lnTo>
                      <a:pt x="128" y="522"/>
                    </a:lnTo>
                    <a:lnTo>
                      <a:pt x="89" y="501"/>
                    </a:lnTo>
                    <a:lnTo>
                      <a:pt x="58" y="475"/>
                    </a:lnTo>
                    <a:lnTo>
                      <a:pt x="32" y="442"/>
                    </a:lnTo>
                    <a:lnTo>
                      <a:pt x="14" y="402"/>
                    </a:lnTo>
                    <a:lnTo>
                      <a:pt x="4" y="358"/>
                    </a:lnTo>
                    <a:lnTo>
                      <a:pt x="0" y="306"/>
                    </a:lnTo>
                    <a:lnTo>
                      <a:pt x="0" y="49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 noEditPoints="1"/>
              </p:cNvSpPr>
              <p:nvPr userDrawn="1"/>
            </p:nvSpPr>
            <p:spPr bwMode="auto">
              <a:xfrm>
                <a:off x="6384926" y="-1244600"/>
                <a:ext cx="873125" cy="850900"/>
              </a:xfrm>
              <a:custGeom>
                <a:avLst/>
                <a:gdLst>
                  <a:gd name="T0" fmla="*/ 96 w 550"/>
                  <a:gd name="T1" fmla="*/ 79 h 536"/>
                  <a:gd name="T2" fmla="*/ 96 w 550"/>
                  <a:gd name="T3" fmla="*/ 241 h 536"/>
                  <a:gd name="T4" fmla="*/ 307 w 550"/>
                  <a:gd name="T5" fmla="*/ 241 h 536"/>
                  <a:gd name="T6" fmla="*/ 342 w 550"/>
                  <a:gd name="T7" fmla="*/ 241 h 536"/>
                  <a:gd name="T8" fmla="*/ 372 w 550"/>
                  <a:gd name="T9" fmla="*/ 238 h 536"/>
                  <a:gd name="T10" fmla="*/ 398 w 550"/>
                  <a:gd name="T11" fmla="*/ 231 h 536"/>
                  <a:gd name="T12" fmla="*/ 417 w 550"/>
                  <a:gd name="T13" fmla="*/ 222 h 536"/>
                  <a:gd name="T14" fmla="*/ 431 w 550"/>
                  <a:gd name="T15" fmla="*/ 206 h 536"/>
                  <a:gd name="T16" fmla="*/ 440 w 550"/>
                  <a:gd name="T17" fmla="*/ 187 h 536"/>
                  <a:gd name="T18" fmla="*/ 443 w 550"/>
                  <a:gd name="T19" fmla="*/ 161 h 536"/>
                  <a:gd name="T20" fmla="*/ 440 w 550"/>
                  <a:gd name="T21" fmla="*/ 135 h 536"/>
                  <a:gd name="T22" fmla="*/ 431 w 550"/>
                  <a:gd name="T23" fmla="*/ 114 h 536"/>
                  <a:gd name="T24" fmla="*/ 417 w 550"/>
                  <a:gd name="T25" fmla="*/ 100 h 536"/>
                  <a:gd name="T26" fmla="*/ 398 w 550"/>
                  <a:gd name="T27" fmla="*/ 89 h 536"/>
                  <a:gd name="T28" fmla="*/ 372 w 550"/>
                  <a:gd name="T29" fmla="*/ 84 h 536"/>
                  <a:gd name="T30" fmla="*/ 342 w 550"/>
                  <a:gd name="T31" fmla="*/ 80 h 536"/>
                  <a:gd name="T32" fmla="*/ 307 w 550"/>
                  <a:gd name="T33" fmla="*/ 79 h 536"/>
                  <a:gd name="T34" fmla="*/ 96 w 550"/>
                  <a:gd name="T35" fmla="*/ 79 h 536"/>
                  <a:gd name="T36" fmla="*/ 0 w 550"/>
                  <a:gd name="T37" fmla="*/ 0 h 536"/>
                  <a:gd name="T38" fmla="*/ 323 w 550"/>
                  <a:gd name="T39" fmla="*/ 0 h 536"/>
                  <a:gd name="T40" fmla="*/ 377 w 550"/>
                  <a:gd name="T41" fmla="*/ 2 h 536"/>
                  <a:gd name="T42" fmla="*/ 422 w 550"/>
                  <a:gd name="T43" fmla="*/ 9 h 536"/>
                  <a:gd name="T44" fmla="*/ 459 w 550"/>
                  <a:gd name="T45" fmla="*/ 19 h 536"/>
                  <a:gd name="T46" fmla="*/ 489 w 550"/>
                  <a:gd name="T47" fmla="*/ 37 h 536"/>
                  <a:gd name="T48" fmla="*/ 511 w 550"/>
                  <a:gd name="T49" fmla="*/ 58 h 536"/>
                  <a:gd name="T50" fmla="*/ 527 w 550"/>
                  <a:gd name="T51" fmla="*/ 86 h 536"/>
                  <a:gd name="T52" fmla="*/ 537 w 550"/>
                  <a:gd name="T53" fmla="*/ 119 h 536"/>
                  <a:gd name="T54" fmla="*/ 539 w 550"/>
                  <a:gd name="T55" fmla="*/ 157 h 536"/>
                  <a:gd name="T56" fmla="*/ 537 w 550"/>
                  <a:gd name="T57" fmla="*/ 194 h 536"/>
                  <a:gd name="T58" fmla="*/ 527 w 550"/>
                  <a:gd name="T59" fmla="*/ 225 h 536"/>
                  <a:gd name="T60" fmla="*/ 513 w 550"/>
                  <a:gd name="T61" fmla="*/ 252 h 536"/>
                  <a:gd name="T62" fmla="*/ 494 w 550"/>
                  <a:gd name="T63" fmla="*/ 272 h 536"/>
                  <a:gd name="T64" fmla="*/ 471 w 550"/>
                  <a:gd name="T65" fmla="*/ 290 h 536"/>
                  <a:gd name="T66" fmla="*/ 447 w 550"/>
                  <a:gd name="T67" fmla="*/ 302 h 536"/>
                  <a:gd name="T68" fmla="*/ 419 w 550"/>
                  <a:gd name="T69" fmla="*/ 311 h 536"/>
                  <a:gd name="T70" fmla="*/ 393 w 550"/>
                  <a:gd name="T71" fmla="*/ 314 h 536"/>
                  <a:gd name="T72" fmla="*/ 384 w 550"/>
                  <a:gd name="T73" fmla="*/ 314 h 536"/>
                  <a:gd name="T74" fmla="*/ 550 w 550"/>
                  <a:gd name="T75" fmla="*/ 536 h 536"/>
                  <a:gd name="T76" fmla="*/ 431 w 550"/>
                  <a:gd name="T77" fmla="*/ 536 h 536"/>
                  <a:gd name="T78" fmla="*/ 274 w 550"/>
                  <a:gd name="T79" fmla="*/ 323 h 536"/>
                  <a:gd name="T80" fmla="*/ 272 w 550"/>
                  <a:gd name="T81" fmla="*/ 321 h 536"/>
                  <a:gd name="T82" fmla="*/ 96 w 550"/>
                  <a:gd name="T83" fmla="*/ 321 h 536"/>
                  <a:gd name="T84" fmla="*/ 96 w 550"/>
                  <a:gd name="T85" fmla="*/ 536 h 536"/>
                  <a:gd name="T86" fmla="*/ 0 w 550"/>
                  <a:gd name="T87" fmla="*/ 536 h 536"/>
                  <a:gd name="T88" fmla="*/ 0 w 550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0" h="536">
                    <a:moveTo>
                      <a:pt x="96" y="79"/>
                    </a:moveTo>
                    <a:lnTo>
                      <a:pt x="96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2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2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6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59" y="19"/>
                    </a:lnTo>
                    <a:lnTo>
                      <a:pt x="489" y="37"/>
                    </a:lnTo>
                    <a:lnTo>
                      <a:pt x="511" y="58"/>
                    </a:lnTo>
                    <a:lnTo>
                      <a:pt x="527" y="86"/>
                    </a:lnTo>
                    <a:lnTo>
                      <a:pt x="537" y="119"/>
                    </a:lnTo>
                    <a:lnTo>
                      <a:pt x="539" y="157"/>
                    </a:lnTo>
                    <a:lnTo>
                      <a:pt x="537" y="194"/>
                    </a:lnTo>
                    <a:lnTo>
                      <a:pt x="527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1" y="290"/>
                    </a:lnTo>
                    <a:lnTo>
                      <a:pt x="447" y="302"/>
                    </a:lnTo>
                    <a:lnTo>
                      <a:pt x="419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0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2" y="321"/>
                    </a:lnTo>
                    <a:lnTo>
                      <a:pt x="96" y="321"/>
                    </a:lnTo>
                    <a:lnTo>
                      <a:pt x="9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7477126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38 w 488"/>
                  <a:gd name="T3" fmla="*/ 0 h 536"/>
                  <a:gd name="T4" fmla="*/ 453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3 w 488"/>
                  <a:gd name="T17" fmla="*/ 79 h 536"/>
                  <a:gd name="T18" fmla="*/ 438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33 w 488"/>
                  <a:gd name="T25" fmla="*/ 218 h 536"/>
                  <a:gd name="T26" fmla="*/ 349 w 488"/>
                  <a:gd name="T27" fmla="*/ 222 h 536"/>
                  <a:gd name="T28" fmla="*/ 361 w 488"/>
                  <a:gd name="T29" fmla="*/ 231 h 536"/>
                  <a:gd name="T30" fmla="*/ 370 w 488"/>
                  <a:gd name="T31" fmla="*/ 243 h 536"/>
                  <a:gd name="T32" fmla="*/ 373 w 488"/>
                  <a:gd name="T33" fmla="*/ 259 h 536"/>
                  <a:gd name="T34" fmla="*/ 370 w 488"/>
                  <a:gd name="T35" fmla="*/ 276 h 536"/>
                  <a:gd name="T36" fmla="*/ 361 w 488"/>
                  <a:gd name="T37" fmla="*/ 288 h 536"/>
                  <a:gd name="T38" fmla="*/ 349 w 488"/>
                  <a:gd name="T39" fmla="*/ 297 h 536"/>
                  <a:gd name="T40" fmla="*/ 333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6 w 488"/>
                  <a:gd name="T47" fmla="*/ 454 h 536"/>
                  <a:gd name="T48" fmla="*/ 464 w 488"/>
                  <a:gd name="T49" fmla="*/ 457 h 536"/>
                  <a:gd name="T50" fmla="*/ 476 w 488"/>
                  <a:gd name="T51" fmla="*/ 466 h 536"/>
                  <a:gd name="T52" fmla="*/ 485 w 488"/>
                  <a:gd name="T53" fmla="*/ 478 h 536"/>
                  <a:gd name="T54" fmla="*/ 488 w 488"/>
                  <a:gd name="T55" fmla="*/ 494 h 536"/>
                  <a:gd name="T56" fmla="*/ 485 w 488"/>
                  <a:gd name="T57" fmla="*/ 512 h 536"/>
                  <a:gd name="T58" fmla="*/ 476 w 488"/>
                  <a:gd name="T59" fmla="*/ 524 h 536"/>
                  <a:gd name="T60" fmla="*/ 464 w 488"/>
                  <a:gd name="T61" fmla="*/ 533 h 536"/>
                  <a:gd name="T62" fmla="*/ 446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38" y="0"/>
                    </a:lnTo>
                    <a:lnTo>
                      <a:pt x="453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3" y="79"/>
                    </a:lnTo>
                    <a:lnTo>
                      <a:pt x="438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33" y="218"/>
                    </a:lnTo>
                    <a:lnTo>
                      <a:pt x="349" y="222"/>
                    </a:lnTo>
                    <a:lnTo>
                      <a:pt x="361" y="231"/>
                    </a:lnTo>
                    <a:lnTo>
                      <a:pt x="370" y="243"/>
                    </a:lnTo>
                    <a:lnTo>
                      <a:pt x="373" y="259"/>
                    </a:lnTo>
                    <a:lnTo>
                      <a:pt x="370" y="276"/>
                    </a:lnTo>
                    <a:lnTo>
                      <a:pt x="361" y="288"/>
                    </a:lnTo>
                    <a:lnTo>
                      <a:pt x="349" y="297"/>
                    </a:lnTo>
                    <a:lnTo>
                      <a:pt x="333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6" y="454"/>
                    </a:lnTo>
                    <a:lnTo>
                      <a:pt x="464" y="457"/>
                    </a:lnTo>
                    <a:lnTo>
                      <a:pt x="476" y="466"/>
                    </a:lnTo>
                    <a:lnTo>
                      <a:pt x="485" y="478"/>
                    </a:lnTo>
                    <a:lnTo>
                      <a:pt x="488" y="494"/>
                    </a:lnTo>
                    <a:lnTo>
                      <a:pt x="485" y="512"/>
                    </a:lnTo>
                    <a:lnTo>
                      <a:pt x="476" y="524"/>
                    </a:lnTo>
                    <a:lnTo>
                      <a:pt x="464" y="533"/>
                    </a:lnTo>
                    <a:lnTo>
                      <a:pt x="44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3233738" y="-1751013"/>
                <a:ext cx="152400" cy="146050"/>
              </a:xfrm>
              <a:custGeom>
                <a:avLst/>
                <a:gdLst>
                  <a:gd name="T0" fmla="*/ 51 w 96"/>
                  <a:gd name="T1" fmla="*/ 0 h 92"/>
                  <a:gd name="T2" fmla="*/ 53 w 96"/>
                  <a:gd name="T3" fmla="*/ 0 h 92"/>
                  <a:gd name="T4" fmla="*/ 70 w 96"/>
                  <a:gd name="T5" fmla="*/ 5 h 92"/>
                  <a:gd name="T6" fmla="*/ 84 w 96"/>
                  <a:gd name="T7" fmla="*/ 15 h 92"/>
                  <a:gd name="T8" fmla="*/ 93 w 96"/>
                  <a:gd name="T9" fmla="*/ 31 h 92"/>
                  <a:gd name="T10" fmla="*/ 96 w 96"/>
                  <a:gd name="T11" fmla="*/ 49 h 92"/>
                  <a:gd name="T12" fmla="*/ 91 w 96"/>
                  <a:gd name="T13" fmla="*/ 66 h 92"/>
                  <a:gd name="T14" fmla="*/ 81 w 96"/>
                  <a:gd name="T15" fmla="*/ 80 h 92"/>
                  <a:gd name="T16" fmla="*/ 65 w 96"/>
                  <a:gd name="T17" fmla="*/ 91 h 92"/>
                  <a:gd name="T18" fmla="*/ 47 w 96"/>
                  <a:gd name="T19" fmla="*/ 92 h 92"/>
                  <a:gd name="T20" fmla="*/ 44 w 96"/>
                  <a:gd name="T21" fmla="*/ 92 h 92"/>
                  <a:gd name="T22" fmla="*/ 26 w 96"/>
                  <a:gd name="T23" fmla="*/ 87 h 92"/>
                  <a:gd name="T24" fmla="*/ 12 w 96"/>
                  <a:gd name="T25" fmla="*/ 77 h 92"/>
                  <a:gd name="T26" fmla="*/ 4 w 96"/>
                  <a:gd name="T27" fmla="*/ 61 h 92"/>
                  <a:gd name="T28" fmla="*/ 0 w 96"/>
                  <a:gd name="T29" fmla="*/ 43 h 92"/>
                  <a:gd name="T30" fmla="*/ 5 w 96"/>
                  <a:gd name="T31" fmla="*/ 26 h 92"/>
                  <a:gd name="T32" fmla="*/ 16 w 96"/>
                  <a:gd name="T33" fmla="*/ 12 h 92"/>
                  <a:gd name="T34" fmla="*/ 32 w 96"/>
                  <a:gd name="T35" fmla="*/ 2 h 92"/>
                  <a:gd name="T36" fmla="*/ 51 w 96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2">
                    <a:moveTo>
                      <a:pt x="51" y="0"/>
                    </a:moveTo>
                    <a:lnTo>
                      <a:pt x="53" y="0"/>
                    </a:lnTo>
                    <a:lnTo>
                      <a:pt x="70" y="5"/>
                    </a:lnTo>
                    <a:lnTo>
                      <a:pt x="84" y="15"/>
                    </a:lnTo>
                    <a:lnTo>
                      <a:pt x="93" y="31"/>
                    </a:lnTo>
                    <a:lnTo>
                      <a:pt x="96" y="49"/>
                    </a:lnTo>
                    <a:lnTo>
                      <a:pt x="91" y="66"/>
                    </a:lnTo>
                    <a:lnTo>
                      <a:pt x="81" y="80"/>
                    </a:lnTo>
                    <a:lnTo>
                      <a:pt x="65" y="91"/>
                    </a:lnTo>
                    <a:lnTo>
                      <a:pt x="47" y="92"/>
                    </a:lnTo>
                    <a:lnTo>
                      <a:pt x="44" y="92"/>
                    </a:lnTo>
                    <a:lnTo>
                      <a:pt x="26" y="87"/>
                    </a:lnTo>
                    <a:lnTo>
                      <a:pt x="12" y="77"/>
                    </a:lnTo>
                    <a:lnTo>
                      <a:pt x="4" y="61"/>
                    </a:lnTo>
                    <a:lnTo>
                      <a:pt x="0" y="43"/>
                    </a:lnTo>
                    <a:lnTo>
                      <a:pt x="5" y="26"/>
                    </a:lnTo>
                    <a:lnTo>
                      <a:pt x="16" y="12"/>
                    </a:lnTo>
                    <a:lnTo>
                      <a:pt x="32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3719513" y="-2219325"/>
                <a:ext cx="219075" cy="263525"/>
              </a:xfrm>
              <a:custGeom>
                <a:avLst/>
                <a:gdLst>
                  <a:gd name="T0" fmla="*/ 40 w 138"/>
                  <a:gd name="T1" fmla="*/ 0 h 166"/>
                  <a:gd name="T2" fmla="*/ 57 w 138"/>
                  <a:gd name="T3" fmla="*/ 2 h 166"/>
                  <a:gd name="T4" fmla="*/ 73 w 138"/>
                  <a:gd name="T5" fmla="*/ 9 h 166"/>
                  <a:gd name="T6" fmla="*/ 85 w 138"/>
                  <a:gd name="T7" fmla="*/ 22 h 166"/>
                  <a:gd name="T8" fmla="*/ 132 w 138"/>
                  <a:gd name="T9" fmla="*/ 96 h 166"/>
                  <a:gd name="T10" fmla="*/ 138 w 138"/>
                  <a:gd name="T11" fmla="*/ 113 h 166"/>
                  <a:gd name="T12" fmla="*/ 138 w 138"/>
                  <a:gd name="T13" fmla="*/ 131 h 166"/>
                  <a:gd name="T14" fmla="*/ 129 w 138"/>
                  <a:gd name="T15" fmla="*/ 146 h 166"/>
                  <a:gd name="T16" fmla="*/ 115 w 138"/>
                  <a:gd name="T17" fmla="*/ 159 h 166"/>
                  <a:gd name="T18" fmla="*/ 99 w 138"/>
                  <a:gd name="T19" fmla="*/ 166 h 166"/>
                  <a:gd name="T20" fmla="*/ 80 w 138"/>
                  <a:gd name="T21" fmla="*/ 164 h 166"/>
                  <a:gd name="T22" fmla="*/ 64 w 138"/>
                  <a:gd name="T23" fmla="*/ 157 h 166"/>
                  <a:gd name="T24" fmla="*/ 52 w 138"/>
                  <a:gd name="T25" fmla="*/ 143 h 166"/>
                  <a:gd name="T26" fmla="*/ 5 w 138"/>
                  <a:gd name="T27" fmla="*/ 70 h 166"/>
                  <a:gd name="T28" fmla="*/ 0 w 138"/>
                  <a:gd name="T29" fmla="*/ 52 h 166"/>
                  <a:gd name="T30" fmla="*/ 0 w 138"/>
                  <a:gd name="T31" fmla="*/ 35 h 166"/>
                  <a:gd name="T32" fmla="*/ 8 w 138"/>
                  <a:gd name="T33" fmla="*/ 17 h 166"/>
                  <a:gd name="T34" fmla="*/ 22 w 138"/>
                  <a:gd name="T35" fmla="*/ 7 h 166"/>
                  <a:gd name="T36" fmla="*/ 40 w 138"/>
                  <a:gd name="T3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66">
                    <a:moveTo>
                      <a:pt x="40" y="0"/>
                    </a:moveTo>
                    <a:lnTo>
                      <a:pt x="57" y="2"/>
                    </a:lnTo>
                    <a:lnTo>
                      <a:pt x="73" y="9"/>
                    </a:lnTo>
                    <a:lnTo>
                      <a:pt x="85" y="22"/>
                    </a:lnTo>
                    <a:lnTo>
                      <a:pt x="132" y="96"/>
                    </a:lnTo>
                    <a:lnTo>
                      <a:pt x="138" y="113"/>
                    </a:lnTo>
                    <a:lnTo>
                      <a:pt x="138" y="131"/>
                    </a:lnTo>
                    <a:lnTo>
                      <a:pt x="129" y="146"/>
                    </a:lnTo>
                    <a:lnTo>
                      <a:pt x="115" y="159"/>
                    </a:lnTo>
                    <a:lnTo>
                      <a:pt x="99" y="166"/>
                    </a:lnTo>
                    <a:lnTo>
                      <a:pt x="80" y="164"/>
                    </a:lnTo>
                    <a:lnTo>
                      <a:pt x="64" y="157"/>
                    </a:lnTo>
                    <a:lnTo>
                      <a:pt x="52" y="143"/>
                    </a:lnTo>
                    <a:lnTo>
                      <a:pt x="5" y="70"/>
                    </a:lnTo>
                    <a:lnTo>
                      <a:pt x="0" y="52"/>
                    </a:lnTo>
                    <a:lnTo>
                      <a:pt x="0" y="35"/>
                    </a:lnTo>
                    <a:lnTo>
                      <a:pt x="8" y="17"/>
                    </a:lnTo>
                    <a:lnTo>
                      <a:pt x="22" y="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4289426" y="-2582863"/>
                <a:ext cx="222250" cy="407988"/>
              </a:xfrm>
              <a:custGeom>
                <a:avLst/>
                <a:gdLst>
                  <a:gd name="T0" fmla="*/ 53 w 140"/>
                  <a:gd name="T1" fmla="*/ 0 h 257"/>
                  <a:gd name="T2" fmla="*/ 68 w 140"/>
                  <a:gd name="T3" fmla="*/ 7 h 257"/>
                  <a:gd name="T4" fmla="*/ 82 w 140"/>
                  <a:gd name="T5" fmla="*/ 19 h 257"/>
                  <a:gd name="T6" fmla="*/ 89 w 140"/>
                  <a:gd name="T7" fmla="*/ 35 h 257"/>
                  <a:gd name="T8" fmla="*/ 140 w 140"/>
                  <a:gd name="T9" fmla="*/ 199 h 257"/>
                  <a:gd name="T10" fmla="*/ 140 w 140"/>
                  <a:gd name="T11" fmla="*/ 218 h 257"/>
                  <a:gd name="T12" fmla="*/ 135 w 140"/>
                  <a:gd name="T13" fmla="*/ 234 h 257"/>
                  <a:gd name="T14" fmla="*/ 122 w 140"/>
                  <a:gd name="T15" fmla="*/ 248 h 257"/>
                  <a:gd name="T16" fmla="*/ 105 w 140"/>
                  <a:gd name="T17" fmla="*/ 255 h 257"/>
                  <a:gd name="T18" fmla="*/ 88 w 140"/>
                  <a:gd name="T19" fmla="*/ 257 h 257"/>
                  <a:gd name="T20" fmla="*/ 70 w 140"/>
                  <a:gd name="T21" fmla="*/ 250 h 257"/>
                  <a:gd name="T22" fmla="*/ 58 w 140"/>
                  <a:gd name="T23" fmla="*/ 239 h 257"/>
                  <a:gd name="T24" fmla="*/ 49 w 140"/>
                  <a:gd name="T25" fmla="*/ 222 h 257"/>
                  <a:gd name="T26" fmla="*/ 0 w 140"/>
                  <a:gd name="T27" fmla="*/ 58 h 257"/>
                  <a:gd name="T28" fmla="*/ 0 w 140"/>
                  <a:gd name="T29" fmla="*/ 40 h 257"/>
                  <a:gd name="T30" fmla="*/ 5 w 140"/>
                  <a:gd name="T31" fmla="*/ 23 h 257"/>
                  <a:gd name="T32" fmla="*/ 18 w 140"/>
                  <a:gd name="T33" fmla="*/ 11 h 257"/>
                  <a:gd name="T34" fmla="*/ 33 w 140"/>
                  <a:gd name="T35" fmla="*/ 2 h 257"/>
                  <a:gd name="T36" fmla="*/ 53 w 140"/>
                  <a:gd name="T3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257">
                    <a:moveTo>
                      <a:pt x="53" y="0"/>
                    </a:moveTo>
                    <a:lnTo>
                      <a:pt x="68" y="7"/>
                    </a:lnTo>
                    <a:lnTo>
                      <a:pt x="82" y="19"/>
                    </a:lnTo>
                    <a:lnTo>
                      <a:pt x="89" y="35"/>
                    </a:lnTo>
                    <a:lnTo>
                      <a:pt x="140" y="199"/>
                    </a:lnTo>
                    <a:lnTo>
                      <a:pt x="140" y="218"/>
                    </a:lnTo>
                    <a:lnTo>
                      <a:pt x="135" y="234"/>
                    </a:lnTo>
                    <a:lnTo>
                      <a:pt x="122" y="248"/>
                    </a:lnTo>
                    <a:lnTo>
                      <a:pt x="105" y="255"/>
                    </a:lnTo>
                    <a:lnTo>
                      <a:pt x="88" y="257"/>
                    </a:lnTo>
                    <a:lnTo>
                      <a:pt x="70" y="250"/>
                    </a:lnTo>
                    <a:lnTo>
                      <a:pt x="58" y="239"/>
                    </a:lnTo>
                    <a:lnTo>
                      <a:pt x="49" y="222"/>
                    </a:lnTo>
                    <a:lnTo>
                      <a:pt x="0" y="58"/>
                    </a:lnTo>
                    <a:lnTo>
                      <a:pt x="0" y="40"/>
                    </a:lnTo>
                    <a:lnTo>
                      <a:pt x="5" y="23"/>
                    </a:lnTo>
                    <a:lnTo>
                      <a:pt x="18" y="11"/>
                    </a:lnTo>
                    <a:lnTo>
                      <a:pt x="3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4910138" y="-2876550"/>
                <a:ext cx="188913" cy="561975"/>
              </a:xfrm>
              <a:custGeom>
                <a:avLst/>
                <a:gdLst>
                  <a:gd name="T0" fmla="*/ 44 w 119"/>
                  <a:gd name="T1" fmla="*/ 0 h 354"/>
                  <a:gd name="T2" fmla="*/ 63 w 119"/>
                  <a:gd name="T3" fmla="*/ 4 h 354"/>
                  <a:gd name="T4" fmla="*/ 77 w 119"/>
                  <a:gd name="T5" fmla="*/ 12 h 354"/>
                  <a:gd name="T6" fmla="*/ 87 w 119"/>
                  <a:gd name="T7" fmla="*/ 26 h 354"/>
                  <a:gd name="T8" fmla="*/ 93 w 119"/>
                  <a:gd name="T9" fmla="*/ 44 h 354"/>
                  <a:gd name="T10" fmla="*/ 119 w 119"/>
                  <a:gd name="T11" fmla="*/ 306 h 354"/>
                  <a:gd name="T12" fmla="*/ 115 w 119"/>
                  <a:gd name="T13" fmla="*/ 323 h 354"/>
                  <a:gd name="T14" fmla="*/ 107 w 119"/>
                  <a:gd name="T15" fmla="*/ 339 h 354"/>
                  <a:gd name="T16" fmla="*/ 93 w 119"/>
                  <a:gd name="T17" fmla="*/ 349 h 354"/>
                  <a:gd name="T18" fmla="*/ 75 w 119"/>
                  <a:gd name="T19" fmla="*/ 354 h 354"/>
                  <a:gd name="T20" fmla="*/ 58 w 119"/>
                  <a:gd name="T21" fmla="*/ 351 h 354"/>
                  <a:gd name="T22" fmla="*/ 42 w 119"/>
                  <a:gd name="T23" fmla="*/ 342 h 354"/>
                  <a:gd name="T24" fmla="*/ 32 w 119"/>
                  <a:gd name="T25" fmla="*/ 328 h 354"/>
                  <a:gd name="T26" fmla="*/ 26 w 119"/>
                  <a:gd name="T27" fmla="*/ 311 h 354"/>
                  <a:gd name="T28" fmla="*/ 0 w 119"/>
                  <a:gd name="T29" fmla="*/ 49 h 354"/>
                  <a:gd name="T30" fmla="*/ 4 w 119"/>
                  <a:gd name="T31" fmla="*/ 32 h 354"/>
                  <a:gd name="T32" fmla="*/ 12 w 119"/>
                  <a:gd name="T33" fmla="*/ 16 h 354"/>
                  <a:gd name="T34" fmla="*/ 26 w 119"/>
                  <a:gd name="T35" fmla="*/ 5 h 354"/>
                  <a:gd name="T36" fmla="*/ 44 w 119"/>
                  <a:gd name="T3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354">
                    <a:moveTo>
                      <a:pt x="44" y="0"/>
                    </a:moveTo>
                    <a:lnTo>
                      <a:pt x="63" y="4"/>
                    </a:lnTo>
                    <a:lnTo>
                      <a:pt x="77" y="12"/>
                    </a:lnTo>
                    <a:lnTo>
                      <a:pt x="87" y="26"/>
                    </a:lnTo>
                    <a:lnTo>
                      <a:pt x="93" y="44"/>
                    </a:lnTo>
                    <a:lnTo>
                      <a:pt x="119" y="306"/>
                    </a:lnTo>
                    <a:lnTo>
                      <a:pt x="115" y="323"/>
                    </a:lnTo>
                    <a:lnTo>
                      <a:pt x="107" y="339"/>
                    </a:lnTo>
                    <a:lnTo>
                      <a:pt x="93" y="349"/>
                    </a:lnTo>
                    <a:lnTo>
                      <a:pt x="75" y="354"/>
                    </a:lnTo>
                    <a:lnTo>
                      <a:pt x="58" y="351"/>
                    </a:lnTo>
                    <a:lnTo>
                      <a:pt x="42" y="342"/>
                    </a:lnTo>
                    <a:lnTo>
                      <a:pt x="32" y="328"/>
                    </a:lnTo>
                    <a:lnTo>
                      <a:pt x="26" y="311"/>
                    </a:lnTo>
                    <a:lnTo>
                      <a:pt x="0" y="49"/>
                    </a:lnTo>
                    <a:lnTo>
                      <a:pt x="4" y="32"/>
                    </a:lnTo>
                    <a:lnTo>
                      <a:pt x="12" y="16"/>
                    </a:lnTo>
                    <a:lnTo>
                      <a:pt x="26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5541963" y="-3081338"/>
                <a:ext cx="174625" cy="703263"/>
              </a:xfrm>
              <a:custGeom>
                <a:avLst/>
                <a:gdLst>
                  <a:gd name="T0" fmla="*/ 68 w 110"/>
                  <a:gd name="T1" fmla="*/ 0 h 443"/>
                  <a:gd name="T2" fmla="*/ 86 w 110"/>
                  <a:gd name="T3" fmla="*/ 5 h 443"/>
                  <a:gd name="T4" fmla="*/ 100 w 110"/>
                  <a:gd name="T5" fmla="*/ 16 h 443"/>
                  <a:gd name="T6" fmla="*/ 107 w 110"/>
                  <a:gd name="T7" fmla="*/ 31 h 443"/>
                  <a:gd name="T8" fmla="*/ 110 w 110"/>
                  <a:gd name="T9" fmla="*/ 51 h 443"/>
                  <a:gd name="T10" fmla="*/ 93 w 110"/>
                  <a:gd name="T11" fmla="*/ 401 h 443"/>
                  <a:gd name="T12" fmla="*/ 87 w 110"/>
                  <a:gd name="T13" fmla="*/ 419 h 443"/>
                  <a:gd name="T14" fmla="*/ 75 w 110"/>
                  <a:gd name="T15" fmla="*/ 433 h 443"/>
                  <a:gd name="T16" fmla="*/ 61 w 110"/>
                  <a:gd name="T17" fmla="*/ 442 h 443"/>
                  <a:gd name="T18" fmla="*/ 42 w 110"/>
                  <a:gd name="T19" fmla="*/ 443 h 443"/>
                  <a:gd name="T20" fmla="*/ 25 w 110"/>
                  <a:gd name="T21" fmla="*/ 438 h 443"/>
                  <a:gd name="T22" fmla="*/ 11 w 110"/>
                  <a:gd name="T23" fmla="*/ 426 h 443"/>
                  <a:gd name="T24" fmla="*/ 2 w 110"/>
                  <a:gd name="T25" fmla="*/ 412 h 443"/>
                  <a:gd name="T26" fmla="*/ 0 w 110"/>
                  <a:gd name="T27" fmla="*/ 393 h 443"/>
                  <a:gd name="T28" fmla="*/ 18 w 110"/>
                  <a:gd name="T29" fmla="*/ 42 h 443"/>
                  <a:gd name="T30" fmla="*/ 23 w 110"/>
                  <a:gd name="T31" fmla="*/ 24 h 443"/>
                  <a:gd name="T32" fmla="*/ 33 w 110"/>
                  <a:gd name="T33" fmla="*/ 10 h 443"/>
                  <a:gd name="T34" fmla="*/ 49 w 110"/>
                  <a:gd name="T35" fmla="*/ 2 h 443"/>
                  <a:gd name="T36" fmla="*/ 68 w 110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443">
                    <a:moveTo>
                      <a:pt x="68" y="0"/>
                    </a:moveTo>
                    <a:lnTo>
                      <a:pt x="86" y="5"/>
                    </a:lnTo>
                    <a:lnTo>
                      <a:pt x="100" y="16"/>
                    </a:lnTo>
                    <a:lnTo>
                      <a:pt x="107" y="31"/>
                    </a:lnTo>
                    <a:lnTo>
                      <a:pt x="110" y="51"/>
                    </a:lnTo>
                    <a:lnTo>
                      <a:pt x="93" y="401"/>
                    </a:lnTo>
                    <a:lnTo>
                      <a:pt x="87" y="419"/>
                    </a:lnTo>
                    <a:lnTo>
                      <a:pt x="75" y="433"/>
                    </a:lnTo>
                    <a:lnTo>
                      <a:pt x="61" y="442"/>
                    </a:lnTo>
                    <a:lnTo>
                      <a:pt x="42" y="443"/>
                    </a:lnTo>
                    <a:lnTo>
                      <a:pt x="25" y="438"/>
                    </a:lnTo>
                    <a:lnTo>
                      <a:pt x="11" y="426"/>
                    </a:lnTo>
                    <a:lnTo>
                      <a:pt x="2" y="412"/>
                    </a:lnTo>
                    <a:lnTo>
                      <a:pt x="0" y="393"/>
                    </a:lnTo>
                    <a:lnTo>
                      <a:pt x="18" y="42"/>
                    </a:lnTo>
                    <a:lnTo>
                      <a:pt x="23" y="24"/>
                    </a:lnTo>
                    <a:lnTo>
                      <a:pt x="33" y="10"/>
                    </a:lnTo>
                    <a:lnTo>
                      <a:pt x="49" y="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6140451" y="-3203575"/>
                <a:ext cx="271463" cy="831850"/>
              </a:xfrm>
              <a:custGeom>
                <a:avLst/>
                <a:gdLst>
                  <a:gd name="T0" fmla="*/ 119 w 171"/>
                  <a:gd name="T1" fmla="*/ 0 h 524"/>
                  <a:gd name="T2" fmla="*/ 136 w 171"/>
                  <a:gd name="T3" fmla="*/ 0 h 524"/>
                  <a:gd name="T4" fmla="*/ 154 w 171"/>
                  <a:gd name="T5" fmla="*/ 9 h 524"/>
                  <a:gd name="T6" fmla="*/ 166 w 171"/>
                  <a:gd name="T7" fmla="*/ 21 h 524"/>
                  <a:gd name="T8" fmla="*/ 171 w 171"/>
                  <a:gd name="T9" fmla="*/ 37 h 524"/>
                  <a:gd name="T10" fmla="*/ 171 w 171"/>
                  <a:gd name="T11" fmla="*/ 56 h 524"/>
                  <a:gd name="T12" fmla="*/ 91 w 171"/>
                  <a:gd name="T13" fmla="*/ 489 h 524"/>
                  <a:gd name="T14" fmla="*/ 84 w 171"/>
                  <a:gd name="T15" fmla="*/ 506 h 524"/>
                  <a:gd name="T16" fmla="*/ 70 w 171"/>
                  <a:gd name="T17" fmla="*/ 517 h 524"/>
                  <a:gd name="T18" fmla="*/ 54 w 171"/>
                  <a:gd name="T19" fmla="*/ 524 h 524"/>
                  <a:gd name="T20" fmla="*/ 37 w 171"/>
                  <a:gd name="T21" fmla="*/ 524 h 524"/>
                  <a:gd name="T22" fmla="*/ 19 w 171"/>
                  <a:gd name="T23" fmla="*/ 517 h 524"/>
                  <a:gd name="T24" fmla="*/ 7 w 171"/>
                  <a:gd name="T25" fmla="*/ 503 h 524"/>
                  <a:gd name="T26" fmla="*/ 0 w 171"/>
                  <a:gd name="T27" fmla="*/ 487 h 524"/>
                  <a:gd name="T28" fmla="*/ 2 w 171"/>
                  <a:gd name="T29" fmla="*/ 468 h 524"/>
                  <a:gd name="T30" fmla="*/ 82 w 171"/>
                  <a:gd name="T31" fmla="*/ 35 h 524"/>
                  <a:gd name="T32" fmla="*/ 89 w 171"/>
                  <a:gd name="T33" fmla="*/ 19 h 524"/>
                  <a:gd name="T34" fmla="*/ 101 w 171"/>
                  <a:gd name="T35" fmla="*/ 7 h 524"/>
                  <a:gd name="T36" fmla="*/ 119 w 171"/>
                  <a:gd name="T3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524">
                    <a:moveTo>
                      <a:pt x="119" y="0"/>
                    </a:moveTo>
                    <a:lnTo>
                      <a:pt x="136" y="0"/>
                    </a:lnTo>
                    <a:lnTo>
                      <a:pt x="154" y="9"/>
                    </a:lnTo>
                    <a:lnTo>
                      <a:pt x="166" y="21"/>
                    </a:lnTo>
                    <a:lnTo>
                      <a:pt x="171" y="37"/>
                    </a:lnTo>
                    <a:lnTo>
                      <a:pt x="171" y="56"/>
                    </a:lnTo>
                    <a:lnTo>
                      <a:pt x="91" y="489"/>
                    </a:lnTo>
                    <a:lnTo>
                      <a:pt x="84" y="506"/>
                    </a:lnTo>
                    <a:lnTo>
                      <a:pt x="70" y="517"/>
                    </a:lnTo>
                    <a:lnTo>
                      <a:pt x="54" y="524"/>
                    </a:lnTo>
                    <a:lnTo>
                      <a:pt x="37" y="524"/>
                    </a:lnTo>
                    <a:lnTo>
                      <a:pt x="19" y="517"/>
                    </a:lnTo>
                    <a:lnTo>
                      <a:pt x="7" y="503"/>
                    </a:lnTo>
                    <a:lnTo>
                      <a:pt x="0" y="487"/>
                    </a:lnTo>
                    <a:lnTo>
                      <a:pt x="2" y="468"/>
                    </a:lnTo>
                    <a:lnTo>
                      <a:pt x="82" y="35"/>
                    </a:lnTo>
                    <a:lnTo>
                      <a:pt x="89" y="19"/>
                    </a:lnTo>
                    <a:lnTo>
                      <a:pt x="101" y="7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"/>
              <p:cNvSpPr>
                <a:spLocks/>
              </p:cNvSpPr>
              <p:nvPr userDrawn="1"/>
            </p:nvSpPr>
            <p:spPr bwMode="auto">
              <a:xfrm>
                <a:off x="6724651" y="-3240088"/>
                <a:ext cx="404813" cy="950913"/>
              </a:xfrm>
              <a:custGeom>
                <a:avLst/>
                <a:gdLst>
                  <a:gd name="T0" fmla="*/ 206 w 255"/>
                  <a:gd name="T1" fmla="*/ 0 h 599"/>
                  <a:gd name="T2" fmla="*/ 226 w 255"/>
                  <a:gd name="T3" fmla="*/ 4 h 599"/>
                  <a:gd name="T4" fmla="*/ 241 w 255"/>
                  <a:gd name="T5" fmla="*/ 13 h 599"/>
                  <a:gd name="T6" fmla="*/ 252 w 255"/>
                  <a:gd name="T7" fmla="*/ 27 h 599"/>
                  <a:gd name="T8" fmla="*/ 255 w 255"/>
                  <a:gd name="T9" fmla="*/ 44 h 599"/>
                  <a:gd name="T10" fmla="*/ 254 w 255"/>
                  <a:gd name="T11" fmla="*/ 62 h 599"/>
                  <a:gd name="T12" fmla="*/ 90 w 255"/>
                  <a:gd name="T13" fmla="*/ 569 h 599"/>
                  <a:gd name="T14" fmla="*/ 81 w 255"/>
                  <a:gd name="T15" fmla="*/ 585 h 599"/>
                  <a:gd name="T16" fmla="*/ 65 w 255"/>
                  <a:gd name="T17" fmla="*/ 596 h 599"/>
                  <a:gd name="T18" fmla="*/ 49 w 255"/>
                  <a:gd name="T19" fmla="*/ 599 h 599"/>
                  <a:gd name="T20" fmla="*/ 30 w 255"/>
                  <a:gd name="T21" fmla="*/ 597 h 599"/>
                  <a:gd name="T22" fmla="*/ 14 w 255"/>
                  <a:gd name="T23" fmla="*/ 587 h 599"/>
                  <a:gd name="T24" fmla="*/ 4 w 255"/>
                  <a:gd name="T25" fmla="*/ 573 h 599"/>
                  <a:gd name="T26" fmla="*/ 0 w 255"/>
                  <a:gd name="T27" fmla="*/ 556 h 599"/>
                  <a:gd name="T28" fmla="*/ 2 w 255"/>
                  <a:gd name="T29" fmla="*/ 538 h 599"/>
                  <a:gd name="T30" fmla="*/ 166 w 255"/>
                  <a:gd name="T31" fmla="*/ 30 h 599"/>
                  <a:gd name="T32" fmla="*/ 175 w 255"/>
                  <a:gd name="T33" fmla="*/ 16 h 599"/>
                  <a:gd name="T34" fmla="*/ 191 w 255"/>
                  <a:gd name="T35" fmla="*/ 6 h 599"/>
                  <a:gd name="T36" fmla="*/ 206 w 255"/>
                  <a:gd name="T3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" h="599">
                    <a:moveTo>
                      <a:pt x="206" y="0"/>
                    </a:moveTo>
                    <a:lnTo>
                      <a:pt x="226" y="4"/>
                    </a:lnTo>
                    <a:lnTo>
                      <a:pt x="241" y="13"/>
                    </a:lnTo>
                    <a:lnTo>
                      <a:pt x="252" y="27"/>
                    </a:lnTo>
                    <a:lnTo>
                      <a:pt x="255" y="44"/>
                    </a:lnTo>
                    <a:lnTo>
                      <a:pt x="254" y="62"/>
                    </a:lnTo>
                    <a:lnTo>
                      <a:pt x="90" y="569"/>
                    </a:lnTo>
                    <a:lnTo>
                      <a:pt x="81" y="585"/>
                    </a:lnTo>
                    <a:lnTo>
                      <a:pt x="65" y="596"/>
                    </a:lnTo>
                    <a:lnTo>
                      <a:pt x="49" y="599"/>
                    </a:lnTo>
                    <a:lnTo>
                      <a:pt x="30" y="597"/>
                    </a:lnTo>
                    <a:lnTo>
                      <a:pt x="14" y="587"/>
                    </a:lnTo>
                    <a:lnTo>
                      <a:pt x="4" y="573"/>
                    </a:lnTo>
                    <a:lnTo>
                      <a:pt x="0" y="556"/>
                    </a:lnTo>
                    <a:lnTo>
                      <a:pt x="2" y="538"/>
                    </a:lnTo>
                    <a:lnTo>
                      <a:pt x="166" y="30"/>
                    </a:lnTo>
                    <a:lnTo>
                      <a:pt x="175" y="16"/>
                    </a:lnTo>
                    <a:lnTo>
                      <a:pt x="191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7299326" y="-3173413"/>
                <a:ext cx="558800" cy="1039813"/>
              </a:xfrm>
              <a:custGeom>
                <a:avLst/>
                <a:gdLst>
                  <a:gd name="T0" fmla="*/ 309 w 352"/>
                  <a:gd name="T1" fmla="*/ 0 h 655"/>
                  <a:gd name="T2" fmla="*/ 326 w 352"/>
                  <a:gd name="T3" fmla="*/ 6 h 655"/>
                  <a:gd name="T4" fmla="*/ 342 w 352"/>
                  <a:gd name="T5" fmla="*/ 18 h 655"/>
                  <a:gd name="T6" fmla="*/ 349 w 352"/>
                  <a:gd name="T7" fmla="*/ 32 h 655"/>
                  <a:gd name="T8" fmla="*/ 352 w 352"/>
                  <a:gd name="T9" fmla="*/ 49 h 655"/>
                  <a:gd name="T10" fmla="*/ 347 w 352"/>
                  <a:gd name="T11" fmla="*/ 68 h 655"/>
                  <a:gd name="T12" fmla="*/ 87 w 352"/>
                  <a:gd name="T13" fmla="*/ 630 h 655"/>
                  <a:gd name="T14" fmla="*/ 77 w 352"/>
                  <a:gd name="T15" fmla="*/ 644 h 655"/>
                  <a:gd name="T16" fmla="*/ 61 w 352"/>
                  <a:gd name="T17" fmla="*/ 653 h 655"/>
                  <a:gd name="T18" fmla="*/ 43 w 352"/>
                  <a:gd name="T19" fmla="*/ 655 h 655"/>
                  <a:gd name="T20" fmla="*/ 26 w 352"/>
                  <a:gd name="T21" fmla="*/ 650 h 655"/>
                  <a:gd name="T22" fmla="*/ 10 w 352"/>
                  <a:gd name="T23" fmla="*/ 639 h 655"/>
                  <a:gd name="T24" fmla="*/ 3 w 352"/>
                  <a:gd name="T25" fmla="*/ 623 h 655"/>
                  <a:gd name="T26" fmla="*/ 0 w 352"/>
                  <a:gd name="T27" fmla="*/ 606 h 655"/>
                  <a:gd name="T28" fmla="*/ 5 w 352"/>
                  <a:gd name="T29" fmla="*/ 589 h 655"/>
                  <a:gd name="T30" fmla="*/ 265 w 352"/>
                  <a:gd name="T31" fmla="*/ 27 h 655"/>
                  <a:gd name="T32" fmla="*/ 276 w 352"/>
                  <a:gd name="T33" fmla="*/ 11 h 655"/>
                  <a:gd name="T34" fmla="*/ 291 w 352"/>
                  <a:gd name="T35" fmla="*/ 4 h 655"/>
                  <a:gd name="T36" fmla="*/ 309 w 352"/>
                  <a:gd name="T37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2" h="655">
                    <a:moveTo>
                      <a:pt x="309" y="0"/>
                    </a:moveTo>
                    <a:lnTo>
                      <a:pt x="326" y="6"/>
                    </a:lnTo>
                    <a:lnTo>
                      <a:pt x="342" y="18"/>
                    </a:lnTo>
                    <a:lnTo>
                      <a:pt x="349" y="32"/>
                    </a:lnTo>
                    <a:lnTo>
                      <a:pt x="352" y="49"/>
                    </a:lnTo>
                    <a:lnTo>
                      <a:pt x="347" y="68"/>
                    </a:lnTo>
                    <a:lnTo>
                      <a:pt x="87" y="630"/>
                    </a:lnTo>
                    <a:lnTo>
                      <a:pt x="77" y="644"/>
                    </a:lnTo>
                    <a:lnTo>
                      <a:pt x="61" y="653"/>
                    </a:lnTo>
                    <a:lnTo>
                      <a:pt x="43" y="655"/>
                    </a:lnTo>
                    <a:lnTo>
                      <a:pt x="26" y="650"/>
                    </a:lnTo>
                    <a:lnTo>
                      <a:pt x="10" y="639"/>
                    </a:lnTo>
                    <a:lnTo>
                      <a:pt x="3" y="623"/>
                    </a:lnTo>
                    <a:lnTo>
                      <a:pt x="0" y="606"/>
                    </a:lnTo>
                    <a:lnTo>
                      <a:pt x="5" y="589"/>
                    </a:lnTo>
                    <a:lnTo>
                      <a:pt x="265" y="27"/>
                    </a:lnTo>
                    <a:lnTo>
                      <a:pt x="276" y="11"/>
                    </a:lnTo>
                    <a:lnTo>
                      <a:pt x="291" y="4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2"/>
              <p:cNvSpPr>
                <a:spLocks/>
              </p:cNvSpPr>
              <p:nvPr userDrawn="1"/>
            </p:nvSpPr>
            <p:spPr bwMode="auto">
              <a:xfrm>
                <a:off x="7864476" y="-3006725"/>
                <a:ext cx="720725" cy="1103313"/>
              </a:xfrm>
              <a:custGeom>
                <a:avLst/>
                <a:gdLst>
                  <a:gd name="T0" fmla="*/ 417 w 454"/>
                  <a:gd name="T1" fmla="*/ 0 h 695"/>
                  <a:gd name="T2" fmla="*/ 433 w 454"/>
                  <a:gd name="T3" fmla="*/ 7 h 695"/>
                  <a:gd name="T4" fmla="*/ 447 w 454"/>
                  <a:gd name="T5" fmla="*/ 21 h 695"/>
                  <a:gd name="T6" fmla="*/ 454 w 454"/>
                  <a:gd name="T7" fmla="*/ 37 h 695"/>
                  <a:gd name="T8" fmla="*/ 454 w 454"/>
                  <a:gd name="T9" fmla="*/ 54 h 695"/>
                  <a:gd name="T10" fmla="*/ 447 w 454"/>
                  <a:gd name="T11" fmla="*/ 72 h 695"/>
                  <a:gd name="T12" fmla="*/ 84 w 454"/>
                  <a:gd name="T13" fmla="*/ 676 h 695"/>
                  <a:gd name="T14" fmla="*/ 70 w 454"/>
                  <a:gd name="T15" fmla="*/ 688 h 695"/>
                  <a:gd name="T16" fmla="*/ 54 w 454"/>
                  <a:gd name="T17" fmla="*/ 695 h 695"/>
                  <a:gd name="T18" fmla="*/ 37 w 454"/>
                  <a:gd name="T19" fmla="*/ 695 h 695"/>
                  <a:gd name="T20" fmla="*/ 19 w 454"/>
                  <a:gd name="T21" fmla="*/ 688 h 695"/>
                  <a:gd name="T22" fmla="*/ 7 w 454"/>
                  <a:gd name="T23" fmla="*/ 676 h 695"/>
                  <a:gd name="T24" fmla="*/ 0 w 454"/>
                  <a:gd name="T25" fmla="*/ 660 h 695"/>
                  <a:gd name="T26" fmla="*/ 0 w 454"/>
                  <a:gd name="T27" fmla="*/ 642 h 695"/>
                  <a:gd name="T28" fmla="*/ 7 w 454"/>
                  <a:gd name="T29" fmla="*/ 625 h 695"/>
                  <a:gd name="T30" fmla="*/ 370 w 454"/>
                  <a:gd name="T31" fmla="*/ 21 h 695"/>
                  <a:gd name="T32" fmla="*/ 382 w 454"/>
                  <a:gd name="T33" fmla="*/ 7 h 695"/>
                  <a:gd name="T34" fmla="*/ 400 w 454"/>
                  <a:gd name="T35" fmla="*/ 0 h 695"/>
                  <a:gd name="T36" fmla="*/ 417 w 454"/>
                  <a:gd name="T37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4" h="695">
                    <a:moveTo>
                      <a:pt x="417" y="0"/>
                    </a:moveTo>
                    <a:lnTo>
                      <a:pt x="433" y="7"/>
                    </a:lnTo>
                    <a:lnTo>
                      <a:pt x="447" y="21"/>
                    </a:lnTo>
                    <a:lnTo>
                      <a:pt x="454" y="37"/>
                    </a:lnTo>
                    <a:lnTo>
                      <a:pt x="454" y="54"/>
                    </a:lnTo>
                    <a:lnTo>
                      <a:pt x="447" y="72"/>
                    </a:lnTo>
                    <a:lnTo>
                      <a:pt x="84" y="676"/>
                    </a:lnTo>
                    <a:lnTo>
                      <a:pt x="70" y="688"/>
                    </a:lnTo>
                    <a:lnTo>
                      <a:pt x="54" y="695"/>
                    </a:lnTo>
                    <a:lnTo>
                      <a:pt x="37" y="695"/>
                    </a:lnTo>
                    <a:lnTo>
                      <a:pt x="19" y="688"/>
                    </a:lnTo>
                    <a:lnTo>
                      <a:pt x="7" y="676"/>
                    </a:lnTo>
                    <a:lnTo>
                      <a:pt x="0" y="660"/>
                    </a:lnTo>
                    <a:lnTo>
                      <a:pt x="0" y="642"/>
                    </a:lnTo>
                    <a:lnTo>
                      <a:pt x="7" y="625"/>
                    </a:lnTo>
                    <a:lnTo>
                      <a:pt x="370" y="21"/>
                    </a:lnTo>
                    <a:lnTo>
                      <a:pt x="382" y="7"/>
                    </a:lnTo>
                    <a:lnTo>
                      <a:pt x="400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8393113" y="-2740025"/>
                <a:ext cx="909638" cy="1138238"/>
              </a:xfrm>
              <a:custGeom>
                <a:avLst/>
                <a:gdLst>
                  <a:gd name="T0" fmla="*/ 522 w 573"/>
                  <a:gd name="T1" fmla="*/ 0 h 717"/>
                  <a:gd name="T2" fmla="*/ 540 w 573"/>
                  <a:gd name="T3" fmla="*/ 1 h 717"/>
                  <a:gd name="T4" fmla="*/ 557 w 573"/>
                  <a:gd name="T5" fmla="*/ 10 h 717"/>
                  <a:gd name="T6" fmla="*/ 568 w 573"/>
                  <a:gd name="T7" fmla="*/ 24 h 717"/>
                  <a:gd name="T8" fmla="*/ 573 w 573"/>
                  <a:gd name="T9" fmla="*/ 40 h 717"/>
                  <a:gd name="T10" fmla="*/ 571 w 573"/>
                  <a:gd name="T11" fmla="*/ 57 h 717"/>
                  <a:gd name="T12" fmla="*/ 562 w 573"/>
                  <a:gd name="T13" fmla="*/ 75 h 717"/>
                  <a:gd name="T14" fmla="*/ 81 w 573"/>
                  <a:gd name="T15" fmla="*/ 700 h 717"/>
                  <a:gd name="T16" fmla="*/ 67 w 573"/>
                  <a:gd name="T17" fmla="*/ 712 h 717"/>
                  <a:gd name="T18" fmla="*/ 51 w 573"/>
                  <a:gd name="T19" fmla="*/ 717 h 717"/>
                  <a:gd name="T20" fmla="*/ 32 w 573"/>
                  <a:gd name="T21" fmla="*/ 715 h 717"/>
                  <a:gd name="T22" fmla="*/ 16 w 573"/>
                  <a:gd name="T23" fmla="*/ 707 h 717"/>
                  <a:gd name="T24" fmla="*/ 5 w 573"/>
                  <a:gd name="T25" fmla="*/ 693 h 717"/>
                  <a:gd name="T26" fmla="*/ 0 w 573"/>
                  <a:gd name="T27" fmla="*/ 675 h 717"/>
                  <a:gd name="T28" fmla="*/ 2 w 573"/>
                  <a:gd name="T29" fmla="*/ 658 h 717"/>
                  <a:gd name="T30" fmla="*/ 11 w 573"/>
                  <a:gd name="T31" fmla="*/ 642 h 717"/>
                  <a:gd name="T32" fmla="*/ 491 w 573"/>
                  <a:gd name="T33" fmla="*/ 15 h 717"/>
                  <a:gd name="T34" fmla="*/ 506 w 573"/>
                  <a:gd name="T35" fmla="*/ 3 h 717"/>
                  <a:gd name="T36" fmla="*/ 522 w 573"/>
                  <a:gd name="T3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3" h="717">
                    <a:moveTo>
                      <a:pt x="522" y="0"/>
                    </a:moveTo>
                    <a:lnTo>
                      <a:pt x="540" y="1"/>
                    </a:lnTo>
                    <a:lnTo>
                      <a:pt x="557" y="10"/>
                    </a:lnTo>
                    <a:lnTo>
                      <a:pt x="568" y="24"/>
                    </a:lnTo>
                    <a:lnTo>
                      <a:pt x="573" y="40"/>
                    </a:lnTo>
                    <a:lnTo>
                      <a:pt x="571" y="57"/>
                    </a:lnTo>
                    <a:lnTo>
                      <a:pt x="562" y="75"/>
                    </a:lnTo>
                    <a:lnTo>
                      <a:pt x="81" y="700"/>
                    </a:lnTo>
                    <a:lnTo>
                      <a:pt x="67" y="712"/>
                    </a:lnTo>
                    <a:lnTo>
                      <a:pt x="51" y="717"/>
                    </a:lnTo>
                    <a:lnTo>
                      <a:pt x="32" y="715"/>
                    </a:lnTo>
                    <a:lnTo>
                      <a:pt x="16" y="707"/>
                    </a:lnTo>
                    <a:lnTo>
                      <a:pt x="5" y="693"/>
                    </a:lnTo>
                    <a:lnTo>
                      <a:pt x="0" y="675"/>
                    </a:lnTo>
                    <a:lnTo>
                      <a:pt x="2" y="658"/>
                    </a:lnTo>
                    <a:lnTo>
                      <a:pt x="11" y="642"/>
                    </a:lnTo>
                    <a:lnTo>
                      <a:pt x="491" y="15"/>
                    </a:lnTo>
                    <a:lnTo>
                      <a:pt x="506" y="3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6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6" r:id="rId4"/>
    <p:sldLayoutId id="214748367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1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lantin MT Semi Bol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5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971800"/>
            <a:ext cx="6347713" cy="1320800"/>
          </a:xfrm>
        </p:spPr>
        <p:txBody>
          <a:bodyPr>
            <a:normAutofit/>
          </a:bodyPr>
          <a:lstStyle/>
          <a:p>
            <a:r>
              <a:rPr lang="en-US" sz="4400" b="1" dirty="0"/>
              <a:t>Unit Testing with JUnit</a:t>
            </a:r>
            <a:r>
              <a:rPr lang="en-US" sz="1800" b="1" dirty="0"/>
              <a:t> 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4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39790"/>
            <a:ext cx="6347713" cy="1320800"/>
          </a:xfrm>
        </p:spPr>
        <p:txBody>
          <a:bodyPr>
            <a:normAutofit/>
          </a:bodyPr>
          <a:lstStyle/>
          <a:p>
            <a:r>
              <a:rPr lang="en-US" sz="4400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What is unit testing?</a:t>
            </a:r>
          </a:p>
          <a:p>
            <a:pPr lvl="1"/>
            <a:r>
              <a:rPr lang="en-US" sz="2000" dirty="0"/>
              <a:t>Breaking up our application into very small pieces, units, and testing them individually to make sure it is doing what we expect it to do</a:t>
            </a:r>
          </a:p>
          <a:p>
            <a:r>
              <a:rPr lang="en-US" sz="2400" dirty="0"/>
              <a:t>When should we be unit testing?</a:t>
            </a:r>
          </a:p>
          <a:p>
            <a:pPr lvl="1"/>
            <a:r>
              <a:rPr lang="en-US" sz="2000" dirty="0"/>
              <a:t>Always!</a:t>
            </a:r>
          </a:p>
          <a:p>
            <a:pPr lvl="1"/>
            <a:r>
              <a:rPr lang="en-US" sz="2000" dirty="0"/>
              <a:t>If we have a bug in the application we can fix it and write a test to make sure any new changes to the code won’t have the same bug reappear</a:t>
            </a:r>
          </a:p>
        </p:txBody>
      </p:sp>
    </p:spTree>
    <p:extLst>
      <p:ext uri="{BB962C8B-B14F-4D97-AF65-F5344CB8AC3E}">
        <p14:creationId xmlns:p14="http://schemas.microsoft.com/office/powerpoint/2010/main" val="185272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94691"/>
            <a:ext cx="6437746" cy="5011797"/>
          </a:xfrm>
        </p:spPr>
        <p:txBody>
          <a:bodyPr>
            <a:noAutofit/>
          </a:bodyPr>
          <a:lstStyle/>
          <a:p>
            <a:r>
              <a:rPr lang="en-US" sz="1600" b="1" dirty="0"/>
              <a:t>New Code</a:t>
            </a:r>
          </a:p>
          <a:p>
            <a:pPr lvl="1"/>
            <a:r>
              <a:rPr lang="en-US" dirty="0"/>
              <a:t>Once a developer adds more code, they need to write unit tests for the new code to ensure it is working properly</a:t>
            </a:r>
          </a:p>
          <a:p>
            <a:pPr lvl="1"/>
            <a:r>
              <a:rPr lang="en-US" dirty="0"/>
              <a:t>The tests can actually be written first </a:t>
            </a:r>
          </a:p>
          <a:p>
            <a:pPr lvl="2"/>
            <a:r>
              <a:rPr lang="en-US" sz="1600" dirty="0"/>
              <a:t>TDD - Test Driven Development </a:t>
            </a:r>
          </a:p>
          <a:p>
            <a:r>
              <a:rPr lang="en-US" sz="1600" b="1" dirty="0"/>
              <a:t>Refactoring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Allows for code refactoring at a later date and test to make sure everything is still running smoothly or quickly find what tests fail</a:t>
            </a:r>
          </a:p>
          <a:p>
            <a:r>
              <a:rPr lang="en-US" sz="1600" b="1" dirty="0"/>
              <a:t>What is a test case?</a:t>
            </a:r>
          </a:p>
          <a:p>
            <a:pPr lvl="1"/>
            <a:r>
              <a:rPr lang="en-US" dirty="0"/>
              <a:t>A test case is a set of conditions or variables under which a tester will determine whether an application is working correctly</a:t>
            </a:r>
          </a:p>
          <a:p>
            <a:pPr lvl="1"/>
            <a:r>
              <a:rPr lang="en-US" dirty="0"/>
              <a:t>Once we break up our code into a unit we can come up with test cases that will determine if the unit is working correctly</a:t>
            </a:r>
          </a:p>
          <a:p>
            <a:pPr lvl="1"/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34" y="2383750"/>
            <a:ext cx="1459211" cy="11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JUnit?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JUnit is an open source framework that has been designed for the purpose of writing and running tests in the Java programming language.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JUnit helps us to code and test both during the development.</a:t>
            </a:r>
            <a:endParaRPr lang="en-US" sz="2400" dirty="0"/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JUnit provides also a graphical user interface (</a:t>
            </a:r>
            <a:r>
              <a:rPr lang="en-US" sz="2400" b="1" dirty="0">
                <a:latin typeface="Calibri" panose="020F0502020204030204" pitchFamily="34" charset="0"/>
                <a:cs typeface="Times New Roman" pitchFamily="18" charset="0"/>
              </a:rPr>
              <a:t>GUI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) which makes it possible to write and test source code quickly and easily. JUnit shows test progress in a bar that is</a:t>
            </a: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Calibri" panose="020F0502020204030204" pitchFamily="34" charset="0"/>
                <a:cs typeface="Times New Roman" pitchFamily="18" charset="0"/>
              </a:rPr>
              <a:t>green</a:t>
            </a:r>
            <a:r>
              <a:rPr lang="en-US" sz="2400" dirty="0">
                <a:solidFill>
                  <a:srgbClr val="92D05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if testing is going fine and it turns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red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when a test fails.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JUnit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92" y="1588655"/>
            <a:ext cx="6123244" cy="43702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5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96291"/>
            <a:ext cx="6502401" cy="5089235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Junit uses annotations @, such as:</a:t>
            </a:r>
          </a:p>
          <a:p>
            <a:pPr lvl="1"/>
            <a:r>
              <a:rPr lang="en-US" sz="1900" dirty="0"/>
              <a:t>@Test – specifies a method as a test to run</a:t>
            </a:r>
          </a:p>
          <a:p>
            <a:pPr lvl="1"/>
            <a:r>
              <a:rPr lang="en-US" sz="1900" dirty="0"/>
              <a:t>@Before - Run before @Test</a:t>
            </a:r>
          </a:p>
          <a:p>
            <a:pPr lvl="1"/>
            <a:r>
              <a:rPr lang="en-US" sz="1900" dirty="0"/>
              <a:t>@After – Run after @Test</a:t>
            </a:r>
          </a:p>
          <a:p>
            <a:pPr lvl="1"/>
            <a:r>
              <a:rPr lang="en-US" sz="1900" dirty="0"/>
              <a:t>@</a:t>
            </a:r>
            <a:r>
              <a:rPr lang="en-US" sz="1900" dirty="0" err="1"/>
              <a:t>BeforeClass</a:t>
            </a:r>
            <a:r>
              <a:rPr lang="en-US" sz="1900" dirty="0"/>
              <a:t> – Run once before any of the test methods in the class</a:t>
            </a:r>
          </a:p>
          <a:p>
            <a:pPr lvl="1"/>
            <a:r>
              <a:rPr lang="en-US" sz="1900" dirty="0"/>
              <a:t>@</a:t>
            </a:r>
            <a:r>
              <a:rPr lang="en-US" sz="1900" dirty="0" err="1"/>
              <a:t>AfterClass</a:t>
            </a:r>
            <a:r>
              <a:rPr lang="en-US" sz="1900" dirty="0"/>
              <a:t> – Run once after all the tests in the class have been run </a:t>
            </a:r>
          </a:p>
          <a:p>
            <a:r>
              <a:rPr lang="en-US" sz="1900" dirty="0"/>
              <a:t>JUnit comes with assert methods that be used to evaluate a test</a:t>
            </a:r>
          </a:p>
          <a:p>
            <a:pPr lvl="1"/>
            <a:r>
              <a:rPr lang="en-US" sz="1900" dirty="0" err="1"/>
              <a:t>assertsEquals</a:t>
            </a:r>
            <a:r>
              <a:rPr lang="en-US" sz="1900" dirty="0"/>
              <a:t>(“Message upon fail”, </a:t>
            </a:r>
            <a:r>
              <a:rPr lang="en-US" sz="1900" dirty="0" err="1"/>
              <a:t>expectValue</a:t>
            </a:r>
            <a:r>
              <a:rPr lang="en-US" sz="1900" dirty="0"/>
              <a:t>, </a:t>
            </a:r>
            <a:r>
              <a:rPr lang="en-US" sz="1900" dirty="0" err="1"/>
              <a:t>actualValue</a:t>
            </a:r>
            <a:r>
              <a:rPr lang="en-US" sz="1900" dirty="0"/>
              <a:t>);</a:t>
            </a:r>
          </a:p>
          <a:p>
            <a:r>
              <a:rPr lang="en-US" sz="1900" dirty="0"/>
              <a:t>Tests should be create independently and not fail because another test failed</a:t>
            </a:r>
          </a:p>
          <a:p>
            <a:r>
              <a:rPr lang="en-US" sz="1900" dirty="0"/>
              <a:t>The order in which the tests run shouldn’t cause a test to fail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Annotations @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3" y="1414694"/>
            <a:ext cx="5957453" cy="51637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3867"/>
      </p:ext>
    </p:extLst>
  </p:cSld>
  <p:clrMapOvr>
    <a:masterClrMapping/>
  </p:clrMapOvr>
</p:sld>
</file>

<file path=ppt/theme/theme1.xml><?xml version="1.0" encoding="utf-8"?>
<a:theme xmlns:a="http://schemas.openxmlformats.org/drawingml/2006/main" name="UVtemplate">
  <a:themeElements>
    <a:clrScheme name="UV">
      <a:dk1>
        <a:srgbClr val="1A2F4A"/>
      </a:dk1>
      <a:lt1>
        <a:sysClr val="window" lastClr="FFFFFF"/>
      </a:lt1>
      <a:dk2>
        <a:srgbClr val="1A2F4A"/>
      </a:dk2>
      <a:lt2>
        <a:srgbClr val="FFFFFF"/>
      </a:lt2>
      <a:accent1>
        <a:srgbClr val="3DADFF"/>
      </a:accent1>
      <a:accent2>
        <a:srgbClr val="EDEDED"/>
      </a:accent2>
      <a:accent3>
        <a:srgbClr val="9D999F"/>
      </a:accent3>
      <a:accent4>
        <a:srgbClr val="1A2F4A"/>
      </a:accent4>
      <a:accent5>
        <a:srgbClr val="3B3B3B"/>
      </a:accent5>
      <a:accent6>
        <a:srgbClr val="FFFFFF"/>
      </a:accent6>
      <a:hlink>
        <a:srgbClr val="3DADFF"/>
      </a:hlink>
      <a:folHlink>
        <a:srgbClr val="9D99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toring Overview" id="{B18ACB9C-E811-1447-B8B7-9B73DD9490C2}" vid="{70B733F2-29EF-F843-9483-A1255DFCB112}"/>
    </a:ext>
  </a:extLst>
</a:theme>
</file>

<file path=ppt/theme/theme2.xml><?xml version="1.0" encoding="utf-8"?>
<a:theme xmlns:a="http://schemas.openxmlformats.org/drawingml/2006/main" name="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56">
      <a:majorFont>
        <a:latin typeface="DIN"/>
        <a:ea typeface=""/>
        <a:cs typeface=""/>
      </a:majorFont>
      <a:minorFont>
        <a:latin typeface="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toring Overview" id="{B18ACB9C-E811-1447-B8B7-9B73DD9490C2}" vid="{743C1915-DD3E-1249-A5F5-E89CDD533D65}"/>
    </a:ext>
  </a:extLst>
</a:theme>
</file>

<file path=ppt/theme/theme3.xml><?xml version="1.0" encoding="utf-8"?>
<a:theme xmlns:a="http://schemas.openxmlformats.org/drawingml/2006/main" name="1_UVtemplate">
  <a:themeElements>
    <a:clrScheme name="UV">
      <a:dk1>
        <a:srgbClr val="1A2F4A"/>
      </a:dk1>
      <a:lt1>
        <a:sysClr val="window" lastClr="FFFFFF"/>
      </a:lt1>
      <a:dk2>
        <a:srgbClr val="1A2F4A"/>
      </a:dk2>
      <a:lt2>
        <a:srgbClr val="FFFFFF"/>
      </a:lt2>
      <a:accent1>
        <a:srgbClr val="3DADFF"/>
      </a:accent1>
      <a:accent2>
        <a:srgbClr val="EDEDED"/>
      </a:accent2>
      <a:accent3>
        <a:srgbClr val="9D999F"/>
      </a:accent3>
      <a:accent4>
        <a:srgbClr val="1A2F4A"/>
      </a:accent4>
      <a:accent5>
        <a:srgbClr val="3B3B3B"/>
      </a:accent5>
      <a:accent6>
        <a:srgbClr val="FFFFFF"/>
      </a:accent6>
      <a:hlink>
        <a:srgbClr val="3DADFF"/>
      </a:hlink>
      <a:folHlink>
        <a:srgbClr val="9D99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toring Overview" id="{B18ACB9C-E811-1447-B8B7-9B73DD9490C2}" vid="{FA716264-15D8-C443-812E-C41B7BA1D168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Mentoring Overview</Template>
  <TotalTime>2863</TotalTime>
  <Words>407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DIN</vt:lpstr>
      <vt:lpstr>Georgia</vt:lpstr>
      <vt:lpstr>Lucida Grande</vt:lpstr>
      <vt:lpstr>Plantin MT Semi Bold</vt:lpstr>
      <vt:lpstr>Trebuchet MS</vt:lpstr>
      <vt:lpstr>Wingdings 3</vt:lpstr>
      <vt:lpstr>UVtemplate</vt:lpstr>
      <vt:lpstr>Custom Design</vt:lpstr>
      <vt:lpstr>1_UVtemplate</vt:lpstr>
      <vt:lpstr>Facet</vt:lpstr>
      <vt:lpstr>Unit Testing with JUnit </vt:lpstr>
      <vt:lpstr>Unit Testing</vt:lpstr>
      <vt:lpstr>Unit Testing</vt:lpstr>
      <vt:lpstr>JUnit </vt:lpstr>
      <vt:lpstr>JUnit Interface</vt:lpstr>
      <vt:lpstr>Unit Testing with JUnit</vt:lpstr>
      <vt:lpstr>JUnit Annotations @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 PRO-Mentoring Overview</dc:title>
  <dc:creator>Steven Kelsey</dc:creator>
  <cp:lastModifiedBy>Office Revature E  I 05</cp:lastModifiedBy>
  <cp:revision>21</cp:revision>
  <cp:lastPrinted>2016-08-10T23:20:36Z</cp:lastPrinted>
  <dcterms:created xsi:type="dcterms:W3CDTF">2017-02-23T16:44:51Z</dcterms:created>
  <dcterms:modified xsi:type="dcterms:W3CDTF">2019-04-04T01:34:03Z</dcterms:modified>
</cp:coreProperties>
</file>