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5"/>
  </p:notesMasterIdLst>
  <p:handoutMasterIdLst>
    <p:handoutMasterId r:id="rId6"/>
  </p:handoutMasterIdLst>
  <p:sldIdLst>
    <p:sldId id="256" r:id="rId2"/>
    <p:sldId id="271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78" autoAdjust="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eIntern © 2016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7DD30-84ED-425D-A723-2084212E4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2735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eIntern © 2016 Copyright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CE0D3-2DBC-469D-B574-5552EA791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448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CE0D3-2DBC-469D-B574-5552EA791E16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eIntern © 2016 Copyright</a:t>
            </a:r>
          </a:p>
        </p:txBody>
      </p:sp>
    </p:spTree>
    <p:extLst>
      <p:ext uri="{BB962C8B-B14F-4D97-AF65-F5344CB8AC3E}">
        <p14:creationId xmlns:p14="http://schemas.microsoft.com/office/powerpoint/2010/main" val="3450845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93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4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5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7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77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8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1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5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0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2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66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Reflections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393" y="4716419"/>
            <a:ext cx="3035814" cy="95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6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API Overview</a:t>
            </a:r>
          </a:p>
        </p:txBody>
      </p:sp>
    </p:spTree>
    <p:extLst>
      <p:ext uri="{BB962C8B-B14F-4D97-AF65-F5344CB8AC3E}">
        <p14:creationId xmlns:p14="http://schemas.microsoft.com/office/powerpoint/2010/main" val="202100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D130-746C-48B1-B646-2E60522E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676C2-EC7D-44D2-A15E-E9BE5964D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Constructor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Field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Method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Modifier</a:t>
            </a:r>
          </a:p>
        </p:txBody>
      </p:sp>
    </p:spTree>
    <p:extLst>
      <p:ext uri="{BB962C8B-B14F-4D97-AF65-F5344CB8AC3E}">
        <p14:creationId xmlns:p14="http://schemas.microsoft.com/office/powerpoint/2010/main" val="38375908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1055</TotalTime>
  <Words>23</Words>
  <Application>Microsoft Office PowerPoint</Application>
  <PresentationFormat>Widescreen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</vt:lpstr>
      <vt:lpstr>Retrospect</vt:lpstr>
      <vt:lpstr>Java Reflections API</vt:lpstr>
      <vt:lpstr>Topics</vt:lpstr>
      <vt:lpstr>API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Java!</dc:title>
  <dc:creator>Owner</dc:creator>
  <cp:lastModifiedBy>Office Revature E  I 05</cp:lastModifiedBy>
  <cp:revision>139</cp:revision>
  <cp:lastPrinted>2016-01-29T21:09:44Z</cp:lastPrinted>
  <dcterms:created xsi:type="dcterms:W3CDTF">2015-08-15T21:36:19Z</dcterms:created>
  <dcterms:modified xsi:type="dcterms:W3CDTF">2019-02-11T20:56:50Z</dcterms:modified>
</cp:coreProperties>
</file>