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4"/>
  </p:sldMasterIdLst>
  <p:notesMasterIdLst>
    <p:notesMasterId r:id="rId35"/>
  </p:notesMasterIdLst>
  <p:sldIdLst>
    <p:sldId id="256" r:id="rId5"/>
    <p:sldId id="282" r:id="rId6"/>
    <p:sldId id="285" r:id="rId7"/>
    <p:sldId id="294" r:id="rId8"/>
    <p:sldId id="275" r:id="rId9"/>
    <p:sldId id="276" r:id="rId10"/>
    <p:sldId id="295" r:id="rId11"/>
    <p:sldId id="287" r:id="rId12"/>
    <p:sldId id="296" r:id="rId13"/>
    <p:sldId id="297" r:id="rId14"/>
    <p:sldId id="298" r:id="rId15"/>
    <p:sldId id="299" r:id="rId16"/>
    <p:sldId id="267" r:id="rId17"/>
    <p:sldId id="269" r:id="rId18"/>
    <p:sldId id="268" r:id="rId19"/>
    <p:sldId id="300" r:id="rId20"/>
    <p:sldId id="283" r:id="rId21"/>
    <p:sldId id="281" r:id="rId22"/>
    <p:sldId id="273" r:id="rId23"/>
    <p:sldId id="274" r:id="rId24"/>
    <p:sldId id="284" r:id="rId25"/>
    <p:sldId id="257" r:id="rId26"/>
    <p:sldId id="277" r:id="rId27"/>
    <p:sldId id="258" r:id="rId28"/>
    <p:sldId id="289" r:id="rId29"/>
    <p:sldId id="278" r:id="rId30"/>
    <p:sldId id="262" r:id="rId31"/>
    <p:sldId id="293" r:id="rId32"/>
    <p:sldId id="286" r:id="rId33"/>
    <p:sldId id="272" r:id="rId34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5C2"/>
    <a:srgbClr val="F36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ABD31-77EF-4EED-8307-2B8A3D3434B7}" v="1" dt="2022-03-15T17:04:52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936" y="8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FDBABD31-77EF-4EED-8307-2B8A3D3434B7}"/>
    <pc:docChg chg="undo custSel addSld delSld modSld sldOrd">
      <pc:chgData name="Cynthia Enciso" userId="7915927f-c5cf-4e1f-876d-e79882ad52fa" providerId="ADAL" clId="{FDBABD31-77EF-4EED-8307-2B8A3D3434B7}" dt="2022-03-30T14:58:57.983" v="118" actId="47"/>
      <pc:docMkLst>
        <pc:docMk/>
      </pc:docMkLst>
      <pc:sldChg chg="modSp mod">
        <pc:chgData name="Cynthia Enciso" userId="7915927f-c5cf-4e1f-876d-e79882ad52fa" providerId="ADAL" clId="{FDBABD31-77EF-4EED-8307-2B8A3D3434B7}" dt="2022-03-15T17:04:57.949" v="117" actId="20577"/>
        <pc:sldMkLst>
          <pc:docMk/>
          <pc:sldMk cId="0" sldId="256"/>
        </pc:sldMkLst>
        <pc:spChg chg="mod">
          <ac:chgData name="Cynthia Enciso" userId="7915927f-c5cf-4e1f-876d-e79882ad52fa" providerId="ADAL" clId="{FDBABD31-77EF-4EED-8307-2B8A3D3434B7}" dt="2022-03-15T17:04:57.949" v="117" actId="20577"/>
          <ac:spMkLst>
            <pc:docMk/>
            <pc:sldMk cId="0" sldId="256"/>
            <ac:spMk id="212" creationId="{00000000-0000-0000-0000-000000000000}"/>
          </ac:spMkLst>
        </pc:spChg>
      </pc:sldChg>
      <pc:sldChg chg="del">
        <pc:chgData name="Cynthia Enciso" userId="7915927f-c5cf-4e1f-876d-e79882ad52fa" providerId="ADAL" clId="{FDBABD31-77EF-4EED-8307-2B8A3D3434B7}" dt="2022-03-15T17:02:11.670" v="81" actId="47"/>
        <pc:sldMkLst>
          <pc:docMk/>
          <pc:sldMk cId="0" sldId="259"/>
        </pc:sldMkLst>
      </pc:sldChg>
      <pc:sldChg chg="del">
        <pc:chgData name="Cynthia Enciso" userId="7915927f-c5cf-4e1f-876d-e79882ad52fa" providerId="ADAL" clId="{FDBABD31-77EF-4EED-8307-2B8A3D3434B7}" dt="2022-03-15T17:02:11.670" v="81" actId="47"/>
        <pc:sldMkLst>
          <pc:docMk/>
          <pc:sldMk cId="0" sldId="261"/>
        </pc:sldMkLst>
      </pc:sldChg>
      <pc:sldChg chg="modSp mod">
        <pc:chgData name="Cynthia Enciso" userId="7915927f-c5cf-4e1f-876d-e79882ad52fa" providerId="ADAL" clId="{FDBABD31-77EF-4EED-8307-2B8A3D3434B7}" dt="2022-02-03T22:46:56.290" v="1" actId="1076"/>
        <pc:sldMkLst>
          <pc:docMk/>
          <pc:sldMk cId="0" sldId="262"/>
        </pc:sldMkLst>
        <pc:spChg chg="mod">
          <ac:chgData name="Cynthia Enciso" userId="7915927f-c5cf-4e1f-876d-e79882ad52fa" providerId="ADAL" clId="{FDBABD31-77EF-4EED-8307-2B8A3D3434B7}" dt="2022-02-03T22:46:56.290" v="1" actId="1076"/>
          <ac:spMkLst>
            <pc:docMk/>
            <pc:sldMk cId="0" sldId="262"/>
            <ac:spMk id="7" creationId="{1A3779DF-3EE1-4B7F-8555-C8D3593FFED9}"/>
          </ac:spMkLst>
        </pc:spChg>
      </pc:sldChg>
      <pc:sldChg chg="del">
        <pc:chgData name="Cynthia Enciso" userId="7915927f-c5cf-4e1f-876d-e79882ad52fa" providerId="ADAL" clId="{FDBABD31-77EF-4EED-8307-2B8A3D3434B7}" dt="2022-03-15T17:03:01.646" v="87" actId="47"/>
        <pc:sldMkLst>
          <pc:docMk/>
          <pc:sldMk cId="0" sldId="263"/>
        </pc:sldMkLst>
      </pc:sldChg>
      <pc:sldChg chg="del">
        <pc:chgData name="Cynthia Enciso" userId="7915927f-c5cf-4e1f-876d-e79882ad52fa" providerId="ADAL" clId="{FDBABD31-77EF-4EED-8307-2B8A3D3434B7}" dt="2022-03-15T17:03:01.646" v="87" actId="47"/>
        <pc:sldMkLst>
          <pc:docMk/>
          <pc:sldMk cId="0" sldId="264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0" sldId="267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0" sldId="268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0" sldId="269"/>
        </pc:sldMkLst>
      </pc:sldChg>
      <pc:sldChg chg="add del">
        <pc:chgData name="Cynthia Enciso" userId="7915927f-c5cf-4e1f-876d-e79882ad52fa" providerId="ADAL" clId="{FDBABD31-77EF-4EED-8307-2B8A3D3434B7}" dt="2022-03-30T14:58:57.983" v="118" actId="47"/>
        <pc:sldMkLst>
          <pc:docMk/>
          <pc:sldMk cId="0" sldId="270"/>
        </pc:sldMkLst>
      </pc:sldChg>
      <pc:sldChg chg="add del">
        <pc:chgData name="Cynthia Enciso" userId="7915927f-c5cf-4e1f-876d-e79882ad52fa" providerId="ADAL" clId="{FDBABD31-77EF-4EED-8307-2B8A3D3434B7}" dt="2022-03-30T14:58:57.983" v="118" actId="47"/>
        <pc:sldMkLst>
          <pc:docMk/>
          <pc:sldMk cId="0" sldId="271"/>
        </pc:sldMkLst>
      </pc:sldChg>
      <pc:sldChg chg="add del">
        <pc:chgData name="Cynthia Enciso" userId="7915927f-c5cf-4e1f-876d-e79882ad52fa" providerId="ADAL" clId="{FDBABD31-77EF-4EED-8307-2B8A3D3434B7}" dt="2022-03-15T17:01:34.177" v="54" actId="47"/>
        <pc:sldMkLst>
          <pc:docMk/>
          <pc:sldMk cId="3078128806" sldId="273"/>
        </pc:sldMkLst>
      </pc:sldChg>
      <pc:sldChg chg="add del">
        <pc:chgData name="Cynthia Enciso" userId="7915927f-c5cf-4e1f-876d-e79882ad52fa" providerId="ADAL" clId="{FDBABD31-77EF-4EED-8307-2B8A3D3434B7}" dt="2022-03-15T17:01:34.177" v="54" actId="47"/>
        <pc:sldMkLst>
          <pc:docMk/>
          <pc:sldMk cId="161632373" sldId="274"/>
        </pc:sldMkLst>
      </pc:sldChg>
      <pc:sldChg chg="add del">
        <pc:chgData name="Cynthia Enciso" userId="7915927f-c5cf-4e1f-876d-e79882ad52fa" providerId="ADAL" clId="{FDBABD31-77EF-4EED-8307-2B8A3D3434B7}" dt="2022-03-15T17:01:39.843" v="55" actId="47"/>
        <pc:sldMkLst>
          <pc:docMk/>
          <pc:sldMk cId="2217254208" sldId="275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3163494948" sldId="275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16584146" sldId="276"/>
        </pc:sldMkLst>
      </pc:sldChg>
      <pc:sldChg chg="add del">
        <pc:chgData name="Cynthia Enciso" userId="7915927f-c5cf-4e1f-876d-e79882ad52fa" providerId="ADAL" clId="{FDBABD31-77EF-4EED-8307-2B8A3D3434B7}" dt="2022-03-15T17:01:39.843" v="55" actId="47"/>
        <pc:sldMkLst>
          <pc:docMk/>
          <pc:sldMk cId="600939436" sldId="276"/>
        </pc:sldMkLst>
      </pc:sldChg>
      <pc:sldChg chg="del">
        <pc:chgData name="Cynthia Enciso" userId="7915927f-c5cf-4e1f-876d-e79882ad52fa" providerId="ADAL" clId="{FDBABD31-77EF-4EED-8307-2B8A3D3434B7}" dt="2022-03-15T17:02:14.840" v="82" actId="47"/>
        <pc:sldMkLst>
          <pc:docMk/>
          <pc:sldMk cId="4013071673" sldId="279"/>
        </pc:sldMkLst>
      </pc:sldChg>
      <pc:sldChg chg="modSp mod">
        <pc:chgData name="Cynthia Enciso" userId="7915927f-c5cf-4e1f-876d-e79882ad52fa" providerId="ADAL" clId="{FDBABD31-77EF-4EED-8307-2B8A3D3434B7}" dt="2022-03-15T17:04:24.043" v="101" actId="20577"/>
        <pc:sldMkLst>
          <pc:docMk/>
          <pc:sldMk cId="1801142972" sldId="282"/>
        </pc:sldMkLst>
        <pc:spChg chg="mod">
          <ac:chgData name="Cynthia Enciso" userId="7915927f-c5cf-4e1f-876d-e79882ad52fa" providerId="ADAL" clId="{FDBABD31-77EF-4EED-8307-2B8A3D3434B7}" dt="2022-03-15T17:04:24.043" v="101" actId="20577"/>
          <ac:spMkLst>
            <pc:docMk/>
            <pc:sldMk cId="1801142972" sldId="282"/>
            <ac:spMk id="6" creationId="{FB91D23C-017F-40CF-903D-94998178122D}"/>
          </ac:spMkLst>
        </pc:spChg>
      </pc:sldChg>
      <pc:sldChg chg="del">
        <pc:chgData name="Cynthia Enciso" userId="7915927f-c5cf-4e1f-876d-e79882ad52fa" providerId="ADAL" clId="{FDBABD31-77EF-4EED-8307-2B8A3D3434B7}" dt="2022-03-15T17:03:01.646" v="87" actId="47"/>
        <pc:sldMkLst>
          <pc:docMk/>
          <pc:sldMk cId="447966582" sldId="285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2453716311" sldId="285"/>
        </pc:sldMkLst>
      </pc:sldChg>
      <pc:sldChg chg="modSp mod">
        <pc:chgData name="Cynthia Enciso" userId="7915927f-c5cf-4e1f-876d-e79882ad52fa" providerId="ADAL" clId="{FDBABD31-77EF-4EED-8307-2B8A3D3434B7}" dt="2022-03-15T17:03:12.672" v="89" actId="20577"/>
        <pc:sldMkLst>
          <pc:docMk/>
          <pc:sldMk cId="1987723961" sldId="286"/>
        </pc:sldMkLst>
        <pc:spChg chg="mod">
          <ac:chgData name="Cynthia Enciso" userId="7915927f-c5cf-4e1f-876d-e79882ad52fa" providerId="ADAL" clId="{FDBABD31-77EF-4EED-8307-2B8A3D3434B7}" dt="2022-03-15T17:03:12.672" v="89" actId="20577"/>
          <ac:spMkLst>
            <pc:docMk/>
            <pc:sldMk cId="1987723961" sldId="286"/>
            <ac:spMk id="6" creationId="{FB91D23C-017F-40CF-903D-94998178122D}"/>
          </ac:spMkLst>
        </pc:spChg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3324032795" sldId="287"/>
        </pc:sldMkLst>
      </pc:sldChg>
      <pc:sldChg chg="del">
        <pc:chgData name="Cynthia Enciso" userId="7915927f-c5cf-4e1f-876d-e79882ad52fa" providerId="ADAL" clId="{FDBABD31-77EF-4EED-8307-2B8A3D3434B7}" dt="2022-02-03T23:06:30.735" v="2" actId="2696"/>
        <pc:sldMkLst>
          <pc:docMk/>
          <pc:sldMk cId="3714918466" sldId="287"/>
        </pc:sldMkLst>
      </pc:sldChg>
      <pc:sldChg chg="modSp del mod ord">
        <pc:chgData name="Cynthia Enciso" userId="7915927f-c5cf-4e1f-876d-e79882ad52fa" providerId="ADAL" clId="{FDBABD31-77EF-4EED-8307-2B8A3D3434B7}" dt="2022-03-15T17:03:01.646" v="87" actId="47"/>
        <pc:sldMkLst>
          <pc:docMk/>
          <pc:sldMk cId="3060268286" sldId="288"/>
        </pc:sldMkLst>
        <pc:spChg chg="mod">
          <ac:chgData name="Cynthia Enciso" userId="7915927f-c5cf-4e1f-876d-e79882ad52fa" providerId="ADAL" clId="{FDBABD31-77EF-4EED-8307-2B8A3D3434B7}" dt="2022-03-15T17:02:07.903" v="80" actId="20577"/>
          <ac:spMkLst>
            <pc:docMk/>
            <pc:sldMk cId="3060268286" sldId="288"/>
            <ac:spMk id="5" creationId="{EB72E074-75DB-41B3-A6AD-82C480714946}"/>
          </ac:spMkLst>
        </pc:spChg>
      </pc:sldChg>
      <pc:sldChg chg="del">
        <pc:chgData name="Cynthia Enciso" userId="7915927f-c5cf-4e1f-876d-e79882ad52fa" providerId="ADAL" clId="{FDBABD31-77EF-4EED-8307-2B8A3D3434B7}" dt="2022-03-15T17:03:01.646" v="87" actId="47"/>
        <pc:sldMkLst>
          <pc:docMk/>
          <pc:sldMk cId="460259666" sldId="291"/>
        </pc:sldMkLst>
      </pc:sldChg>
      <pc:sldChg chg="del">
        <pc:chgData name="Cynthia Enciso" userId="7915927f-c5cf-4e1f-876d-e79882ad52fa" providerId="ADAL" clId="{FDBABD31-77EF-4EED-8307-2B8A3D3434B7}" dt="2022-03-15T17:03:01.646" v="87" actId="47"/>
        <pc:sldMkLst>
          <pc:docMk/>
          <pc:sldMk cId="3246383639" sldId="292"/>
        </pc:sldMkLst>
      </pc:sldChg>
      <pc:sldChg chg="del">
        <pc:chgData name="Cynthia Enciso" userId="7915927f-c5cf-4e1f-876d-e79882ad52fa" providerId="ADAL" clId="{FDBABD31-77EF-4EED-8307-2B8A3D3434B7}" dt="2022-03-15T17:03:01.646" v="87" actId="47"/>
        <pc:sldMkLst>
          <pc:docMk/>
          <pc:sldMk cId="2163507849" sldId="294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4255912083" sldId="294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4170240915" sldId="295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1104934171" sldId="296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111791648" sldId="297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95856629" sldId="298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1439692323" sldId="299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3240498404" sldId="300"/>
        </pc:sldMkLst>
      </pc:sldChg>
      <pc:sldMasterChg chg="addSldLayout delSldLayout">
        <pc:chgData name="Cynthia Enciso" userId="7915927f-c5cf-4e1f-876d-e79882ad52fa" providerId="ADAL" clId="{FDBABD31-77EF-4EED-8307-2B8A3D3434B7}" dt="2022-03-15T17:01:39.843" v="55" actId="47"/>
        <pc:sldMasterMkLst>
          <pc:docMk/>
          <pc:sldMasterMk cId="0" sldId="2147483661"/>
        </pc:sldMasterMkLst>
        <pc:sldLayoutChg chg="add del">
          <pc:chgData name="Cynthia Enciso" userId="7915927f-c5cf-4e1f-876d-e79882ad52fa" providerId="ADAL" clId="{FDBABD31-77EF-4EED-8307-2B8A3D3434B7}" dt="2022-03-15T17:01:39.843" v="55" actId="47"/>
          <pc:sldLayoutMkLst>
            <pc:docMk/>
            <pc:sldMasterMk cId="0" sldId="2147483661"/>
            <pc:sldLayoutMk cId="0" sldId="2147483654"/>
          </pc:sldLayoutMkLst>
        </pc:sldLayoutChg>
      </pc:sldMasterChg>
    </pc:docChg>
  </pc:docChgLst>
  <pc:docChgLst>
    <pc:chgData name="Cynthia Enciso" userId="7915927f-c5cf-4e1f-876d-e79882ad52fa" providerId="ADAL" clId="{B200A48C-31DA-410A-B849-C7CB8400393E}"/>
    <pc:docChg chg="custSel addSld delSld modSld sldOrd">
      <pc:chgData name="Cynthia Enciso" userId="7915927f-c5cf-4e1f-876d-e79882ad52fa" providerId="ADAL" clId="{B200A48C-31DA-410A-B849-C7CB8400393E}" dt="2021-09-23T21:11:18.049" v="423" actId="47"/>
      <pc:docMkLst>
        <pc:docMk/>
      </pc:docMkLst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67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68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69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70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71"/>
        </pc:sldMkLst>
      </pc:sldChg>
      <pc:sldChg chg="delSp mod">
        <pc:chgData name="Cynthia Enciso" userId="7915927f-c5cf-4e1f-876d-e79882ad52fa" providerId="ADAL" clId="{B200A48C-31DA-410A-B849-C7CB8400393E}" dt="2021-08-12T16:45:47.071" v="34" actId="478"/>
        <pc:sldMkLst>
          <pc:docMk/>
          <pc:sldMk cId="161632373" sldId="274"/>
        </pc:sldMkLst>
        <pc:spChg chg="del">
          <ac:chgData name="Cynthia Enciso" userId="7915927f-c5cf-4e1f-876d-e79882ad52fa" providerId="ADAL" clId="{B200A48C-31DA-410A-B849-C7CB8400393E}" dt="2021-08-12T16:45:47.071" v="34" actId="478"/>
          <ac:spMkLst>
            <pc:docMk/>
            <pc:sldMk cId="161632373" sldId="274"/>
            <ac:spMk id="9" creationId="{03DAEC70-3A98-40F4-9BA8-7EC62A9DF887}"/>
          </ac:spMkLst>
        </pc:spChg>
      </pc:sldChg>
      <pc:sldChg chg="addSp modSp mod">
        <pc:chgData name="Cynthia Enciso" userId="7915927f-c5cf-4e1f-876d-e79882ad52fa" providerId="ADAL" clId="{B200A48C-31DA-410A-B849-C7CB8400393E}" dt="2021-08-12T17:01:37.335" v="113" actId="1076"/>
        <pc:sldMkLst>
          <pc:docMk/>
          <pc:sldMk cId="828568026" sldId="278"/>
        </pc:sldMkLst>
        <pc:spChg chg="mod">
          <ac:chgData name="Cynthia Enciso" userId="7915927f-c5cf-4e1f-876d-e79882ad52fa" providerId="ADAL" clId="{B200A48C-31DA-410A-B849-C7CB8400393E}" dt="2021-08-12T17:01:25.062" v="78" actId="1076"/>
          <ac:spMkLst>
            <pc:docMk/>
            <pc:sldMk cId="828568026" sldId="278"/>
            <ac:spMk id="5" creationId="{326096DD-BEBC-4803-886B-1BAFB6743F42}"/>
          </ac:spMkLst>
        </pc:spChg>
        <pc:spChg chg="add mod">
          <ac:chgData name="Cynthia Enciso" userId="7915927f-c5cf-4e1f-876d-e79882ad52fa" providerId="ADAL" clId="{B200A48C-31DA-410A-B849-C7CB8400393E}" dt="2021-08-12T17:01:37.335" v="113" actId="1076"/>
          <ac:spMkLst>
            <pc:docMk/>
            <pc:sldMk cId="828568026" sldId="278"/>
            <ac:spMk id="8" creationId="{C8F3926B-F732-48D0-BC6F-3B377EA08701}"/>
          </ac:spMkLst>
        </pc:spChg>
      </pc:sldChg>
      <pc:sldChg chg="modSp mod">
        <pc:chgData name="Cynthia Enciso" userId="7915927f-c5cf-4e1f-876d-e79882ad52fa" providerId="ADAL" clId="{B200A48C-31DA-410A-B849-C7CB8400393E}" dt="2021-09-23T19:08:46.298" v="421" actId="20577"/>
        <pc:sldMkLst>
          <pc:docMk/>
          <pc:sldMk cId="3541185766" sldId="281"/>
        </pc:sldMkLst>
        <pc:spChg chg="mod">
          <ac:chgData name="Cynthia Enciso" userId="7915927f-c5cf-4e1f-876d-e79882ad52fa" providerId="ADAL" clId="{B200A48C-31DA-410A-B849-C7CB8400393E}" dt="2021-09-23T19:08:46.298" v="421" actId="20577"/>
          <ac:spMkLst>
            <pc:docMk/>
            <pc:sldMk cId="3541185766" sldId="281"/>
            <ac:spMk id="3" creationId="{C9C37168-9323-4271-B5C0-B148716F49FB}"/>
          </ac:spMkLst>
        </pc:spChg>
      </pc:sldChg>
      <pc:sldChg chg="modSp new del mod ord">
        <pc:chgData name="Cynthia Enciso" userId="7915927f-c5cf-4e1f-876d-e79882ad52fa" providerId="ADAL" clId="{B200A48C-31DA-410A-B849-C7CB8400393E}" dt="2021-09-23T21:11:18.049" v="423" actId="47"/>
        <pc:sldMkLst>
          <pc:docMk/>
          <pc:sldMk cId="599365983" sldId="282"/>
        </pc:sldMkLst>
        <pc:spChg chg="mod">
          <ac:chgData name="Cynthia Enciso" userId="7915927f-c5cf-4e1f-876d-e79882ad52fa" providerId="ADAL" clId="{B200A48C-31DA-410A-B849-C7CB8400393E}" dt="2021-09-23T21:02:25.253" v="422" actId="20578"/>
          <ac:spMkLst>
            <pc:docMk/>
            <pc:sldMk cId="599365983" sldId="282"/>
            <ac:spMk id="3" creationId="{F9EBCC94-BE62-42DC-A27D-16B087F7B97F}"/>
          </ac:spMkLst>
        </pc:spChg>
      </pc:sldChg>
    </pc:docChg>
  </pc:docChgLst>
  <pc:docChgLst>
    <pc:chgData name="Cynthia Enciso" userId="7915927f-c5cf-4e1f-876d-e79882ad52fa" providerId="ADAL" clId="{5D763E4E-96CD-46AD-9870-9165BE382D5F}"/>
    <pc:docChg chg="undo redo custSel addSld delSld modSld sldOrd">
      <pc:chgData name="Cynthia Enciso" userId="7915927f-c5cf-4e1f-876d-e79882ad52fa" providerId="ADAL" clId="{5D763E4E-96CD-46AD-9870-9165BE382D5F}" dt="2021-12-09T20:10:56.413" v="8589" actId="20577"/>
      <pc:docMkLst>
        <pc:docMk/>
      </pc:docMkLst>
      <pc:sldChg chg="modSp mod">
        <pc:chgData name="Cynthia Enciso" userId="7915927f-c5cf-4e1f-876d-e79882ad52fa" providerId="ADAL" clId="{5D763E4E-96CD-46AD-9870-9165BE382D5F}" dt="2021-12-09T18:29:22.775" v="4705" actId="20577"/>
        <pc:sldMkLst>
          <pc:docMk/>
          <pc:sldMk cId="0" sldId="257"/>
        </pc:sldMkLst>
        <pc:spChg chg="mod">
          <ac:chgData name="Cynthia Enciso" userId="7915927f-c5cf-4e1f-876d-e79882ad52fa" providerId="ADAL" clId="{5D763E4E-96CD-46AD-9870-9165BE382D5F}" dt="2021-12-09T18:29:22.775" v="4705" actId="20577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5D763E4E-96CD-46AD-9870-9165BE382D5F}" dt="2021-12-09T18:08:33.731" v="3040" actId="20577"/>
        <pc:sldMkLst>
          <pc:docMk/>
          <pc:sldMk cId="0" sldId="258"/>
        </pc:sldMkLst>
        <pc:spChg chg="mod">
          <ac:chgData name="Cynthia Enciso" userId="7915927f-c5cf-4e1f-876d-e79882ad52fa" providerId="ADAL" clId="{5D763E4E-96CD-46AD-9870-9165BE382D5F}" dt="2021-12-09T18:04:14.137" v="2862" actId="20577"/>
          <ac:spMkLst>
            <pc:docMk/>
            <pc:sldMk cId="0" sldId="258"/>
            <ac:spMk id="225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08:33.731" v="3040" actId="20577"/>
          <ac:spMkLst>
            <pc:docMk/>
            <pc:sldMk cId="0" sldId="258"/>
            <ac:spMk id="226" creationId="{00000000-0000-0000-0000-000000000000}"/>
          </ac:spMkLst>
        </pc:spChg>
      </pc:sldChg>
      <pc:sldChg chg="addSp delSp modSp mod">
        <pc:chgData name="Cynthia Enciso" userId="7915927f-c5cf-4e1f-876d-e79882ad52fa" providerId="ADAL" clId="{5D763E4E-96CD-46AD-9870-9165BE382D5F}" dt="2021-12-09T18:23:12.781" v="4215" actId="207"/>
        <pc:sldMkLst>
          <pc:docMk/>
          <pc:sldMk cId="0" sldId="259"/>
        </pc:sldMkLst>
        <pc:spChg chg="add del">
          <ac:chgData name="Cynthia Enciso" userId="7915927f-c5cf-4e1f-876d-e79882ad52fa" providerId="ADAL" clId="{5D763E4E-96CD-46AD-9870-9165BE382D5F}" dt="2021-12-09T18:17:59.709" v="3920" actId="22"/>
          <ac:spMkLst>
            <pc:docMk/>
            <pc:sldMk cId="0" sldId="259"/>
            <ac:spMk id="6" creationId="{9AD3BA52-815F-4798-B7A3-72C022D8A2D2}"/>
          </ac:spMkLst>
        </pc:spChg>
        <pc:spChg chg="add mod">
          <ac:chgData name="Cynthia Enciso" userId="7915927f-c5cf-4e1f-876d-e79882ad52fa" providerId="ADAL" clId="{5D763E4E-96CD-46AD-9870-9165BE382D5F}" dt="2021-12-09T18:23:12.781" v="4215" actId="207"/>
          <ac:spMkLst>
            <pc:docMk/>
            <pc:sldMk cId="0" sldId="259"/>
            <ac:spMk id="7" creationId="{E58A825B-5F0A-4223-9EE9-4074AE300333}"/>
          </ac:spMkLst>
        </pc:spChg>
        <pc:spChg chg="mod">
          <ac:chgData name="Cynthia Enciso" userId="7915927f-c5cf-4e1f-876d-e79882ad52fa" providerId="ADAL" clId="{5D763E4E-96CD-46AD-9870-9165BE382D5F}" dt="2021-12-09T18:18:04.990" v="3922" actId="113"/>
          <ac:spMkLst>
            <pc:docMk/>
            <pc:sldMk cId="0" sldId="259"/>
            <ac:spMk id="232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22:12.559" v="4188" actId="20577"/>
          <ac:spMkLst>
            <pc:docMk/>
            <pc:sldMk cId="0" sldId="259"/>
            <ac:spMk id="233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18:04.990" v="3922" actId="113"/>
          <ac:spMkLst>
            <pc:docMk/>
            <pc:sldMk cId="0" sldId="259"/>
            <ac:spMk id="234" creationId="{00000000-0000-0000-0000-000000000000}"/>
          </ac:spMkLst>
        </pc:spChg>
      </pc:sldChg>
      <pc:sldChg chg="del">
        <pc:chgData name="Cynthia Enciso" userId="7915927f-c5cf-4e1f-876d-e79882ad52fa" providerId="ADAL" clId="{5D763E4E-96CD-46AD-9870-9165BE382D5F}" dt="2021-12-09T18:23:36.043" v="4216" actId="2696"/>
        <pc:sldMkLst>
          <pc:docMk/>
          <pc:sldMk cId="0" sldId="260"/>
        </pc:sldMkLst>
      </pc:sldChg>
      <pc:sldChg chg="addSp modSp mod">
        <pc:chgData name="Cynthia Enciso" userId="7915927f-c5cf-4e1f-876d-e79882ad52fa" providerId="ADAL" clId="{5D763E4E-96CD-46AD-9870-9165BE382D5F}" dt="2021-12-09T18:39:30.662" v="5119" actId="113"/>
        <pc:sldMkLst>
          <pc:docMk/>
          <pc:sldMk cId="0" sldId="262"/>
        </pc:sldMkLst>
        <pc:spChg chg="add mod">
          <ac:chgData name="Cynthia Enciso" userId="7915927f-c5cf-4e1f-876d-e79882ad52fa" providerId="ADAL" clId="{5D763E4E-96CD-46AD-9870-9165BE382D5F}" dt="2021-12-09T18:39:24.917" v="5118" actId="1076"/>
          <ac:spMkLst>
            <pc:docMk/>
            <pc:sldMk cId="0" sldId="262"/>
            <ac:spMk id="6" creationId="{5CCE257A-38BD-4F10-8176-6373BF55BA2A}"/>
          </ac:spMkLst>
        </pc:spChg>
        <pc:spChg chg="add mod">
          <ac:chgData name="Cynthia Enciso" userId="7915927f-c5cf-4e1f-876d-e79882ad52fa" providerId="ADAL" clId="{5D763E4E-96CD-46AD-9870-9165BE382D5F}" dt="2021-12-09T18:39:07.320" v="5093" actId="1076"/>
          <ac:spMkLst>
            <pc:docMk/>
            <pc:sldMk cId="0" sldId="262"/>
            <ac:spMk id="7" creationId="{1A3779DF-3EE1-4B7F-8555-C8D3593FFED9}"/>
          </ac:spMkLst>
        </pc:spChg>
        <pc:spChg chg="mod">
          <ac:chgData name="Cynthia Enciso" userId="7915927f-c5cf-4e1f-876d-e79882ad52fa" providerId="ADAL" clId="{5D763E4E-96CD-46AD-9870-9165BE382D5F}" dt="2021-12-09T18:39:17.707" v="5117" actId="20577"/>
          <ac:spMkLst>
            <pc:docMk/>
            <pc:sldMk cId="0" sldId="262"/>
            <ac:spMk id="253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39:30.662" v="5119" actId="113"/>
          <ac:spMkLst>
            <pc:docMk/>
            <pc:sldMk cId="0" sldId="262"/>
            <ac:spMk id="254" creationId="{00000000-0000-0000-0000-000000000000}"/>
          </ac:spMkLst>
        </pc:spChg>
      </pc:sldChg>
      <pc:sldChg chg="delSp modSp mod">
        <pc:chgData name="Cynthia Enciso" userId="7915927f-c5cf-4e1f-876d-e79882ad52fa" providerId="ADAL" clId="{5D763E4E-96CD-46AD-9870-9165BE382D5F}" dt="2021-12-09T19:11:14.763" v="6600" actId="14100"/>
        <pc:sldMkLst>
          <pc:docMk/>
          <pc:sldMk cId="0" sldId="263"/>
        </pc:sldMkLst>
        <pc:spChg chg="del">
          <ac:chgData name="Cynthia Enciso" userId="7915927f-c5cf-4e1f-876d-e79882ad52fa" providerId="ADAL" clId="{5D763E4E-96CD-46AD-9870-9165BE382D5F}" dt="2021-12-09T18:43:11.308" v="5121" actId="478"/>
          <ac:spMkLst>
            <pc:docMk/>
            <pc:sldMk cId="0" sldId="263"/>
            <ac:spMk id="2" creationId="{5C5A2562-1FAD-487B-95C6-159422001AAD}"/>
          </ac:spMkLst>
        </pc:spChg>
        <pc:spChg chg="mod">
          <ac:chgData name="Cynthia Enciso" userId="7915927f-c5cf-4e1f-876d-e79882ad52fa" providerId="ADAL" clId="{5D763E4E-96CD-46AD-9870-9165BE382D5F}" dt="2021-12-09T19:11:14.763" v="6600" actId="14100"/>
          <ac:spMkLst>
            <pc:docMk/>
            <pc:sldMk cId="0" sldId="263"/>
            <ac:spMk id="261" creationId="{00000000-0000-0000-0000-000000000000}"/>
          </ac:spMkLst>
        </pc:spChg>
      </pc:sldChg>
      <pc:sldChg chg="modSp mod">
        <pc:chgData name="Cynthia Enciso" userId="7915927f-c5cf-4e1f-876d-e79882ad52fa" providerId="ADAL" clId="{5D763E4E-96CD-46AD-9870-9165BE382D5F}" dt="2021-12-09T18:54:31.391" v="6058" actId="20577"/>
        <pc:sldMkLst>
          <pc:docMk/>
          <pc:sldMk cId="0" sldId="264"/>
        </pc:sldMkLst>
        <pc:spChg chg="mod">
          <ac:chgData name="Cynthia Enciso" userId="7915927f-c5cf-4e1f-876d-e79882ad52fa" providerId="ADAL" clId="{5D763E4E-96CD-46AD-9870-9165BE382D5F}" dt="2021-12-09T18:51:54.420" v="5825" actId="20577"/>
          <ac:spMkLst>
            <pc:docMk/>
            <pc:sldMk cId="0" sldId="264"/>
            <ac:spMk id="267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54:31.391" v="6058" actId="20577"/>
          <ac:spMkLst>
            <pc:docMk/>
            <pc:sldMk cId="0" sldId="264"/>
            <ac:spMk id="268" creationId="{00000000-0000-0000-0000-000000000000}"/>
          </ac:spMkLst>
        </pc:spChg>
      </pc:sldChg>
      <pc:sldChg chg="modSp mod">
        <pc:chgData name="Cynthia Enciso" userId="7915927f-c5cf-4e1f-876d-e79882ad52fa" providerId="ADAL" clId="{5D763E4E-96CD-46AD-9870-9165BE382D5F}" dt="2021-12-09T17:26:41.472" v="1449" actId="20577"/>
        <pc:sldMkLst>
          <pc:docMk/>
          <pc:sldMk cId="3078128806" sldId="273"/>
        </pc:sldMkLst>
        <pc:spChg chg="mod">
          <ac:chgData name="Cynthia Enciso" userId="7915927f-c5cf-4e1f-876d-e79882ad52fa" providerId="ADAL" clId="{5D763E4E-96CD-46AD-9870-9165BE382D5F}" dt="2021-12-09T17:26:41.472" v="1449" actId="20577"/>
          <ac:spMkLst>
            <pc:docMk/>
            <pc:sldMk cId="3078128806" sldId="273"/>
            <ac:spMk id="3" creationId="{C6F51D0E-4D82-4BD3-A377-0C4E3AA74EF7}"/>
          </ac:spMkLst>
        </pc:spChg>
        <pc:grpChg chg="mod">
          <ac:chgData name="Cynthia Enciso" userId="7915927f-c5cf-4e1f-876d-e79882ad52fa" providerId="ADAL" clId="{5D763E4E-96CD-46AD-9870-9165BE382D5F}" dt="2021-12-09T17:26:38.862" v="1435" actId="1076"/>
          <ac:grpSpMkLst>
            <pc:docMk/>
            <pc:sldMk cId="3078128806" sldId="273"/>
            <ac:grpSpMk id="35" creationId="{2545D96B-3721-4D7A-B26E-EAB20DFA8857}"/>
          </ac:grpSpMkLst>
        </pc:grpChg>
      </pc:sldChg>
      <pc:sldChg chg="addSp delSp modSp mod">
        <pc:chgData name="Cynthia Enciso" userId="7915927f-c5cf-4e1f-876d-e79882ad52fa" providerId="ADAL" clId="{5D763E4E-96CD-46AD-9870-9165BE382D5F}" dt="2021-12-09T17:33:32.386" v="1875" actId="1076"/>
        <pc:sldMkLst>
          <pc:docMk/>
          <pc:sldMk cId="161632373" sldId="274"/>
        </pc:sldMkLst>
        <pc:spChg chg="mod">
          <ac:chgData name="Cynthia Enciso" userId="7915927f-c5cf-4e1f-876d-e79882ad52fa" providerId="ADAL" clId="{5D763E4E-96CD-46AD-9870-9165BE382D5F}" dt="2021-12-09T17:31:42.387" v="1797" actId="255"/>
          <ac:spMkLst>
            <pc:docMk/>
            <pc:sldMk cId="161632373" sldId="274"/>
            <ac:spMk id="3" creationId="{0C6BA468-B2FB-4410-8CC4-82872A4103B6}"/>
          </ac:spMkLst>
        </pc:spChg>
        <pc:spChg chg="mod topLvl">
          <ac:chgData name="Cynthia Enciso" userId="7915927f-c5cf-4e1f-876d-e79882ad52fa" providerId="ADAL" clId="{5D763E4E-96CD-46AD-9870-9165BE382D5F}" dt="2021-12-09T17:33:27.814" v="1873" actId="165"/>
          <ac:spMkLst>
            <pc:docMk/>
            <pc:sldMk cId="161632373" sldId="274"/>
            <ac:spMk id="5" creationId="{C8368897-0FB8-4699-8F48-2EF801927FB0}"/>
          </ac:spMkLst>
        </pc:spChg>
        <pc:spChg chg="mod topLvl">
          <ac:chgData name="Cynthia Enciso" userId="7915927f-c5cf-4e1f-876d-e79882ad52fa" providerId="ADAL" clId="{5D763E4E-96CD-46AD-9870-9165BE382D5F}" dt="2021-12-09T17:33:27.814" v="1873" actId="165"/>
          <ac:spMkLst>
            <pc:docMk/>
            <pc:sldMk cId="161632373" sldId="274"/>
            <ac:spMk id="8" creationId="{35B56CC8-A22F-4C63-90CE-6723389B4C47}"/>
          </ac:spMkLst>
        </pc:spChg>
        <pc:grpChg chg="del mod">
          <ac:chgData name="Cynthia Enciso" userId="7915927f-c5cf-4e1f-876d-e79882ad52fa" providerId="ADAL" clId="{5D763E4E-96CD-46AD-9870-9165BE382D5F}" dt="2021-12-09T17:33:27.814" v="1873" actId="165"/>
          <ac:grpSpMkLst>
            <pc:docMk/>
            <pc:sldMk cId="161632373" sldId="274"/>
            <ac:grpSpMk id="6" creationId="{1650D33A-602F-4050-AEFC-67583E29010E}"/>
          </ac:grpSpMkLst>
        </pc:grpChg>
        <pc:grpChg chg="add mod">
          <ac:chgData name="Cynthia Enciso" userId="7915927f-c5cf-4e1f-876d-e79882ad52fa" providerId="ADAL" clId="{5D763E4E-96CD-46AD-9870-9165BE382D5F}" dt="2021-12-09T17:33:32.386" v="1875" actId="1076"/>
          <ac:grpSpMkLst>
            <pc:docMk/>
            <pc:sldMk cId="161632373" sldId="274"/>
            <ac:grpSpMk id="25" creationId="{43167E82-2EB7-431B-BEB9-20E7812CF53D}"/>
          </ac:grpSpMkLst>
        </pc:grpChg>
        <pc:cxnChg chg="mod topLvl">
          <ac:chgData name="Cynthia Enciso" userId="7915927f-c5cf-4e1f-876d-e79882ad52fa" providerId="ADAL" clId="{5D763E4E-96CD-46AD-9870-9165BE382D5F}" dt="2021-12-09T17:33:27.814" v="1873" actId="165"/>
          <ac:cxnSpMkLst>
            <pc:docMk/>
            <pc:sldMk cId="161632373" sldId="274"/>
            <ac:cxnSpMk id="7" creationId="{E535276D-7617-4B42-91C4-8D58E3D76C9F}"/>
          </ac:cxnSpMkLst>
        </pc:cxnChg>
        <pc:cxnChg chg="mod topLvl">
          <ac:chgData name="Cynthia Enciso" userId="7915927f-c5cf-4e1f-876d-e79882ad52fa" providerId="ADAL" clId="{5D763E4E-96CD-46AD-9870-9165BE382D5F}" dt="2021-12-09T17:33:27.814" v="1873" actId="165"/>
          <ac:cxnSpMkLst>
            <pc:docMk/>
            <pc:sldMk cId="161632373" sldId="274"/>
            <ac:cxnSpMk id="10" creationId="{004EB50C-DCAA-4FBF-9A2C-442D98048CFC}"/>
          </ac:cxnSpMkLst>
        </pc:cxnChg>
        <pc:cxnChg chg="mod topLvl">
          <ac:chgData name="Cynthia Enciso" userId="7915927f-c5cf-4e1f-876d-e79882ad52fa" providerId="ADAL" clId="{5D763E4E-96CD-46AD-9870-9165BE382D5F}" dt="2021-12-09T17:33:29.467" v="1874" actId="164"/>
          <ac:cxnSpMkLst>
            <pc:docMk/>
            <pc:sldMk cId="161632373" sldId="274"/>
            <ac:cxnSpMk id="12" creationId="{CE2E42AD-4003-4682-B449-C1CF4AA59517}"/>
          </ac:cxnSpMkLst>
        </pc:cxnChg>
        <pc:cxnChg chg="mod topLvl">
          <ac:chgData name="Cynthia Enciso" userId="7915927f-c5cf-4e1f-876d-e79882ad52fa" providerId="ADAL" clId="{5D763E4E-96CD-46AD-9870-9165BE382D5F}" dt="2021-12-09T17:33:29.467" v="1874" actId="164"/>
          <ac:cxnSpMkLst>
            <pc:docMk/>
            <pc:sldMk cId="161632373" sldId="274"/>
            <ac:cxnSpMk id="13" creationId="{45725F4E-6D45-4795-9A1A-D141D187D2C6}"/>
          </ac:cxnSpMkLst>
        </pc:cxnChg>
        <pc:cxnChg chg="mod topLvl">
          <ac:chgData name="Cynthia Enciso" userId="7915927f-c5cf-4e1f-876d-e79882ad52fa" providerId="ADAL" clId="{5D763E4E-96CD-46AD-9870-9165BE382D5F}" dt="2021-12-09T17:33:29.467" v="1874" actId="164"/>
          <ac:cxnSpMkLst>
            <pc:docMk/>
            <pc:sldMk cId="161632373" sldId="274"/>
            <ac:cxnSpMk id="14" creationId="{960EAA58-A9F7-443A-9D1C-22D486865332}"/>
          </ac:cxnSpMkLst>
        </pc:cxnChg>
      </pc:sldChg>
      <pc:sldChg chg="delSp modSp mod">
        <pc:chgData name="Cynthia Enciso" userId="7915927f-c5cf-4e1f-876d-e79882ad52fa" providerId="ADAL" clId="{5D763E4E-96CD-46AD-9870-9165BE382D5F}" dt="2021-12-09T17:34:27.698" v="1880" actId="478"/>
        <pc:sldMkLst>
          <pc:docMk/>
          <pc:sldMk cId="2217254208" sldId="275"/>
        </pc:sldMkLst>
        <pc:spChg chg="del">
          <ac:chgData name="Cynthia Enciso" userId="7915927f-c5cf-4e1f-876d-e79882ad52fa" providerId="ADAL" clId="{5D763E4E-96CD-46AD-9870-9165BE382D5F}" dt="2021-12-09T17:34:27.698" v="1880" actId="478"/>
          <ac:spMkLst>
            <pc:docMk/>
            <pc:sldMk cId="2217254208" sldId="275"/>
            <ac:spMk id="3" creationId="{C3EC13CC-447D-4522-A147-EA6C7635768A}"/>
          </ac:spMkLst>
        </pc:spChg>
        <pc:spChg chg="mod">
          <ac:chgData name="Cynthia Enciso" userId="7915927f-c5cf-4e1f-876d-e79882ad52fa" providerId="ADAL" clId="{5D763E4E-96CD-46AD-9870-9165BE382D5F}" dt="2021-12-09T17:34:22.309" v="1879" actId="113"/>
          <ac:spMkLst>
            <pc:docMk/>
            <pc:sldMk cId="2217254208" sldId="275"/>
            <ac:spMk id="5" creationId="{D0D63597-357F-4D0E-A09A-EF422B122511}"/>
          </ac:spMkLst>
        </pc:spChg>
        <pc:spChg chg="mod">
          <ac:chgData name="Cynthia Enciso" userId="7915927f-c5cf-4e1f-876d-e79882ad52fa" providerId="ADAL" clId="{5D763E4E-96CD-46AD-9870-9165BE382D5F}" dt="2021-12-09T17:34:21.406" v="1878" actId="113"/>
          <ac:spMkLst>
            <pc:docMk/>
            <pc:sldMk cId="2217254208" sldId="275"/>
            <ac:spMk id="6" creationId="{72C87E29-33CF-4D38-A874-906BF9E470BF}"/>
          </ac:spMkLst>
        </pc:spChg>
      </pc:sldChg>
      <pc:sldChg chg="modSp mod">
        <pc:chgData name="Cynthia Enciso" userId="7915927f-c5cf-4e1f-876d-e79882ad52fa" providerId="ADAL" clId="{5D763E4E-96CD-46AD-9870-9165BE382D5F}" dt="2021-12-09T17:34:18.816" v="1877" actId="113"/>
        <pc:sldMkLst>
          <pc:docMk/>
          <pc:sldMk cId="600939436" sldId="276"/>
        </pc:sldMkLst>
        <pc:spChg chg="mod">
          <ac:chgData name="Cynthia Enciso" userId="7915927f-c5cf-4e1f-876d-e79882ad52fa" providerId="ADAL" clId="{5D763E4E-96CD-46AD-9870-9165BE382D5F}" dt="2021-12-09T17:34:18.816" v="1877" actId="113"/>
          <ac:spMkLst>
            <pc:docMk/>
            <pc:sldMk cId="600939436" sldId="276"/>
            <ac:spMk id="6" creationId="{2CD97E26-7E85-4341-B293-10B95FA529E9}"/>
          </ac:spMkLst>
        </pc:spChg>
      </pc:sldChg>
      <pc:sldChg chg="addSp delSp modSp mod ord">
        <pc:chgData name="Cynthia Enciso" userId="7915927f-c5cf-4e1f-876d-e79882ad52fa" providerId="ADAL" clId="{5D763E4E-96CD-46AD-9870-9165BE382D5F}" dt="2021-12-09T18:38:45.659" v="5091"/>
        <pc:sldMkLst>
          <pc:docMk/>
          <pc:sldMk cId="828568026" sldId="278"/>
        </pc:sldMkLst>
        <pc:spChg chg="mod">
          <ac:chgData name="Cynthia Enciso" userId="7915927f-c5cf-4e1f-876d-e79882ad52fa" providerId="ADAL" clId="{5D763E4E-96CD-46AD-9870-9165BE382D5F}" dt="2021-12-09T18:27:21.965" v="4518" actId="20577"/>
          <ac:spMkLst>
            <pc:docMk/>
            <pc:sldMk cId="828568026" sldId="278"/>
            <ac:spMk id="2" creationId="{1883FFAD-81E5-4CCB-8DA6-194F0C482FAF}"/>
          </ac:spMkLst>
        </pc:spChg>
        <pc:spChg chg="del mod">
          <ac:chgData name="Cynthia Enciso" userId="7915927f-c5cf-4e1f-876d-e79882ad52fa" providerId="ADAL" clId="{5D763E4E-96CD-46AD-9870-9165BE382D5F}" dt="2021-12-09T18:38:14.776" v="5080" actId="478"/>
          <ac:spMkLst>
            <pc:docMk/>
            <pc:sldMk cId="828568026" sldId="278"/>
            <ac:spMk id="3" creationId="{AFFDEB83-A66E-4A4E-BAB1-870E0B7F82FC}"/>
          </ac:spMkLst>
        </pc:spChg>
        <pc:spChg chg="del">
          <ac:chgData name="Cynthia Enciso" userId="7915927f-c5cf-4e1f-876d-e79882ad52fa" providerId="ADAL" clId="{5D763E4E-96CD-46AD-9870-9165BE382D5F}" dt="2021-12-09T18:38:14.776" v="5080" actId="478"/>
          <ac:spMkLst>
            <pc:docMk/>
            <pc:sldMk cId="828568026" sldId="278"/>
            <ac:spMk id="5" creationId="{326096DD-BEBC-4803-886B-1BAFB6743F42}"/>
          </ac:spMkLst>
        </pc:spChg>
        <pc:spChg chg="del">
          <ac:chgData name="Cynthia Enciso" userId="7915927f-c5cf-4e1f-876d-e79882ad52fa" providerId="ADAL" clId="{5D763E4E-96CD-46AD-9870-9165BE382D5F}" dt="2021-12-09T18:38:14.776" v="5080" actId="478"/>
          <ac:spMkLst>
            <pc:docMk/>
            <pc:sldMk cId="828568026" sldId="278"/>
            <ac:spMk id="8" creationId="{C8F3926B-F732-48D0-BC6F-3B377EA08701}"/>
          </ac:spMkLst>
        </pc:spChg>
        <pc:spChg chg="add mod">
          <ac:chgData name="Cynthia Enciso" userId="7915927f-c5cf-4e1f-876d-e79882ad52fa" providerId="ADAL" clId="{5D763E4E-96CD-46AD-9870-9165BE382D5F}" dt="2021-12-09T18:38:37.651" v="5088" actId="14100"/>
          <ac:spMkLst>
            <pc:docMk/>
            <pc:sldMk cId="828568026" sldId="278"/>
            <ac:spMk id="9" creationId="{4183D1D1-C519-49ED-9E3E-E98DD2F26740}"/>
          </ac:spMkLst>
        </pc:spChg>
        <pc:picChg chg="mod">
          <ac:chgData name="Cynthia Enciso" userId="7915927f-c5cf-4e1f-876d-e79882ad52fa" providerId="ADAL" clId="{5D763E4E-96CD-46AD-9870-9165BE382D5F}" dt="2021-12-09T18:38:20.520" v="5082" actId="1076"/>
          <ac:picMkLst>
            <pc:docMk/>
            <pc:sldMk cId="828568026" sldId="278"/>
            <ac:picMk id="6" creationId="{E8E14685-F17B-4C74-B8DF-52F73AF796FF}"/>
          </ac:picMkLst>
        </pc:picChg>
        <pc:picChg chg="mod">
          <ac:chgData name="Cynthia Enciso" userId="7915927f-c5cf-4e1f-876d-e79882ad52fa" providerId="ADAL" clId="{5D763E4E-96CD-46AD-9870-9165BE382D5F}" dt="2021-12-09T18:38:40.124" v="5089" actId="1076"/>
          <ac:picMkLst>
            <pc:docMk/>
            <pc:sldMk cId="828568026" sldId="278"/>
            <ac:picMk id="7" creationId="{6CE58A2E-ADD3-4BED-84A2-33F79D1C80F6}"/>
          </ac:picMkLst>
        </pc:picChg>
      </pc:sldChg>
      <pc:sldChg chg="modSp mod">
        <pc:chgData name="Cynthia Enciso" userId="7915927f-c5cf-4e1f-876d-e79882ad52fa" providerId="ADAL" clId="{5D763E4E-96CD-46AD-9870-9165BE382D5F}" dt="2021-12-09T18:15:23.735" v="3646" actId="20577"/>
        <pc:sldMkLst>
          <pc:docMk/>
          <pc:sldMk cId="4013071673" sldId="279"/>
        </pc:sldMkLst>
        <pc:spChg chg="mod">
          <ac:chgData name="Cynthia Enciso" userId="7915927f-c5cf-4e1f-876d-e79882ad52fa" providerId="ADAL" clId="{5D763E4E-96CD-46AD-9870-9165BE382D5F}" dt="2021-12-09T18:08:52.178" v="3079" actId="20577"/>
          <ac:spMkLst>
            <pc:docMk/>
            <pc:sldMk cId="4013071673" sldId="279"/>
            <ac:spMk id="225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15:23.735" v="3646" actId="20577"/>
          <ac:spMkLst>
            <pc:docMk/>
            <pc:sldMk cId="4013071673" sldId="279"/>
            <ac:spMk id="226" creationId="{00000000-0000-0000-0000-000000000000}"/>
          </ac:spMkLst>
        </pc:spChg>
      </pc:sldChg>
      <pc:sldChg chg="del">
        <pc:chgData name="Cynthia Enciso" userId="7915927f-c5cf-4e1f-876d-e79882ad52fa" providerId="ADAL" clId="{5D763E4E-96CD-46AD-9870-9165BE382D5F}" dt="2021-12-09T17:33:46.453" v="1876" actId="47"/>
        <pc:sldMkLst>
          <pc:docMk/>
          <pc:sldMk cId="2675953329" sldId="280"/>
        </pc:sldMkLst>
      </pc:sldChg>
      <pc:sldChg chg="modSp mod">
        <pc:chgData name="Cynthia Enciso" userId="7915927f-c5cf-4e1f-876d-e79882ad52fa" providerId="ADAL" clId="{5D763E4E-96CD-46AD-9870-9165BE382D5F}" dt="2021-12-09T18:34:02.229" v="4757" actId="14100"/>
        <pc:sldMkLst>
          <pc:docMk/>
          <pc:sldMk cId="3541185766" sldId="281"/>
        </pc:sldMkLst>
        <pc:spChg chg="mod">
          <ac:chgData name="Cynthia Enciso" userId="7915927f-c5cf-4e1f-876d-e79882ad52fa" providerId="ADAL" clId="{5D763E4E-96CD-46AD-9870-9165BE382D5F}" dt="2021-12-09T18:34:02.229" v="4757" actId="14100"/>
          <ac:spMkLst>
            <pc:docMk/>
            <pc:sldMk cId="3541185766" sldId="281"/>
            <ac:spMk id="3" creationId="{C9C37168-9323-4271-B5C0-B148716F49FB}"/>
          </ac:spMkLst>
        </pc:spChg>
      </pc:sldChg>
      <pc:sldChg chg="addSp delSp modSp new mod ord modClrScheme chgLayout">
        <pc:chgData name="Cynthia Enciso" userId="7915927f-c5cf-4e1f-876d-e79882ad52fa" providerId="ADAL" clId="{5D763E4E-96CD-46AD-9870-9165BE382D5F}" dt="2021-12-09T18:24:03.258" v="4221" actId="20577"/>
        <pc:sldMkLst>
          <pc:docMk/>
          <pc:sldMk cId="1801142972" sldId="282"/>
        </pc:sldMkLst>
        <pc:spChg chg="del mod ord">
          <ac:chgData name="Cynthia Enciso" userId="7915927f-c5cf-4e1f-876d-e79882ad52fa" providerId="ADAL" clId="{5D763E4E-96CD-46AD-9870-9165BE382D5F}" dt="2021-12-09T16:59:51.317" v="3" actId="700"/>
          <ac:spMkLst>
            <pc:docMk/>
            <pc:sldMk cId="1801142972" sldId="282"/>
            <ac:spMk id="2" creationId="{3E35D8EA-81D1-4ED5-AF40-E4919E96A541}"/>
          </ac:spMkLst>
        </pc:spChg>
        <pc:spChg chg="del mod ord">
          <ac:chgData name="Cynthia Enciso" userId="7915927f-c5cf-4e1f-876d-e79882ad52fa" providerId="ADAL" clId="{5D763E4E-96CD-46AD-9870-9165BE382D5F}" dt="2021-12-09T16:59:51.317" v="3" actId="700"/>
          <ac:spMkLst>
            <pc:docMk/>
            <pc:sldMk cId="1801142972" sldId="282"/>
            <ac:spMk id="3" creationId="{5E8CF91C-23F3-4348-B0BB-B35E5C70D682}"/>
          </ac:spMkLst>
        </pc:spChg>
        <pc:spChg chg="mod ord">
          <ac:chgData name="Cynthia Enciso" userId="7915927f-c5cf-4e1f-876d-e79882ad52fa" providerId="ADAL" clId="{5D763E4E-96CD-46AD-9870-9165BE382D5F}" dt="2021-12-09T16:59:51.317" v="3" actId="700"/>
          <ac:spMkLst>
            <pc:docMk/>
            <pc:sldMk cId="1801142972" sldId="282"/>
            <ac:spMk id="4" creationId="{A59C8AF3-886F-4396-8CE5-882B0FBFEBCE}"/>
          </ac:spMkLst>
        </pc:spChg>
        <pc:spChg chg="add mod ord">
          <ac:chgData name="Cynthia Enciso" userId="7915927f-c5cf-4e1f-876d-e79882ad52fa" providerId="ADAL" clId="{5D763E4E-96CD-46AD-9870-9165BE382D5F}" dt="2021-12-09T16:59:55.397" v="19" actId="20577"/>
          <ac:spMkLst>
            <pc:docMk/>
            <pc:sldMk cId="1801142972" sldId="282"/>
            <ac:spMk id="5" creationId="{C1F7178E-2C20-45D9-9510-0E0B663E6E1B}"/>
          </ac:spMkLst>
        </pc:spChg>
        <pc:spChg chg="add mod ord">
          <ac:chgData name="Cynthia Enciso" userId="7915927f-c5cf-4e1f-876d-e79882ad52fa" providerId="ADAL" clId="{5D763E4E-96CD-46AD-9870-9165BE382D5F}" dt="2021-12-09T18:24:03.258" v="4221" actId="20577"/>
          <ac:spMkLst>
            <pc:docMk/>
            <pc:sldMk cId="1801142972" sldId="282"/>
            <ac:spMk id="6" creationId="{FB91D23C-017F-40CF-903D-94998178122D}"/>
          </ac:spMkLst>
        </pc:spChg>
      </pc:sldChg>
      <pc:sldChg chg="addSp delSp modSp new mod ord modClrScheme chgLayout">
        <pc:chgData name="Cynthia Enciso" userId="7915927f-c5cf-4e1f-876d-e79882ad52fa" providerId="ADAL" clId="{5D763E4E-96CD-46AD-9870-9165BE382D5F}" dt="2021-12-09T17:00:36.078" v="150"/>
        <pc:sldMkLst>
          <pc:docMk/>
          <pc:sldMk cId="4292881609" sldId="283"/>
        </pc:sldMkLst>
        <pc:spChg chg="del">
          <ac:chgData name="Cynthia Enciso" userId="7915927f-c5cf-4e1f-876d-e79882ad52fa" providerId="ADAL" clId="{5D763E4E-96CD-46AD-9870-9165BE382D5F}" dt="2021-12-09T17:00:15.855" v="99" actId="700"/>
          <ac:spMkLst>
            <pc:docMk/>
            <pc:sldMk cId="4292881609" sldId="283"/>
            <ac:spMk id="2" creationId="{7B5633A1-3656-4003-8E15-9C5A48E89482}"/>
          </ac:spMkLst>
        </pc:spChg>
        <pc:spChg chg="del mod ord">
          <ac:chgData name="Cynthia Enciso" userId="7915927f-c5cf-4e1f-876d-e79882ad52fa" providerId="ADAL" clId="{5D763E4E-96CD-46AD-9870-9165BE382D5F}" dt="2021-12-09T17:00:15.855" v="99" actId="700"/>
          <ac:spMkLst>
            <pc:docMk/>
            <pc:sldMk cId="4292881609" sldId="283"/>
            <ac:spMk id="3" creationId="{8CF0538F-126C-4F0B-8EAA-F5AB4D58F3B5}"/>
          </ac:spMkLst>
        </pc:spChg>
        <pc:spChg chg="mod ord">
          <ac:chgData name="Cynthia Enciso" userId="7915927f-c5cf-4e1f-876d-e79882ad52fa" providerId="ADAL" clId="{5D763E4E-96CD-46AD-9870-9165BE382D5F}" dt="2021-12-09T17:00:15.855" v="99" actId="700"/>
          <ac:spMkLst>
            <pc:docMk/>
            <pc:sldMk cId="4292881609" sldId="283"/>
            <ac:spMk id="4" creationId="{D1FAFF5D-9AB7-4BC1-9A1B-CFE1F9C62DF2}"/>
          </ac:spMkLst>
        </pc:spChg>
        <pc:spChg chg="add mod ord">
          <ac:chgData name="Cynthia Enciso" userId="7915927f-c5cf-4e1f-876d-e79882ad52fa" providerId="ADAL" clId="{5D763E4E-96CD-46AD-9870-9165BE382D5F}" dt="2021-12-09T17:00:32.750" v="148" actId="255"/>
          <ac:spMkLst>
            <pc:docMk/>
            <pc:sldMk cId="4292881609" sldId="283"/>
            <ac:spMk id="5" creationId="{EB72E074-75DB-41B3-A6AD-82C480714946}"/>
          </ac:spMkLst>
        </pc:spChg>
        <pc:spChg chg="add del mod">
          <ac:chgData name="Cynthia Enciso" userId="7915927f-c5cf-4e1f-876d-e79882ad52fa" providerId="ADAL" clId="{5D763E4E-96CD-46AD-9870-9165BE382D5F}" dt="2021-12-09T17:00:36.078" v="150"/>
          <ac:spMkLst>
            <pc:docMk/>
            <pc:sldMk cId="4292881609" sldId="283"/>
            <ac:spMk id="6" creationId="{352CB7D9-B5E8-4DC6-B65F-031E44896308}"/>
          </ac:spMkLst>
        </pc:spChg>
      </pc:sldChg>
      <pc:sldChg chg="modSp add mod ord">
        <pc:chgData name="Cynthia Enciso" userId="7915927f-c5cf-4e1f-876d-e79882ad52fa" providerId="ADAL" clId="{5D763E4E-96CD-46AD-9870-9165BE382D5F}" dt="2021-12-09T17:00:48.969" v="178" actId="20577"/>
        <pc:sldMkLst>
          <pc:docMk/>
          <pc:sldMk cId="34170845" sldId="284"/>
        </pc:sldMkLst>
        <pc:spChg chg="mod">
          <ac:chgData name="Cynthia Enciso" userId="7915927f-c5cf-4e1f-876d-e79882ad52fa" providerId="ADAL" clId="{5D763E4E-96CD-46AD-9870-9165BE382D5F}" dt="2021-12-09T17:00:48.969" v="178" actId="20577"/>
          <ac:spMkLst>
            <pc:docMk/>
            <pc:sldMk cId="34170845" sldId="284"/>
            <ac:spMk id="5" creationId="{EB72E074-75DB-41B3-A6AD-82C480714946}"/>
          </ac:spMkLst>
        </pc:spChg>
      </pc:sldChg>
      <pc:sldChg chg="modSp add mod">
        <pc:chgData name="Cynthia Enciso" userId="7915927f-c5cf-4e1f-876d-e79882ad52fa" providerId="ADAL" clId="{5D763E4E-96CD-46AD-9870-9165BE382D5F}" dt="2021-12-09T17:01:11.154" v="221" actId="20577"/>
        <pc:sldMkLst>
          <pc:docMk/>
          <pc:sldMk cId="447966582" sldId="285"/>
        </pc:sldMkLst>
        <pc:spChg chg="mod">
          <ac:chgData name="Cynthia Enciso" userId="7915927f-c5cf-4e1f-876d-e79882ad52fa" providerId="ADAL" clId="{5D763E4E-96CD-46AD-9870-9165BE382D5F}" dt="2021-12-09T17:01:11.154" v="221" actId="20577"/>
          <ac:spMkLst>
            <pc:docMk/>
            <pc:sldMk cId="447966582" sldId="285"/>
            <ac:spMk id="5" creationId="{EB72E074-75DB-41B3-A6AD-82C480714946}"/>
          </ac:spMkLst>
        </pc:spChg>
      </pc:sldChg>
      <pc:sldChg chg="modSp add mod">
        <pc:chgData name="Cynthia Enciso" userId="7915927f-c5cf-4e1f-876d-e79882ad52fa" providerId="ADAL" clId="{5D763E4E-96CD-46AD-9870-9165BE382D5F}" dt="2021-12-09T20:10:56.413" v="8589" actId="20577"/>
        <pc:sldMkLst>
          <pc:docMk/>
          <pc:sldMk cId="1987723961" sldId="286"/>
        </pc:sldMkLst>
        <pc:spChg chg="mod">
          <ac:chgData name="Cynthia Enciso" userId="7915927f-c5cf-4e1f-876d-e79882ad52fa" providerId="ADAL" clId="{5D763E4E-96CD-46AD-9870-9165BE382D5F}" dt="2021-12-09T17:01:30.903" v="228" actId="20577"/>
          <ac:spMkLst>
            <pc:docMk/>
            <pc:sldMk cId="1987723961" sldId="286"/>
            <ac:spMk id="5" creationId="{C1F7178E-2C20-45D9-9510-0E0B663E6E1B}"/>
          </ac:spMkLst>
        </pc:spChg>
        <pc:spChg chg="mod">
          <ac:chgData name="Cynthia Enciso" userId="7915927f-c5cf-4e1f-876d-e79882ad52fa" providerId="ADAL" clId="{5D763E4E-96CD-46AD-9870-9165BE382D5F}" dt="2021-12-09T20:10:56.413" v="8589" actId="20577"/>
          <ac:spMkLst>
            <pc:docMk/>
            <pc:sldMk cId="1987723961" sldId="286"/>
            <ac:spMk id="6" creationId="{FB91D23C-017F-40CF-903D-94998178122D}"/>
          </ac:spMkLst>
        </pc:spChg>
      </pc:sldChg>
      <pc:sldChg chg="modSp add mod">
        <pc:chgData name="Cynthia Enciso" userId="7915927f-c5cf-4e1f-876d-e79882ad52fa" providerId="ADAL" clId="{5D763E4E-96CD-46AD-9870-9165BE382D5F}" dt="2021-12-09T17:11:15.782" v="494" actId="113"/>
        <pc:sldMkLst>
          <pc:docMk/>
          <pc:sldMk cId="3714918466" sldId="287"/>
        </pc:sldMkLst>
        <pc:spChg chg="mod">
          <ac:chgData name="Cynthia Enciso" userId="7915927f-c5cf-4e1f-876d-e79882ad52fa" providerId="ADAL" clId="{5D763E4E-96CD-46AD-9870-9165BE382D5F}" dt="2021-12-09T17:01:40.348" v="236" actId="20577"/>
          <ac:spMkLst>
            <pc:docMk/>
            <pc:sldMk cId="3714918466" sldId="287"/>
            <ac:spMk id="5" creationId="{C1F7178E-2C20-45D9-9510-0E0B663E6E1B}"/>
          </ac:spMkLst>
        </pc:spChg>
        <pc:spChg chg="mod">
          <ac:chgData name="Cynthia Enciso" userId="7915927f-c5cf-4e1f-876d-e79882ad52fa" providerId="ADAL" clId="{5D763E4E-96CD-46AD-9870-9165BE382D5F}" dt="2021-12-09T17:11:15.782" v="494" actId="113"/>
          <ac:spMkLst>
            <pc:docMk/>
            <pc:sldMk cId="3714918466" sldId="287"/>
            <ac:spMk id="6" creationId="{FB91D23C-017F-40CF-903D-94998178122D}"/>
          </ac:spMkLst>
        </pc:spChg>
      </pc:sldChg>
      <pc:sldChg chg="modSp add mod">
        <pc:chgData name="Cynthia Enciso" userId="7915927f-c5cf-4e1f-876d-e79882ad52fa" providerId="ADAL" clId="{5D763E4E-96CD-46AD-9870-9165BE382D5F}" dt="2021-12-09T18:09:29.175" v="3149" actId="20577"/>
        <pc:sldMkLst>
          <pc:docMk/>
          <pc:sldMk cId="3060268286" sldId="288"/>
        </pc:sldMkLst>
        <pc:spChg chg="mod">
          <ac:chgData name="Cynthia Enciso" userId="7915927f-c5cf-4e1f-876d-e79882ad52fa" providerId="ADAL" clId="{5D763E4E-96CD-46AD-9870-9165BE382D5F}" dt="2021-12-09T18:09:29.175" v="3149" actId="20577"/>
          <ac:spMkLst>
            <pc:docMk/>
            <pc:sldMk cId="3060268286" sldId="288"/>
            <ac:spMk id="5" creationId="{EB72E074-75DB-41B3-A6AD-82C480714946}"/>
          </ac:spMkLst>
        </pc:spChg>
      </pc:sldChg>
      <pc:sldChg chg="modSp add mod">
        <pc:chgData name="Cynthia Enciso" userId="7915927f-c5cf-4e1f-876d-e79882ad52fa" providerId="ADAL" clId="{5D763E4E-96CD-46AD-9870-9165BE382D5F}" dt="2021-12-09T18:24:13.739" v="4226" actId="20577"/>
        <pc:sldMkLst>
          <pc:docMk/>
          <pc:sldMk cId="2032036989" sldId="289"/>
        </pc:sldMkLst>
        <pc:spChg chg="mod">
          <ac:chgData name="Cynthia Enciso" userId="7915927f-c5cf-4e1f-876d-e79882ad52fa" providerId="ADAL" clId="{5D763E4E-96CD-46AD-9870-9165BE382D5F}" dt="2021-12-09T18:24:13.739" v="4226" actId="20577"/>
          <ac:spMkLst>
            <pc:docMk/>
            <pc:sldMk cId="2032036989" sldId="289"/>
            <ac:spMk id="5" creationId="{EB72E074-75DB-41B3-A6AD-82C480714946}"/>
          </ac:spMkLst>
        </pc:spChg>
      </pc:sldChg>
      <pc:sldChg chg="modSp new del mod ord">
        <pc:chgData name="Cynthia Enciso" userId="7915927f-c5cf-4e1f-876d-e79882ad52fa" providerId="ADAL" clId="{5D763E4E-96CD-46AD-9870-9165BE382D5F}" dt="2021-12-09T19:33:01.384" v="6949" actId="47"/>
        <pc:sldMkLst>
          <pc:docMk/>
          <pc:sldMk cId="617903152" sldId="290"/>
        </pc:sldMkLst>
        <pc:spChg chg="mod">
          <ac:chgData name="Cynthia Enciso" userId="7915927f-c5cf-4e1f-876d-e79882ad52fa" providerId="ADAL" clId="{5D763E4E-96CD-46AD-9870-9165BE382D5F}" dt="2021-12-09T18:34:16.286" v="4777" actId="20577"/>
          <ac:spMkLst>
            <pc:docMk/>
            <pc:sldMk cId="617903152" sldId="290"/>
            <ac:spMk id="2" creationId="{B890EDDB-89EE-48E2-AD42-E254498BFC96}"/>
          </ac:spMkLst>
        </pc:spChg>
        <pc:spChg chg="mod">
          <ac:chgData name="Cynthia Enciso" userId="7915927f-c5cf-4e1f-876d-e79882ad52fa" providerId="ADAL" clId="{5D763E4E-96CD-46AD-9870-9165BE382D5F}" dt="2021-12-09T19:32:41.720" v="6938" actId="20577"/>
          <ac:spMkLst>
            <pc:docMk/>
            <pc:sldMk cId="617903152" sldId="290"/>
            <ac:spMk id="3" creationId="{5A73D477-BBCD-4B09-9573-E994B9884DBF}"/>
          </ac:spMkLst>
        </pc:spChg>
      </pc:sldChg>
      <pc:sldChg chg="modSp new mod">
        <pc:chgData name="Cynthia Enciso" userId="7915927f-c5cf-4e1f-876d-e79882ad52fa" providerId="ADAL" clId="{5D763E4E-96CD-46AD-9870-9165BE382D5F}" dt="2021-12-09T19:59:46.868" v="8182" actId="20577"/>
        <pc:sldMkLst>
          <pc:docMk/>
          <pc:sldMk cId="460259666" sldId="291"/>
        </pc:sldMkLst>
        <pc:spChg chg="mod">
          <ac:chgData name="Cynthia Enciso" userId="7915927f-c5cf-4e1f-876d-e79882ad52fa" providerId="ADAL" clId="{5D763E4E-96CD-46AD-9870-9165BE382D5F}" dt="2021-12-09T18:34:52.677" v="4789" actId="20577"/>
          <ac:spMkLst>
            <pc:docMk/>
            <pc:sldMk cId="460259666" sldId="291"/>
            <ac:spMk id="2" creationId="{BCE5D8CE-19BF-4DCF-967D-440B176002BD}"/>
          </ac:spMkLst>
        </pc:spChg>
        <pc:spChg chg="mod">
          <ac:chgData name="Cynthia Enciso" userId="7915927f-c5cf-4e1f-876d-e79882ad52fa" providerId="ADAL" clId="{5D763E4E-96CD-46AD-9870-9165BE382D5F}" dt="2021-12-09T19:59:46.868" v="8182" actId="20577"/>
          <ac:spMkLst>
            <pc:docMk/>
            <pc:sldMk cId="460259666" sldId="291"/>
            <ac:spMk id="3" creationId="{CA870295-970A-4734-B83A-E32B1B7CC83E}"/>
          </ac:spMkLst>
        </pc:spChg>
      </pc:sldChg>
      <pc:sldChg chg="addSp delSp modSp new mod ord">
        <pc:chgData name="Cynthia Enciso" userId="7915927f-c5cf-4e1f-876d-e79882ad52fa" providerId="ADAL" clId="{5D763E4E-96CD-46AD-9870-9165BE382D5F}" dt="2021-12-09T19:10:53.414" v="6596" actId="1076"/>
        <pc:sldMkLst>
          <pc:docMk/>
          <pc:sldMk cId="3246383639" sldId="292"/>
        </pc:sldMkLst>
        <pc:spChg chg="mod">
          <ac:chgData name="Cynthia Enciso" userId="7915927f-c5cf-4e1f-876d-e79882ad52fa" providerId="ADAL" clId="{5D763E4E-96CD-46AD-9870-9165BE382D5F}" dt="2021-12-09T19:02:25.780" v="6512" actId="20577"/>
          <ac:spMkLst>
            <pc:docMk/>
            <pc:sldMk cId="3246383639" sldId="292"/>
            <ac:spMk id="2" creationId="{0799595F-A290-45EA-B62E-52F7756A49F9}"/>
          </ac:spMkLst>
        </pc:spChg>
        <pc:spChg chg="del">
          <ac:chgData name="Cynthia Enciso" userId="7915927f-c5cf-4e1f-876d-e79882ad52fa" providerId="ADAL" clId="{5D763E4E-96CD-46AD-9870-9165BE382D5F}" dt="2021-12-09T18:59:51.751" v="6064" actId="478"/>
          <ac:spMkLst>
            <pc:docMk/>
            <pc:sldMk cId="3246383639" sldId="292"/>
            <ac:spMk id="3" creationId="{38E72A0E-E0D7-47A4-8A0E-18BA8804FD80}"/>
          </ac:spMkLst>
        </pc:spChg>
        <pc:spChg chg="add del mod">
          <ac:chgData name="Cynthia Enciso" userId="7915927f-c5cf-4e1f-876d-e79882ad52fa" providerId="ADAL" clId="{5D763E4E-96CD-46AD-9870-9165BE382D5F}" dt="2021-12-09T19:05:58.978" v="6556" actId="478"/>
          <ac:spMkLst>
            <pc:docMk/>
            <pc:sldMk cId="3246383639" sldId="292"/>
            <ac:spMk id="6" creationId="{EE9940F3-8829-4ABB-A19B-5D62E2123FCC}"/>
          </ac:spMkLst>
        </pc:spChg>
        <pc:spChg chg="add del mod">
          <ac:chgData name="Cynthia Enciso" userId="7915927f-c5cf-4e1f-876d-e79882ad52fa" providerId="ADAL" clId="{5D763E4E-96CD-46AD-9870-9165BE382D5F}" dt="2021-12-09T19:06:00.059" v="6557" actId="478"/>
          <ac:spMkLst>
            <pc:docMk/>
            <pc:sldMk cId="3246383639" sldId="292"/>
            <ac:spMk id="8" creationId="{437A365B-EA35-48FE-8D1D-94A22394A66E}"/>
          </ac:spMkLst>
        </pc:spChg>
        <pc:spChg chg="add mod topLvl">
          <ac:chgData name="Cynthia Enciso" userId="7915927f-c5cf-4e1f-876d-e79882ad52fa" providerId="ADAL" clId="{5D763E4E-96CD-46AD-9870-9165BE382D5F}" dt="2021-12-09T19:10:53.414" v="6596" actId="1076"/>
          <ac:spMkLst>
            <pc:docMk/>
            <pc:sldMk cId="3246383639" sldId="292"/>
            <ac:spMk id="10" creationId="{57CF66B7-95CA-40F6-8E79-A49123193277}"/>
          </ac:spMkLst>
        </pc:spChg>
        <pc:spChg chg="add del mod">
          <ac:chgData name="Cynthia Enciso" userId="7915927f-c5cf-4e1f-876d-e79882ad52fa" providerId="ADAL" clId="{5D763E4E-96CD-46AD-9870-9165BE382D5F}" dt="2021-12-09T19:05:28.947" v="6547" actId="478"/>
          <ac:spMkLst>
            <pc:docMk/>
            <pc:sldMk cId="3246383639" sldId="292"/>
            <ac:spMk id="11" creationId="{85F618CA-FCC9-42F0-9038-F14D2085B4A5}"/>
          </ac:spMkLst>
        </pc:spChg>
        <pc:spChg chg="add del">
          <ac:chgData name="Cynthia Enciso" userId="7915927f-c5cf-4e1f-876d-e79882ad52fa" providerId="ADAL" clId="{5D763E4E-96CD-46AD-9870-9165BE382D5F}" dt="2021-12-09T19:05:58.093" v="6555" actId="478"/>
          <ac:spMkLst>
            <pc:docMk/>
            <pc:sldMk cId="3246383639" sldId="292"/>
            <ac:spMk id="13" creationId="{3C27DAA0-B041-4844-A4ED-02420291ED60}"/>
          </ac:spMkLst>
        </pc:spChg>
        <pc:spChg chg="add mod topLvl">
          <ac:chgData name="Cynthia Enciso" userId="7915927f-c5cf-4e1f-876d-e79882ad52fa" providerId="ADAL" clId="{5D763E4E-96CD-46AD-9870-9165BE382D5F}" dt="2021-12-09T19:10:53.414" v="6596" actId="1076"/>
          <ac:spMkLst>
            <pc:docMk/>
            <pc:sldMk cId="3246383639" sldId="292"/>
            <ac:spMk id="14" creationId="{CD434C27-B9C5-4EEC-B477-79B4D79864BD}"/>
          </ac:spMkLst>
        </pc:spChg>
        <pc:grpChg chg="add del mod">
          <ac:chgData name="Cynthia Enciso" userId="7915927f-c5cf-4e1f-876d-e79882ad52fa" providerId="ADAL" clId="{5D763E4E-96CD-46AD-9870-9165BE382D5F}" dt="2021-12-09T19:06:20.425" v="6561" actId="165"/>
          <ac:grpSpMkLst>
            <pc:docMk/>
            <pc:sldMk cId="3246383639" sldId="292"/>
            <ac:grpSpMk id="15" creationId="{A9B4D19D-A452-41F1-A22B-A88AE2933723}"/>
          </ac:grpSpMkLst>
        </pc:grpChg>
        <pc:graphicFrameChg chg="add mod modGraphic">
          <ac:chgData name="Cynthia Enciso" userId="7915927f-c5cf-4e1f-876d-e79882ad52fa" providerId="ADAL" clId="{5D763E4E-96CD-46AD-9870-9165BE382D5F}" dt="2021-12-09T19:07:39.282" v="6575" actId="207"/>
          <ac:graphicFrameMkLst>
            <pc:docMk/>
            <pc:sldMk cId="3246383639" sldId="292"/>
            <ac:graphicFrameMk id="9" creationId="{1D827882-6C2C-4898-AE0B-5B6AE159E1EC}"/>
          </ac:graphicFrameMkLst>
        </pc:graphicFrameChg>
      </pc:sldChg>
      <pc:sldChg chg="addSp delSp modSp add mod ord">
        <pc:chgData name="Cynthia Enciso" userId="7915927f-c5cf-4e1f-876d-e79882ad52fa" providerId="ADAL" clId="{5D763E4E-96CD-46AD-9870-9165BE382D5F}" dt="2021-12-09T19:32:48.932" v="6948" actId="20577"/>
        <pc:sldMkLst>
          <pc:docMk/>
          <pc:sldMk cId="1283446805" sldId="293"/>
        </pc:sldMkLst>
        <pc:spChg chg="mod">
          <ac:chgData name="Cynthia Enciso" userId="7915927f-c5cf-4e1f-876d-e79882ad52fa" providerId="ADAL" clId="{5D763E4E-96CD-46AD-9870-9165BE382D5F}" dt="2021-12-09T19:32:48.932" v="6948" actId="20577"/>
          <ac:spMkLst>
            <pc:docMk/>
            <pc:sldMk cId="1283446805" sldId="293"/>
            <ac:spMk id="2" creationId="{BCE5D8CE-19BF-4DCF-967D-440B176002BD}"/>
          </ac:spMkLst>
        </pc:spChg>
        <pc:spChg chg="del">
          <ac:chgData name="Cynthia Enciso" userId="7915927f-c5cf-4e1f-876d-e79882ad52fa" providerId="ADAL" clId="{5D763E4E-96CD-46AD-9870-9165BE382D5F}" dt="2021-12-09T19:28:43.136" v="6623" actId="478"/>
          <ac:spMkLst>
            <pc:docMk/>
            <pc:sldMk cId="1283446805" sldId="293"/>
            <ac:spMk id="3" creationId="{CA870295-970A-4734-B83A-E32B1B7CC83E}"/>
          </ac:spMkLst>
        </pc:spChg>
        <pc:graphicFrameChg chg="add mod modGraphic">
          <ac:chgData name="Cynthia Enciso" userId="7915927f-c5cf-4e1f-876d-e79882ad52fa" providerId="ADAL" clId="{5D763E4E-96CD-46AD-9870-9165BE382D5F}" dt="2021-12-09T19:32:16.677" v="6936" actId="113"/>
          <ac:graphicFrameMkLst>
            <pc:docMk/>
            <pc:sldMk cId="1283446805" sldId="293"/>
            <ac:graphicFrameMk id="5" creationId="{0C80C5A8-3B36-4887-BBC5-4EF102F7E3E7}"/>
          </ac:graphicFrameMkLst>
        </pc:graphicFrameChg>
      </pc:sldChg>
    </pc:docChg>
  </pc:docChgLst>
  <pc:docChgLst>
    <pc:chgData name="Cynthia Enciso" userId="7915927f-c5cf-4e1f-876d-e79882ad52fa" providerId="ADAL" clId="{4F0AFE39-49E2-4C06-BF29-6FA1A61F2D64}"/>
    <pc:docChg chg="modSld">
      <pc:chgData name="Cynthia Enciso" userId="7915927f-c5cf-4e1f-876d-e79882ad52fa" providerId="ADAL" clId="{4F0AFE39-49E2-4C06-BF29-6FA1A61F2D64}" dt="2021-04-06T20:30:52.805" v="3"/>
      <pc:docMkLst>
        <pc:docMk/>
      </pc:docMkLst>
      <pc:sldChg chg="addSp delSp modSp">
        <pc:chgData name="Cynthia Enciso" userId="7915927f-c5cf-4e1f-876d-e79882ad52fa" providerId="ADAL" clId="{4F0AFE39-49E2-4C06-BF29-6FA1A61F2D64}" dt="2021-04-06T20:30:52.805" v="3"/>
        <pc:sldMkLst>
          <pc:docMk/>
          <pc:sldMk cId="2217254208" sldId="275"/>
        </pc:sldMkLst>
        <pc:spChg chg="add del mod">
          <ac:chgData name="Cynthia Enciso" userId="7915927f-c5cf-4e1f-876d-e79882ad52fa" providerId="ADAL" clId="{4F0AFE39-49E2-4C06-BF29-6FA1A61F2D64}" dt="2021-04-06T20:30:52.805" v="3"/>
          <ac:spMkLst>
            <pc:docMk/>
            <pc:sldMk cId="2217254208" sldId="275"/>
            <ac:spMk id="8" creationId="{4CF26C24-1D9A-45DB-A9E1-837560200D22}"/>
          </ac:spMkLst>
        </pc:spChg>
      </pc:sldChg>
      <pc:sldChg chg="modSp mod">
        <pc:chgData name="Cynthia Enciso" userId="7915927f-c5cf-4e1f-876d-e79882ad52fa" providerId="ADAL" clId="{4F0AFE39-49E2-4C06-BF29-6FA1A61F2D64}" dt="2021-04-06T20:30:05.508" v="1" actId="114"/>
        <pc:sldMkLst>
          <pc:docMk/>
          <pc:sldMk cId="600939436" sldId="276"/>
        </pc:sldMkLst>
        <pc:spChg chg="mod">
          <ac:chgData name="Cynthia Enciso" userId="7915927f-c5cf-4e1f-876d-e79882ad52fa" providerId="ADAL" clId="{4F0AFE39-49E2-4C06-BF29-6FA1A61F2D64}" dt="2021-04-06T20:30:05.508" v="1" actId="114"/>
          <ac:spMkLst>
            <pc:docMk/>
            <pc:sldMk cId="600939436" sldId="276"/>
            <ac:spMk id="7" creationId="{57DF4F50-33EC-4442-A668-55B6BD834B60}"/>
          </ac:spMkLst>
        </pc:spChg>
      </pc:sldChg>
    </pc:docChg>
  </pc:docChgLst>
  <pc:docChgLst>
    <pc:chgData name="Cynthia Enciso" userId="7915927f-c5cf-4e1f-876d-e79882ad52fa" providerId="ADAL" clId="{A5DF6FD7-8000-40B2-B46A-A2B0A7504C35}"/>
    <pc:docChg chg="undo custSel addSld delSld modSld sldOrd">
      <pc:chgData name="Cynthia Enciso" userId="7915927f-c5cf-4e1f-876d-e79882ad52fa" providerId="ADAL" clId="{A5DF6FD7-8000-40B2-B46A-A2B0A7504C35}" dt="2021-05-13T21:09:00.823" v="784" actId="1076"/>
      <pc:docMkLst>
        <pc:docMk/>
      </pc:docMkLst>
      <pc:sldChg chg="ord">
        <pc:chgData name="Cynthia Enciso" userId="7915927f-c5cf-4e1f-876d-e79882ad52fa" providerId="ADAL" clId="{A5DF6FD7-8000-40B2-B46A-A2B0A7504C35}" dt="2021-05-13T13:10:11.368" v="719"/>
        <pc:sldMkLst>
          <pc:docMk/>
          <pc:sldMk cId="0" sldId="259"/>
        </pc:sldMkLst>
      </pc:sldChg>
      <pc:sldChg chg="ord">
        <pc:chgData name="Cynthia Enciso" userId="7915927f-c5cf-4e1f-876d-e79882ad52fa" providerId="ADAL" clId="{A5DF6FD7-8000-40B2-B46A-A2B0A7504C35}" dt="2021-05-13T13:09:10.027" v="717"/>
        <pc:sldMkLst>
          <pc:docMk/>
          <pc:sldMk cId="0" sldId="260"/>
        </pc:sldMkLst>
      </pc:sldChg>
      <pc:sldChg chg="addSp modSp mod">
        <pc:chgData name="Cynthia Enciso" userId="7915927f-c5cf-4e1f-876d-e79882ad52fa" providerId="ADAL" clId="{A5DF6FD7-8000-40B2-B46A-A2B0A7504C35}" dt="2021-05-13T13:58:36.042" v="754" actId="20577"/>
        <pc:sldMkLst>
          <pc:docMk/>
          <pc:sldMk cId="0" sldId="263"/>
        </pc:sldMkLst>
        <pc:spChg chg="add mod">
          <ac:chgData name="Cynthia Enciso" userId="7915927f-c5cf-4e1f-876d-e79882ad52fa" providerId="ADAL" clId="{A5DF6FD7-8000-40B2-B46A-A2B0A7504C35}" dt="2021-05-13T13:58:36.042" v="754" actId="20577"/>
          <ac:spMkLst>
            <pc:docMk/>
            <pc:sldMk cId="0" sldId="263"/>
            <ac:spMk id="2" creationId="{5C5A2562-1FAD-487B-95C6-159422001AAD}"/>
          </ac:spMkLst>
        </pc:spChg>
      </pc:sldChg>
      <pc:sldChg chg="modSp del mod">
        <pc:chgData name="Cynthia Enciso" userId="7915927f-c5cf-4e1f-876d-e79882ad52fa" providerId="ADAL" clId="{A5DF6FD7-8000-40B2-B46A-A2B0A7504C35}" dt="2021-05-13T15:09:37.501" v="756" actId="47"/>
        <pc:sldMkLst>
          <pc:docMk/>
          <pc:sldMk cId="0" sldId="265"/>
        </pc:sldMkLst>
        <pc:spChg chg="mod">
          <ac:chgData name="Cynthia Enciso" userId="7915927f-c5cf-4e1f-876d-e79882ad52fa" providerId="ADAL" clId="{A5DF6FD7-8000-40B2-B46A-A2B0A7504C35}" dt="2021-05-13T15:03:53.591" v="755" actId="20577"/>
          <ac:spMkLst>
            <pc:docMk/>
            <pc:sldMk cId="0" sldId="265"/>
            <ac:spMk id="275" creationId="{00000000-0000-0000-0000-000000000000}"/>
          </ac:spMkLst>
        </pc:spChg>
      </pc:sldChg>
      <pc:sldChg chg="del">
        <pc:chgData name="Cynthia Enciso" userId="7915927f-c5cf-4e1f-876d-e79882ad52fa" providerId="ADAL" clId="{A5DF6FD7-8000-40B2-B46A-A2B0A7504C35}" dt="2021-05-13T15:09:37.501" v="756" actId="47"/>
        <pc:sldMkLst>
          <pc:docMk/>
          <pc:sldMk cId="0" sldId="266"/>
        </pc:sldMkLst>
      </pc:sldChg>
      <pc:sldChg chg="addSp modSp mod">
        <pc:chgData name="Cynthia Enciso" userId="7915927f-c5cf-4e1f-876d-e79882ad52fa" providerId="ADAL" clId="{A5DF6FD7-8000-40B2-B46A-A2B0A7504C35}" dt="2021-05-13T01:07:56.412" v="691" actId="20577"/>
        <pc:sldMkLst>
          <pc:docMk/>
          <pc:sldMk cId="161632373" sldId="274"/>
        </pc:sldMkLst>
        <pc:spChg chg="add mod">
          <ac:chgData name="Cynthia Enciso" userId="7915927f-c5cf-4e1f-876d-e79882ad52fa" providerId="ADAL" clId="{A5DF6FD7-8000-40B2-B46A-A2B0A7504C35}" dt="2021-05-13T01:07:56.412" v="691" actId="20577"/>
          <ac:spMkLst>
            <pc:docMk/>
            <pc:sldMk cId="161632373" sldId="274"/>
            <ac:spMk id="9" creationId="{03DAEC70-3A98-40F4-9BA8-7EC62A9DF887}"/>
          </ac:spMkLst>
        </pc:spChg>
      </pc:sldChg>
      <pc:sldChg chg="addSp modSp mod">
        <pc:chgData name="Cynthia Enciso" userId="7915927f-c5cf-4e1f-876d-e79882ad52fa" providerId="ADAL" clId="{A5DF6FD7-8000-40B2-B46A-A2B0A7504C35}" dt="2021-05-13T01:08:02.824" v="702" actId="20577"/>
        <pc:sldMkLst>
          <pc:docMk/>
          <pc:sldMk cId="2217254208" sldId="275"/>
        </pc:sldMkLst>
        <pc:spChg chg="add mod">
          <ac:chgData name="Cynthia Enciso" userId="7915927f-c5cf-4e1f-876d-e79882ad52fa" providerId="ADAL" clId="{A5DF6FD7-8000-40B2-B46A-A2B0A7504C35}" dt="2021-05-13T01:08:02.824" v="702" actId="20577"/>
          <ac:spMkLst>
            <pc:docMk/>
            <pc:sldMk cId="2217254208" sldId="275"/>
            <ac:spMk id="3" creationId="{C3EC13CC-447D-4522-A147-EA6C7635768A}"/>
          </ac:spMkLst>
        </pc:spChg>
        <pc:spChg chg="mod">
          <ac:chgData name="Cynthia Enciso" userId="7915927f-c5cf-4e1f-876d-e79882ad52fa" providerId="ADAL" clId="{A5DF6FD7-8000-40B2-B46A-A2B0A7504C35}" dt="2021-05-13T00:37:41.840" v="671" actId="20577"/>
          <ac:spMkLst>
            <pc:docMk/>
            <pc:sldMk cId="2217254208" sldId="275"/>
            <ac:spMk id="6" creationId="{72C87E29-33CF-4D38-A874-906BF9E470BF}"/>
          </ac:spMkLst>
        </pc:spChg>
      </pc:sldChg>
      <pc:sldChg chg="addSp delSp modSp mod">
        <pc:chgData name="Cynthia Enciso" userId="7915927f-c5cf-4e1f-876d-e79882ad52fa" providerId="ADAL" clId="{A5DF6FD7-8000-40B2-B46A-A2B0A7504C35}" dt="2021-05-12T19:06:37.231" v="667" actId="478"/>
        <pc:sldMkLst>
          <pc:docMk/>
          <pc:sldMk cId="401115519" sldId="277"/>
        </pc:sldMkLst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5" creationId="{BC2AC9E1-5FF1-43E6-A0E8-B98739FF59F5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7" creationId="{00EC28CE-D4D5-492D-99E6-ADF60DAED5E0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8" creationId="{16F8A9BF-D0A2-490B-8565-F84394B39199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9" creationId="{8BACB54F-3215-461C-A98B-1DE17A74FF38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0" creationId="{ED48520D-C161-42FA-91D2-F3CA20229511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1" creationId="{79A09644-5AC3-49B4-A590-142F3077640A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2" creationId="{58127662-FDB3-484E-8C82-4DE4158F794C}"/>
          </ac:spMkLst>
        </pc:spChg>
        <pc:spChg chg="add del mod">
          <ac:chgData name="Cynthia Enciso" userId="7915927f-c5cf-4e1f-876d-e79882ad52fa" providerId="ADAL" clId="{A5DF6FD7-8000-40B2-B46A-A2B0A7504C35}" dt="2021-05-12T18:26:09.847" v="354"/>
          <ac:spMkLst>
            <pc:docMk/>
            <pc:sldMk cId="401115519" sldId="277"/>
            <ac:spMk id="13" creationId="{3A882556-C4C2-41C1-94B6-44156227BF34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4" creationId="{153AA97F-9544-4867-A96A-49975AB5E8E2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5" creationId="{37E41A40-65C7-4F58-9BF1-ABAB0C95084F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6" creationId="{DBF0276C-59F9-4DE3-BB5C-FB71F024D8FC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7" creationId="{56DAA60E-AEED-4D1E-BAF1-D60B89B96368}"/>
          </ac:spMkLst>
        </pc:spChg>
        <pc:spChg chg="add del mod">
          <ac:chgData name="Cynthia Enciso" userId="7915927f-c5cf-4e1f-876d-e79882ad52fa" providerId="ADAL" clId="{A5DF6FD7-8000-40B2-B46A-A2B0A7504C35}" dt="2021-05-12T18:51:51.005" v="663" actId="478"/>
          <ac:spMkLst>
            <pc:docMk/>
            <pc:sldMk cId="401115519" sldId="277"/>
            <ac:spMk id="18" creationId="{F5B6587D-4033-4FF9-8573-0CDF4D84D5E1}"/>
          </ac:spMkLst>
        </pc:spChg>
        <pc:spChg chg="add del">
          <ac:chgData name="Cynthia Enciso" userId="7915927f-c5cf-4e1f-876d-e79882ad52fa" providerId="ADAL" clId="{A5DF6FD7-8000-40B2-B46A-A2B0A7504C35}" dt="2021-05-12T19:06:25.711" v="665" actId="22"/>
          <ac:spMkLst>
            <pc:docMk/>
            <pc:sldMk cId="401115519" sldId="277"/>
            <ac:spMk id="20" creationId="{AEBA135D-71F5-4C3A-B6BE-D6872FD06468}"/>
          </ac:spMkLst>
        </pc:spChg>
      </pc:sldChg>
      <pc:sldChg chg="addSp modSp mod">
        <pc:chgData name="Cynthia Enciso" userId="7915927f-c5cf-4e1f-876d-e79882ad52fa" providerId="ADAL" clId="{A5DF6FD7-8000-40B2-B46A-A2B0A7504C35}" dt="2021-05-13T13:47:55.607" v="734" actId="5793"/>
        <pc:sldMkLst>
          <pc:docMk/>
          <pc:sldMk cId="828568026" sldId="278"/>
        </pc:sldMkLst>
        <pc:spChg chg="add mod">
          <ac:chgData name="Cynthia Enciso" userId="7915927f-c5cf-4e1f-876d-e79882ad52fa" providerId="ADAL" clId="{A5DF6FD7-8000-40B2-B46A-A2B0A7504C35}" dt="2021-05-13T13:47:55.607" v="734" actId="5793"/>
          <ac:spMkLst>
            <pc:docMk/>
            <pc:sldMk cId="828568026" sldId="278"/>
            <ac:spMk id="3" creationId="{AFFDEB83-A66E-4A4E-BAB1-870E0B7F82FC}"/>
          </ac:spMkLst>
        </pc:spChg>
      </pc:sldChg>
      <pc:sldChg chg="addSp modSp add del mod">
        <pc:chgData name="Cynthia Enciso" userId="7915927f-c5cf-4e1f-876d-e79882ad52fa" providerId="ADAL" clId="{A5DF6FD7-8000-40B2-B46A-A2B0A7504C35}" dt="2021-05-13T20:48:20.141" v="757" actId="47"/>
        <pc:sldMkLst>
          <pc:docMk/>
          <pc:sldMk cId="2118025839" sldId="280"/>
        </pc:sldMkLst>
        <pc:spChg chg="add mod">
          <ac:chgData name="Cynthia Enciso" userId="7915927f-c5cf-4e1f-876d-e79882ad52fa" providerId="ADAL" clId="{A5DF6FD7-8000-40B2-B46A-A2B0A7504C35}" dt="2021-05-13T12:51:22.302" v="715" actId="1076"/>
          <ac:spMkLst>
            <pc:docMk/>
            <pc:sldMk cId="2118025839" sldId="280"/>
            <ac:spMk id="13" creationId="{47735A0F-0F31-459E-A4AC-84AA92B89ACC}"/>
          </ac:spMkLst>
        </pc:spChg>
      </pc:sldChg>
      <pc:sldChg chg="addSp delSp modSp new mod">
        <pc:chgData name="Cynthia Enciso" userId="7915927f-c5cf-4e1f-876d-e79882ad52fa" providerId="ADAL" clId="{A5DF6FD7-8000-40B2-B46A-A2B0A7504C35}" dt="2021-05-13T21:09:00.823" v="784" actId="1076"/>
        <pc:sldMkLst>
          <pc:docMk/>
          <pc:sldMk cId="2675953329" sldId="280"/>
        </pc:sldMkLst>
        <pc:spChg chg="del">
          <ac:chgData name="Cynthia Enciso" userId="7915927f-c5cf-4e1f-876d-e79882ad52fa" providerId="ADAL" clId="{A5DF6FD7-8000-40B2-B46A-A2B0A7504C35}" dt="2021-05-13T21:06:37.891" v="759" actId="478"/>
          <ac:spMkLst>
            <pc:docMk/>
            <pc:sldMk cId="2675953329" sldId="280"/>
            <ac:spMk id="3" creationId="{CBCF5C6C-6E81-49DC-8008-DF8E74A8B8A9}"/>
          </ac:spMkLst>
        </pc:spChg>
        <pc:spChg chg="add mod">
          <ac:chgData name="Cynthia Enciso" userId="7915927f-c5cf-4e1f-876d-e79882ad52fa" providerId="ADAL" clId="{A5DF6FD7-8000-40B2-B46A-A2B0A7504C35}" dt="2021-05-13T21:06:42.714" v="761" actId="13822"/>
          <ac:spMkLst>
            <pc:docMk/>
            <pc:sldMk cId="2675953329" sldId="280"/>
            <ac:spMk id="5" creationId="{1BB1D7CF-36ED-426C-AF8C-F899B2DC8C5C}"/>
          </ac:spMkLst>
        </pc:spChg>
        <pc:spChg chg="add mod">
          <ac:chgData name="Cynthia Enciso" userId="7915927f-c5cf-4e1f-876d-e79882ad52fa" providerId="ADAL" clId="{A5DF6FD7-8000-40B2-B46A-A2B0A7504C35}" dt="2021-05-13T21:07:32.670" v="770" actId="14100"/>
          <ac:spMkLst>
            <pc:docMk/>
            <pc:sldMk cId="2675953329" sldId="280"/>
            <ac:spMk id="6" creationId="{1ABE50C8-E47E-4CC8-A329-20BD33C449B1}"/>
          </ac:spMkLst>
        </pc:spChg>
        <pc:spChg chg="add mod">
          <ac:chgData name="Cynthia Enciso" userId="7915927f-c5cf-4e1f-876d-e79882ad52fa" providerId="ADAL" clId="{A5DF6FD7-8000-40B2-B46A-A2B0A7504C35}" dt="2021-05-13T21:07:22.878" v="765" actId="1076"/>
          <ac:spMkLst>
            <pc:docMk/>
            <pc:sldMk cId="2675953329" sldId="280"/>
            <ac:spMk id="7" creationId="{14A97818-23E6-446C-AC14-D0A74D3CCFCC}"/>
          </ac:spMkLst>
        </pc:spChg>
        <pc:spChg chg="add mod">
          <ac:chgData name="Cynthia Enciso" userId="7915927f-c5cf-4e1f-876d-e79882ad52fa" providerId="ADAL" clId="{A5DF6FD7-8000-40B2-B46A-A2B0A7504C35}" dt="2021-05-13T21:07:24.971" v="766" actId="571"/>
          <ac:spMkLst>
            <pc:docMk/>
            <pc:sldMk cId="2675953329" sldId="280"/>
            <ac:spMk id="8" creationId="{1E819EEF-8215-4759-8EAF-EAD2218B1FB6}"/>
          </ac:spMkLst>
        </pc:spChg>
        <pc:spChg chg="add mod">
          <ac:chgData name="Cynthia Enciso" userId="7915927f-c5cf-4e1f-876d-e79882ad52fa" providerId="ADAL" clId="{A5DF6FD7-8000-40B2-B46A-A2B0A7504C35}" dt="2021-05-13T21:07:26.071" v="767" actId="571"/>
          <ac:spMkLst>
            <pc:docMk/>
            <pc:sldMk cId="2675953329" sldId="280"/>
            <ac:spMk id="9" creationId="{5850E483-D930-4C04-B412-79CA45D1AC8C}"/>
          </ac:spMkLst>
        </pc:spChg>
        <pc:spChg chg="add mod">
          <ac:chgData name="Cynthia Enciso" userId="7915927f-c5cf-4e1f-876d-e79882ad52fa" providerId="ADAL" clId="{A5DF6FD7-8000-40B2-B46A-A2B0A7504C35}" dt="2021-05-13T21:07:27.290" v="768" actId="571"/>
          <ac:spMkLst>
            <pc:docMk/>
            <pc:sldMk cId="2675953329" sldId="280"/>
            <ac:spMk id="10" creationId="{E1F90C20-0381-4F46-86C4-445E6E868350}"/>
          </ac:spMkLst>
        </pc:spChg>
        <pc:spChg chg="add mod">
          <ac:chgData name="Cynthia Enciso" userId="7915927f-c5cf-4e1f-876d-e79882ad52fa" providerId="ADAL" clId="{A5DF6FD7-8000-40B2-B46A-A2B0A7504C35}" dt="2021-05-13T21:07:29.794" v="769" actId="571"/>
          <ac:spMkLst>
            <pc:docMk/>
            <pc:sldMk cId="2675953329" sldId="280"/>
            <ac:spMk id="11" creationId="{03ECB692-08BE-4332-A356-DD47D370E3A8}"/>
          </ac:spMkLst>
        </pc:spChg>
        <pc:spChg chg="add mod">
          <ac:chgData name="Cynthia Enciso" userId="7915927f-c5cf-4e1f-876d-e79882ad52fa" providerId="ADAL" clId="{A5DF6FD7-8000-40B2-B46A-A2B0A7504C35}" dt="2021-05-13T21:08:08.110" v="775" actId="14100"/>
          <ac:spMkLst>
            <pc:docMk/>
            <pc:sldMk cId="2675953329" sldId="280"/>
            <ac:spMk id="12" creationId="{139B5649-7922-42CC-90E1-9C8F00DB11E8}"/>
          </ac:spMkLst>
        </pc:spChg>
        <pc:spChg chg="add mod">
          <ac:chgData name="Cynthia Enciso" userId="7915927f-c5cf-4e1f-876d-e79882ad52fa" providerId="ADAL" clId="{A5DF6FD7-8000-40B2-B46A-A2B0A7504C35}" dt="2021-05-13T21:08:42.485" v="779" actId="1076"/>
          <ac:spMkLst>
            <pc:docMk/>
            <pc:sldMk cId="2675953329" sldId="280"/>
            <ac:spMk id="13" creationId="{A108B2E6-09A8-4E0A-84B2-80BD7AC04147}"/>
          </ac:spMkLst>
        </pc:spChg>
        <pc:spChg chg="add mod">
          <ac:chgData name="Cynthia Enciso" userId="7915927f-c5cf-4e1f-876d-e79882ad52fa" providerId="ADAL" clId="{A5DF6FD7-8000-40B2-B46A-A2B0A7504C35}" dt="2021-05-13T21:09:00.823" v="784" actId="1076"/>
          <ac:spMkLst>
            <pc:docMk/>
            <pc:sldMk cId="2675953329" sldId="280"/>
            <ac:spMk id="17" creationId="{87B37B94-B12E-46E4-98C5-A102FFB69452}"/>
          </ac:spMkLst>
        </pc:spChg>
        <pc:cxnChg chg="add mod">
          <ac:chgData name="Cynthia Enciso" userId="7915927f-c5cf-4e1f-876d-e79882ad52fa" providerId="ADAL" clId="{A5DF6FD7-8000-40B2-B46A-A2B0A7504C35}" dt="2021-05-13T21:08:41.357" v="778" actId="14100"/>
          <ac:cxnSpMkLst>
            <pc:docMk/>
            <pc:sldMk cId="2675953329" sldId="280"/>
            <ac:cxnSpMk id="15" creationId="{62F06C4F-5EC5-44C4-92A3-A8EA05733A34}"/>
          </ac:cxnSpMkLst>
        </pc:cxnChg>
        <pc:cxnChg chg="add del mod">
          <ac:chgData name="Cynthia Enciso" userId="7915927f-c5cf-4e1f-876d-e79882ad52fa" providerId="ADAL" clId="{A5DF6FD7-8000-40B2-B46A-A2B0A7504C35}" dt="2021-05-13T21:08:54.386" v="783" actId="478"/>
          <ac:cxnSpMkLst>
            <pc:docMk/>
            <pc:sldMk cId="2675953329" sldId="280"/>
            <ac:cxnSpMk id="18" creationId="{37CF9E88-0FC8-4355-B7BE-B0499C706A27}"/>
          </ac:cxnSpMkLst>
        </pc:cxnChg>
      </pc:sldChg>
    </pc:docChg>
  </pc:docChgLst>
  <pc:docChgLst>
    <pc:chgData name="Cynthia Enciso" userId="7915927f-c5cf-4e1f-876d-e79882ad52fa" providerId="ADAL" clId="{AAEA3E75-A5E5-4037-B7DF-D30820629B19}"/>
    <pc:docChg chg="custSel addSld modSld sldOrd">
      <pc:chgData name="Cynthia Enciso" userId="7915927f-c5cf-4e1f-876d-e79882ad52fa" providerId="ADAL" clId="{AAEA3E75-A5E5-4037-B7DF-D30820629B19}" dt="2021-06-17T21:08:05.813" v="609" actId="1076"/>
      <pc:docMkLst>
        <pc:docMk/>
      </pc:docMkLst>
      <pc:sldChg chg="modSp mod">
        <pc:chgData name="Cynthia Enciso" userId="7915927f-c5cf-4e1f-876d-e79882ad52fa" providerId="ADAL" clId="{AAEA3E75-A5E5-4037-B7DF-D30820629B19}" dt="2021-06-17T14:09:53.336" v="398" actId="20577"/>
        <pc:sldMkLst>
          <pc:docMk/>
          <pc:sldMk cId="0" sldId="257"/>
        </pc:sldMkLst>
        <pc:spChg chg="mod">
          <ac:chgData name="Cynthia Enciso" userId="7915927f-c5cf-4e1f-876d-e79882ad52fa" providerId="ADAL" clId="{AAEA3E75-A5E5-4037-B7DF-D30820629B19}" dt="2021-06-17T14:09:53.336" v="398" actId="20577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AAEA3E75-A5E5-4037-B7DF-D30820629B19}" dt="2021-06-17T13:42:17.963" v="299" actId="20577"/>
        <pc:sldMkLst>
          <pc:docMk/>
          <pc:sldMk cId="3078128806" sldId="273"/>
        </pc:sldMkLst>
        <pc:spChg chg="mod">
          <ac:chgData name="Cynthia Enciso" userId="7915927f-c5cf-4e1f-876d-e79882ad52fa" providerId="ADAL" clId="{AAEA3E75-A5E5-4037-B7DF-D30820629B19}" dt="2021-06-17T13:42:17.963" v="299" actId="20577"/>
          <ac:spMkLst>
            <pc:docMk/>
            <pc:sldMk cId="3078128806" sldId="273"/>
            <ac:spMk id="3" creationId="{C6F51D0E-4D82-4BD3-A377-0C4E3AA74EF7}"/>
          </ac:spMkLst>
        </pc:spChg>
      </pc:sldChg>
      <pc:sldChg chg="addSp modSp mod">
        <pc:chgData name="Cynthia Enciso" userId="7915927f-c5cf-4e1f-876d-e79882ad52fa" providerId="ADAL" clId="{AAEA3E75-A5E5-4037-B7DF-D30820629B19}" dt="2021-06-17T20:14:01.346" v="607" actId="20577"/>
        <pc:sldMkLst>
          <pc:docMk/>
          <pc:sldMk cId="828568026" sldId="278"/>
        </pc:sldMkLst>
        <pc:spChg chg="add mod">
          <ac:chgData name="Cynthia Enciso" userId="7915927f-c5cf-4e1f-876d-e79882ad52fa" providerId="ADAL" clId="{AAEA3E75-A5E5-4037-B7DF-D30820629B19}" dt="2021-06-17T20:14:01.346" v="607" actId="20577"/>
          <ac:spMkLst>
            <pc:docMk/>
            <pc:sldMk cId="828568026" sldId="278"/>
            <ac:spMk id="5" creationId="{326096DD-BEBC-4803-886B-1BAFB6743F42}"/>
          </ac:spMkLst>
        </pc:spChg>
      </pc:sldChg>
      <pc:sldChg chg="modSp mod">
        <pc:chgData name="Cynthia Enciso" userId="7915927f-c5cf-4e1f-876d-e79882ad52fa" providerId="ADAL" clId="{AAEA3E75-A5E5-4037-B7DF-D30820629B19}" dt="2021-06-17T18:29:10.156" v="479" actId="20577"/>
        <pc:sldMkLst>
          <pc:docMk/>
          <pc:sldMk cId="4013071673" sldId="279"/>
        </pc:sldMkLst>
        <pc:spChg chg="mod">
          <ac:chgData name="Cynthia Enciso" userId="7915927f-c5cf-4e1f-876d-e79882ad52fa" providerId="ADAL" clId="{AAEA3E75-A5E5-4037-B7DF-D30820629B19}" dt="2021-06-17T18:29:10.156" v="479" actId="20577"/>
          <ac:spMkLst>
            <pc:docMk/>
            <pc:sldMk cId="4013071673" sldId="279"/>
            <ac:spMk id="226" creationId="{00000000-0000-0000-0000-000000000000}"/>
          </ac:spMkLst>
        </pc:spChg>
      </pc:sldChg>
      <pc:sldChg chg="modSp mod">
        <pc:chgData name="Cynthia Enciso" userId="7915927f-c5cf-4e1f-876d-e79882ad52fa" providerId="ADAL" clId="{AAEA3E75-A5E5-4037-B7DF-D30820629B19}" dt="2021-06-17T21:08:05.813" v="609" actId="1076"/>
        <pc:sldMkLst>
          <pc:docMk/>
          <pc:sldMk cId="2675953329" sldId="280"/>
        </pc:sldMkLst>
        <pc:spChg chg="mod">
          <ac:chgData name="Cynthia Enciso" userId="7915927f-c5cf-4e1f-876d-e79882ad52fa" providerId="ADAL" clId="{AAEA3E75-A5E5-4037-B7DF-D30820629B19}" dt="2021-06-17T21:08:05.813" v="609" actId="1076"/>
          <ac:spMkLst>
            <pc:docMk/>
            <pc:sldMk cId="2675953329" sldId="280"/>
            <ac:spMk id="17" creationId="{87B37B94-B12E-46E4-98C5-A102FFB69452}"/>
          </ac:spMkLst>
        </pc:spChg>
      </pc:sldChg>
      <pc:sldChg chg="modSp new mod ord">
        <pc:chgData name="Cynthia Enciso" userId="7915927f-c5cf-4e1f-876d-e79882ad52fa" providerId="ADAL" clId="{AAEA3E75-A5E5-4037-B7DF-D30820629B19}" dt="2021-06-17T17:41:54.830" v="478" actId="20577"/>
        <pc:sldMkLst>
          <pc:docMk/>
          <pc:sldMk cId="3541185766" sldId="281"/>
        </pc:sldMkLst>
        <pc:spChg chg="mod">
          <ac:chgData name="Cynthia Enciso" userId="7915927f-c5cf-4e1f-876d-e79882ad52fa" providerId="ADAL" clId="{AAEA3E75-A5E5-4037-B7DF-D30820629B19}" dt="2021-06-17T13:39:12.151" v="28" actId="20577"/>
          <ac:spMkLst>
            <pc:docMk/>
            <pc:sldMk cId="3541185766" sldId="281"/>
            <ac:spMk id="2" creationId="{9EDEFD5F-1B3C-4DE7-AC20-DCA1DDC06D7F}"/>
          </ac:spMkLst>
        </pc:spChg>
        <pc:spChg chg="mod">
          <ac:chgData name="Cynthia Enciso" userId="7915927f-c5cf-4e1f-876d-e79882ad52fa" providerId="ADAL" clId="{AAEA3E75-A5E5-4037-B7DF-D30820629B19}" dt="2021-06-17T17:41:54.830" v="478" actId="20577"/>
          <ac:spMkLst>
            <pc:docMk/>
            <pc:sldMk cId="3541185766" sldId="281"/>
            <ac:spMk id="3" creationId="{C9C37168-9323-4271-B5C0-B148716F49FB}"/>
          </ac:spMkLst>
        </pc:spChg>
      </pc:sldChg>
    </pc:docChg>
  </pc:docChgLst>
  <pc:docChgLst>
    <pc:chgData name="Joseph Highe" userId="S::joseph.highe@revature.com::955b9bf1-2fc3-425c-bb80-056211376f04" providerId="AD" clId="Web-{10C310BF-F551-0215-7D17-CE173A4BBDCC}"/>
    <pc:docChg chg="addSld modSld">
      <pc:chgData name="Joseph Highe" userId="S::joseph.highe@revature.com::955b9bf1-2fc3-425c-bb80-056211376f04" providerId="AD" clId="Web-{10C310BF-F551-0215-7D17-CE173A4BBDCC}" dt="2021-12-24T17:05:49.331" v="459" actId="14100"/>
      <pc:docMkLst>
        <pc:docMk/>
      </pc:docMkLst>
      <pc:sldChg chg="modSp">
        <pc:chgData name="Joseph Highe" userId="S::joseph.highe@revature.com::955b9bf1-2fc3-425c-bb80-056211376f04" providerId="AD" clId="Web-{10C310BF-F551-0215-7D17-CE173A4BBDCC}" dt="2021-12-24T16:48:27.462" v="49" actId="20577"/>
        <pc:sldMkLst>
          <pc:docMk/>
          <pc:sldMk cId="0" sldId="262"/>
        </pc:sldMkLst>
        <pc:spChg chg="mod">
          <ac:chgData name="Joseph Highe" userId="S::joseph.highe@revature.com::955b9bf1-2fc3-425c-bb80-056211376f04" providerId="AD" clId="Web-{10C310BF-F551-0215-7D17-CE173A4BBDCC}" dt="2021-12-24T16:48:18.853" v="47" actId="1076"/>
          <ac:spMkLst>
            <pc:docMk/>
            <pc:sldMk cId="0" sldId="262"/>
            <ac:spMk id="6" creationId="{5CCE257A-38BD-4F10-8176-6373BF55BA2A}"/>
          </ac:spMkLst>
        </pc:spChg>
        <pc:spChg chg="mod">
          <ac:chgData name="Joseph Highe" userId="S::joseph.highe@revature.com::955b9bf1-2fc3-425c-bb80-056211376f04" providerId="AD" clId="Web-{10C310BF-F551-0215-7D17-CE173A4BBDCC}" dt="2021-12-24T16:48:23.134" v="48" actId="1076"/>
          <ac:spMkLst>
            <pc:docMk/>
            <pc:sldMk cId="0" sldId="262"/>
            <ac:spMk id="7" creationId="{1A3779DF-3EE1-4B7F-8555-C8D3593FFED9}"/>
          </ac:spMkLst>
        </pc:spChg>
        <pc:spChg chg="mod">
          <ac:chgData name="Joseph Highe" userId="S::joseph.highe@revature.com::955b9bf1-2fc3-425c-bb80-056211376f04" providerId="AD" clId="Web-{10C310BF-F551-0215-7D17-CE173A4BBDCC}" dt="2021-12-24T16:48:27.462" v="49" actId="20577"/>
          <ac:spMkLst>
            <pc:docMk/>
            <pc:sldMk cId="0" sldId="262"/>
            <ac:spMk id="254" creationId="{00000000-0000-0000-0000-000000000000}"/>
          </ac:spMkLst>
        </pc:spChg>
      </pc:sldChg>
      <pc:sldChg chg="addSp delSp modSp add replId">
        <pc:chgData name="Joseph Highe" userId="S::joseph.highe@revature.com::955b9bf1-2fc3-425c-bb80-056211376f04" providerId="AD" clId="Web-{10C310BF-F551-0215-7D17-CE173A4BBDCC}" dt="2021-12-24T17:05:49.331" v="459" actId="14100"/>
        <pc:sldMkLst>
          <pc:docMk/>
          <pc:sldMk cId="2163507849" sldId="294"/>
        </pc:sldMkLst>
        <pc:spChg chg="del">
          <ac:chgData name="Joseph Highe" userId="S::joseph.highe@revature.com::955b9bf1-2fc3-425c-bb80-056211376f04" providerId="AD" clId="Web-{10C310BF-F551-0215-7D17-CE173A4BBDCC}" dt="2021-12-24T16:49:41.338" v="51"/>
          <ac:spMkLst>
            <pc:docMk/>
            <pc:sldMk cId="2163507849" sldId="294"/>
            <ac:spMk id="3" creationId="{CA870295-970A-4734-B83A-E32B1B7CC83E}"/>
          </ac:spMkLst>
        </pc:spChg>
        <pc:spChg chg="add del mod">
          <ac:chgData name="Joseph Highe" userId="S::joseph.highe@revature.com::955b9bf1-2fc3-425c-bb80-056211376f04" providerId="AD" clId="Web-{10C310BF-F551-0215-7D17-CE173A4BBDCC}" dt="2021-12-24T16:49:46.854" v="54"/>
          <ac:spMkLst>
            <pc:docMk/>
            <pc:sldMk cId="2163507849" sldId="294"/>
            <ac:spMk id="6" creationId="{3695CAE3-7743-4864-B857-15D12125EA95}"/>
          </ac:spMkLst>
        </pc:spChg>
        <pc:spChg chg="add del mod">
          <ac:chgData name="Joseph Highe" userId="S::joseph.highe@revature.com::955b9bf1-2fc3-425c-bb80-056211376f04" providerId="AD" clId="Web-{10C310BF-F551-0215-7D17-CE173A4BBDCC}" dt="2021-12-24T16:55:58.161" v="188"/>
          <ac:spMkLst>
            <pc:docMk/>
            <pc:sldMk cId="2163507849" sldId="294"/>
            <ac:spMk id="8" creationId="{F6A7CD23-4176-4A80-ACAE-55590C8BBFFA}"/>
          </ac:spMkLst>
        </pc:spChg>
        <pc:spChg chg="add mod">
          <ac:chgData name="Joseph Highe" userId="S::joseph.highe@revature.com::955b9bf1-2fc3-425c-bb80-056211376f04" providerId="AD" clId="Web-{10C310BF-F551-0215-7D17-CE173A4BBDCC}" dt="2021-12-24T17:05:34.456" v="457" actId="1076"/>
          <ac:spMkLst>
            <pc:docMk/>
            <pc:sldMk cId="2163507849" sldId="294"/>
            <ac:spMk id="10" creationId="{AB67DE77-F187-47EC-A611-083F2D66EAE7}"/>
          </ac:spMkLst>
        </pc:spChg>
        <pc:spChg chg="add mod">
          <ac:chgData name="Joseph Highe" userId="S::joseph.highe@revature.com::955b9bf1-2fc3-425c-bb80-056211376f04" providerId="AD" clId="Web-{10C310BF-F551-0215-7D17-CE173A4BBDCC}" dt="2021-12-24T17:05:49.331" v="459" actId="14100"/>
          <ac:spMkLst>
            <pc:docMk/>
            <pc:sldMk cId="2163507849" sldId="294"/>
            <ac:spMk id="11" creationId="{9CC98ADD-CAB9-47EB-87D6-4AF431D707D9}"/>
          </ac:spMkLst>
        </pc:spChg>
      </pc:sldChg>
    </pc:docChg>
  </pc:docChgLst>
  <pc:docChgLst>
    <pc:chgData name="Cynthia Enciso" userId="7915927f-c5cf-4e1f-876d-e79882ad52fa" providerId="ADAL" clId="{007E3B92-AEC5-49E9-A0ED-D9E41C77BCEC}"/>
    <pc:docChg chg="custSel modSld">
      <pc:chgData name="Cynthia Enciso" userId="7915927f-c5cf-4e1f-876d-e79882ad52fa" providerId="ADAL" clId="{007E3B92-AEC5-49E9-A0ED-D9E41C77BCEC}" dt="2021-12-27T20:43:27.215" v="115" actId="20577"/>
      <pc:docMkLst>
        <pc:docMk/>
      </pc:docMkLst>
      <pc:sldChg chg="addSp delSp modSp mod">
        <pc:chgData name="Cynthia Enciso" userId="7915927f-c5cf-4e1f-876d-e79882ad52fa" providerId="ADAL" clId="{007E3B92-AEC5-49E9-A0ED-D9E41C77BCEC}" dt="2021-12-14T21:48:58.242" v="2"/>
        <pc:sldMkLst>
          <pc:docMk/>
          <pc:sldMk cId="0" sldId="259"/>
        </pc:sldMkLst>
        <pc:spChg chg="add mod">
          <ac:chgData name="Cynthia Enciso" userId="7915927f-c5cf-4e1f-876d-e79882ad52fa" providerId="ADAL" clId="{007E3B92-AEC5-49E9-A0ED-D9E41C77BCEC}" dt="2021-12-14T21:48:58.242" v="2"/>
          <ac:spMkLst>
            <pc:docMk/>
            <pc:sldMk cId="0" sldId="259"/>
            <ac:spMk id="6" creationId="{9CB3CF3A-4EB5-4C02-A6F6-3ED9D20DEDAC}"/>
          </ac:spMkLst>
        </pc:spChg>
        <pc:spChg chg="del mod">
          <ac:chgData name="Cynthia Enciso" userId="7915927f-c5cf-4e1f-876d-e79882ad52fa" providerId="ADAL" clId="{007E3B92-AEC5-49E9-A0ED-D9E41C77BCEC}" dt="2021-12-14T21:48:57.965" v="1" actId="478"/>
          <ac:spMkLst>
            <pc:docMk/>
            <pc:sldMk cId="0" sldId="259"/>
            <ac:spMk id="7" creationId="{E58A825B-5F0A-4223-9EE9-4074AE300333}"/>
          </ac:spMkLst>
        </pc:spChg>
      </pc:sldChg>
      <pc:sldChg chg="modSp mod">
        <pc:chgData name="Cynthia Enciso" userId="7915927f-c5cf-4e1f-876d-e79882ad52fa" providerId="ADAL" clId="{007E3B92-AEC5-49E9-A0ED-D9E41C77BCEC}" dt="2021-12-27T20:43:27.215" v="115" actId="20577"/>
        <pc:sldMkLst>
          <pc:docMk/>
          <pc:sldMk cId="0" sldId="261"/>
        </pc:sldMkLst>
        <pc:spChg chg="mod">
          <ac:chgData name="Cynthia Enciso" userId="7915927f-c5cf-4e1f-876d-e79882ad52fa" providerId="ADAL" clId="{007E3B92-AEC5-49E9-A0ED-D9E41C77BCEC}" dt="2021-12-27T20:43:27.215" v="115" actId="20577"/>
          <ac:spMkLst>
            <pc:docMk/>
            <pc:sldMk cId="0" sldId="261"/>
            <ac:spMk id="2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Exceptions and Java </a:t>
            </a:r>
            <a:r>
              <a:rPr lang="en-US" dirty="0"/>
              <a:t>Collections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B8C5-8A67-426E-A71C-DC2790D9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an Exception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5199-2121-40FD-8287-442888490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175" y="1219200"/>
            <a:ext cx="8604418" cy="4698757"/>
          </a:xfrm>
        </p:spPr>
        <p:txBody>
          <a:bodyPr/>
          <a:lstStyle/>
          <a:p>
            <a:r>
              <a:rPr lang="en-US" dirty="0"/>
              <a:t>Although you can keep “throwing” an exception down the call stack, you will eventually have to </a:t>
            </a:r>
            <a:r>
              <a:rPr lang="en-US" b="1" dirty="0"/>
              <a:t>handle </a:t>
            </a:r>
            <a:r>
              <a:rPr lang="en-US" dirty="0"/>
              <a:t>it using a </a:t>
            </a:r>
            <a:r>
              <a:rPr lang="en-US" b="1" dirty="0"/>
              <a:t>try/catch</a:t>
            </a:r>
            <a:r>
              <a:rPr lang="en-US" dirty="0"/>
              <a:t> block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86551-4979-4ED2-B06D-292CDA5EBC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BD83E-573C-4D51-82AD-E6E3081D7784}"/>
              </a:ext>
            </a:extLst>
          </p:cNvPr>
          <p:cNvSpPr txBox="1"/>
          <p:nvPr/>
        </p:nvSpPr>
        <p:spPr>
          <a:xfrm>
            <a:off x="466675" y="3068399"/>
            <a:ext cx="825941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args){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try to call method that may throw exception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sumOddNumbers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(1,2);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catch exception if thrown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EvenNumberException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ex){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defTabSz="228600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finally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Finally blocks will ALWAYS run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9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13FE-6CF5-4DCF-B5BC-7066A80B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Using Custom Exceptions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35003-1376-4D22-96BB-2BF52AF1DA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BE63C9-E14A-4D87-95FA-15FB135F6FA8}"/>
              </a:ext>
            </a:extLst>
          </p:cNvPr>
          <p:cNvSpPr/>
          <p:nvPr/>
        </p:nvSpPr>
        <p:spPr>
          <a:xfrm>
            <a:off x="1262269" y="1306889"/>
            <a:ext cx="6400800" cy="14008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EvenNumberException extends 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EvenNumberException(String message){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super(message);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EvenNumberException(){}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F26C82-7755-4AFC-B86D-E5AA449D2D61}"/>
              </a:ext>
            </a:extLst>
          </p:cNvPr>
          <p:cNvSpPr/>
          <p:nvPr/>
        </p:nvSpPr>
        <p:spPr>
          <a:xfrm>
            <a:off x="159572" y="2795411"/>
            <a:ext cx="8824172" cy="36673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try{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sumOddNumbers(1,2);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}catch(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EvenNumberException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ex){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} catch(Exception ex){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} finally{ // Finally blocks will ALWAYS run}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int sumOddNumbers(int num1, int num2)throws EvenNumberException{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if(num1 % 2 == 0 || num2 % 2 == 0)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EvenNumberException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(“Input is even”);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num1 + num2;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5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EF88-DF72-4F3B-902B-90710ED38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A60AE-9466-47AF-A3DC-8A012AF3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04660"/>
            <a:ext cx="8826500" cy="3580227"/>
          </a:xfrm>
        </p:spPr>
        <p:txBody>
          <a:bodyPr/>
          <a:lstStyle/>
          <a:p>
            <a:pPr algn="ctr"/>
            <a:r>
              <a:rPr lang="en-US" sz="4800" dirty="0" err="1"/>
              <a:t>Stacktraces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39692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Reading Stacktraces</a:t>
            </a:r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518"/>
              </a:spcBef>
              <a:buSzPts val="2590"/>
            </a:pPr>
            <a:r>
              <a:rPr lang="en-US" dirty="0"/>
              <a:t>When an application runs, its instructions are stacked on top of each other, and resolved top-to-bottom.</a:t>
            </a:r>
          </a:p>
          <a:p>
            <a:pPr marL="742950" lvl="1" indent="-285750">
              <a:spcBef>
                <a:spcPts val="518"/>
              </a:spcBef>
              <a:buSzPts val="2590"/>
            </a:pPr>
            <a:r>
              <a:rPr lang="en-US" sz="1790" dirty="0"/>
              <a:t>When the application calls a function, that function is placed “on top of the stack”. The function must be resolved before execution can continue.</a:t>
            </a:r>
            <a:endParaRPr lang="en-US"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dirty="0"/>
              <a:t>If an exception is thrown, a </a:t>
            </a:r>
            <a:r>
              <a:rPr lang="en-US" b="1" dirty="0" err="1"/>
              <a:t>stacktrace</a:t>
            </a:r>
            <a:r>
              <a:rPr lang="en-US" dirty="0"/>
              <a:t> is generated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b="1" dirty="0" err="1"/>
              <a:t>Stacktrace</a:t>
            </a:r>
            <a:r>
              <a:rPr lang="en-US" b="1" dirty="0"/>
              <a:t>: </a:t>
            </a:r>
            <a:r>
              <a:rPr lang="en-US" dirty="0"/>
              <a:t>a report that </a:t>
            </a:r>
            <a:r>
              <a:rPr lang="en-US" i="1" dirty="0"/>
              <a:t>traces</a:t>
            </a:r>
            <a:r>
              <a:rPr lang="en-US" dirty="0"/>
              <a:t> the method calls that generated the exception back through the application stack.</a:t>
            </a: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dirty="0"/>
          </a:p>
        </p:txBody>
      </p:sp>
      <p:sp>
        <p:nvSpPr>
          <p:cNvPr id="290" name="Google Shape;290;p2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Reading </a:t>
            </a:r>
            <a:r>
              <a:rPr lang="en-US" dirty="0" err="1"/>
              <a:t>Stacktraces</a:t>
            </a:r>
            <a:endParaRPr dirty="0"/>
          </a:p>
        </p:txBody>
      </p:sp>
      <p:sp>
        <p:nvSpPr>
          <p:cNvPr id="303" name="Google Shape;303;p2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Exception in thread "main" </a:t>
            </a:r>
            <a:r>
              <a:rPr lang="en-US" sz="148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java.lang.ArithmeticException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480" b="1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/ by zero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	at </a:t>
            </a:r>
            <a:r>
              <a:rPr lang="en-US" sz="1480" b="1" dirty="0" err="1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samples.Test.division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80" b="1" dirty="0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Test.java:11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	at </a:t>
            </a:r>
            <a:r>
              <a:rPr lang="en-US" sz="1480" b="1" dirty="0" err="1">
                <a:latin typeface="Courier New"/>
                <a:ea typeface="Courier New"/>
                <a:cs typeface="Courier New"/>
                <a:sym typeface="Courier New"/>
              </a:rPr>
              <a:t>samples.Test.mathInvoker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(Test.java:8)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	at </a:t>
            </a:r>
            <a:r>
              <a:rPr lang="en-US" sz="1480" b="1" dirty="0" err="1">
                <a:latin typeface="Courier New"/>
                <a:ea typeface="Courier New"/>
                <a:cs typeface="Courier New"/>
                <a:sym typeface="Courier New"/>
              </a:rPr>
              <a:t>samples.Test.main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(Test.java:5)</a:t>
            </a:r>
          </a:p>
          <a:p>
            <a:pPr marL="0" lvl="0" indent="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SzPts val="1480"/>
              <a:buNone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>
                <a:highlight>
                  <a:srgbClr val="FFFF00"/>
                </a:highlight>
              </a:rPr>
              <a:t>    </a:t>
            </a:r>
            <a:r>
              <a:rPr lang="en-US" sz="2590" dirty="0"/>
              <a:t> - The exception type (Arithmetic Exception)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>
                <a:highlight>
                  <a:srgbClr val="00FF00"/>
                </a:highlight>
              </a:rPr>
              <a:t>    </a:t>
            </a:r>
            <a:r>
              <a:rPr lang="en-US" sz="2590" dirty="0"/>
              <a:t> - A description of the exception (if possible)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>
                <a:highlight>
                  <a:srgbClr val="00FFFF"/>
                </a:highlight>
              </a:rPr>
              <a:t>    </a:t>
            </a:r>
            <a:r>
              <a:rPr lang="en-US" sz="2590" dirty="0"/>
              <a:t> - The method where the exception </a:t>
            </a:r>
            <a:r>
              <a:rPr lang="en-US" sz="2590" i="1" dirty="0"/>
              <a:t>probably </a:t>
            </a:r>
            <a:r>
              <a:rPr lang="en-US" sz="2590" dirty="0"/>
              <a:t>occurred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>
                <a:highlight>
                  <a:srgbClr val="FF00FF"/>
                </a:highlight>
              </a:rPr>
              <a:t>    </a:t>
            </a:r>
            <a:r>
              <a:rPr lang="en-US" sz="2590" dirty="0"/>
              <a:t> - The line of code where the exception occurred </a:t>
            </a:r>
            <a:r>
              <a:rPr lang="en-US" sz="2590" i="1" dirty="0"/>
              <a:t>or where the next function was called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main() invoked </a:t>
            </a:r>
            <a:r>
              <a:rPr lang="en-US" sz="2590" dirty="0" err="1"/>
              <a:t>mathInvoker</a:t>
            </a:r>
            <a:r>
              <a:rPr lang="en-US" sz="2590" dirty="0"/>
              <a:t>() at line 5, which invoked division() at line 8, which generated an exception at line 11.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 err="1"/>
              <a:t>Stacktrace</a:t>
            </a:r>
            <a:r>
              <a:rPr lang="en-US" dirty="0"/>
              <a:t> Example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481447"/>
            <a:ext cx="8383980" cy="32508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public class Test {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public static void main(String[]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mathInvoker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(1, 0);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public static void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mathInvoker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(int a, int b) {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	division(a, b);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public static void division(int a, int b) {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("a / b:" + (a / b));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D525DE-2ED0-40F9-BA2A-E74AB16BF822}"/>
              </a:ext>
            </a:extLst>
          </p:cNvPr>
          <p:cNvSpPr/>
          <p:nvPr/>
        </p:nvSpPr>
        <p:spPr>
          <a:xfrm>
            <a:off x="915869" y="5138228"/>
            <a:ext cx="7312262" cy="12254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Bef>
                <a:spcPts val="320"/>
              </a:spcBef>
              <a:buSzPts val="1600"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Exception in thread "main"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java.lang.ArithmeticException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: / by zero</a:t>
            </a:r>
            <a:endParaRPr lang="en-US" b="1" dirty="0"/>
          </a:p>
          <a:p>
            <a:pPr lvl="0">
              <a:spcBef>
                <a:spcPts val="320"/>
              </a:spcBef>
              <a:buSzPts val="1600"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at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samples.Test.division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(Test.java:11)</a:t>
            </a:r>
            <a:endParaRPr lang="en-US" b="1" dirty="0"/>
          </a:p>
          <a:p>
            <a:pPr lvl="0">
              <a:spcBef>
                <a:spcPts val="320"/>
              </a:spcBef>
              <a:buSzPts val="1600"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at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samples.Test.mathInvoker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(Test.java:8)</a:t>
            </a:r>
            <a:endParaRPr lang="en-US" b="1" dirty="0"/>
          </a:p>
          <a:p>
            <a:pPr lvl="0">
              <a:spcBef>
                <a:spcPts val="320"/>
              </a:spcBef>
              <a:buSzPts val="1600"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at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samples.Test.main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(Test.java:5)</a:t>
            </a:r>
            <a:endParaRPr lang="en-US" b="1" dirty="0"/>
          </a:p>
          <a:p>
            <a:pPr algn="ctr"/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6F949-AAA8-4806-90CD-F14B7E90E2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7F200-C794-4835-89F1-5E3A9F89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20E92B-ADB5-4520-880D-1D49B121C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What is the difference between an Error and an Exception?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are Runtime Exceptions?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the difference between declaring and handling an exception?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a </a:t>
            </a:r>
            <a:r>
              <a:rPr lang="en-US" dirty="0" err="1"/>
              <a:t>stracktrace</a:t>
            </a:r>
            <a:r>
              <a:rPr lang="en-US" dirty="0"/>
              <a:t>?</a:t>
            </a:r>
          </a:p>
          <a:p>
            <a:pPr marL="5651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98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50" y="2437945"/>
            <a:ext cx="8826500" cy="1982110"/>
          </a:xfrm>
        </p:spPr>
        <p:txBody>
          <a:bodyPr/>
          <a:lstStyle/>
          <a:p>
            <a:pPr algn="ctr"/>
            <a:r>
              <a:rPr lang="en-US" sz="4400" dirty="0"/>
              <a:t>Data Structures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92881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FD5F-1B3C-4DE7-AC20-DCA1DDC0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Structure?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37168-9323-4271-B5C0-B148716F4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235" y="1411357"/>
            <a:ext cx="8239540" cy="495235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data structure</a:t>
            </a:r>
            <a:r>
              <a:rPr lang="en-US" dirty="0"/>
              <a:t> is a format for </a:t>
            </a:r>
            <a:r>
              <a:rPr lang="en-US" b="1" dirty="0"/>
              <a:t>storing</a:t>
            </a:r>
            <a:r>
              <a:rPr lang="en-US" dirty="0"/>
              <a:t> and </a:t>
            </a:r>
            <a:r>
              <a:rPr lang="en-US" b="1" dirty="0"/>
              <a:t>managing</a:t>
            </a:r>
            <a:r>
              <a:rPr lang="en-US" dirty="0"/>
              <a:t> more than one piece of data </a:t>
            </a:r>
          </a:p>
          <a:p>
            <a:pPr lvl="1"/>
            <a:r>
              <a:rPr lang="en-US" dirty="0"/>
              <a:t>Arrays are data structures</a:t>
            </a:r>
          </a:p>
          <a:p>
            <a:pPr lvl="1"/>
            <a:r>
              <a:rPr lang="en-US" dirty="0"/>
              <a:t>Elements can be removed, added, searched for,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Each data structure has its own way of storing and working with the data it holds</a:t>
            </a:r>
          </a:p>
          <a:p>
            <a:pPr marL="533400" lvl="1" indent="0">
              <a:buNone/>
            </a:pPr>
            <a:endParaRPr lang="en-US" dirty="0"/>
          </a:p>
          <a:p>
            <a:r>
              <a:rPr lang="en-US" dirty="0"/>
              <a:t>There are two fundamental ways of storing information in data structures:</a:t>
            </a:r>
          </a:p>
          <a:p>
            <a:pPr lvl="1"/>
            <a:r>
              <a:rPr lang="en-US" dirty="0"/>
              <a:t>In </a:t>
            </a:r>
            <a:r>
              <a:rPr lang="en-US" b="1" dirty="0"/>
              <a:t>arrays</a:t>
            </a:r>
          </a:p>
          <a:p>
            <a:pPr lvl="1"/>
            <a:r>
              <a:rPr lang="en-US" dirty="0"/>
              <a:t>With </a:t>
            </a:r>
            <a:r>
              <a:rPr lang="en-US" b="1" dirty="0"/>
              <a:t>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F20DD-6D7B-4EF8-9463-F006642707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Structures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92088"/>
            <a:ext cx="8383980" cy="4715322"/>
          </a:xfrm>
        </p:spPr>
        <p:txBody>
          <a:bodyPr/>
          <a:lstStyle/>
          <a:p>
            <a:r>
              <a:rPr lang="en-US" b="1" dirty="0"/>
              <a:t>array-based structures </a:t>
            </a:r>
            <a:r>
              <a:rPr lang="en-US" dirty="0"/>
              <a:t>simply use an array to store the data</a:t>
            </a:r>
          </a:p>
          <a:p>
            <a:pPr lvl="1"/>
            <a:r>
              <a:rPr lang="en-US" dirty="0"/>
              <a:t>Because arrays are used, data is saved in positions that each have corresponding indices.</a:t>
            </a:r>
          </a:p>
          <a:p>
            <a:pPr lvl="1"/>
            <a:endParaRPr lang="en-US" dirty="0"/>
          </a:p>
          <a:p>
            <a:pPr marL="533400" lvl="1" indent="0">
              <a:buNone/>
            </a:pPr>
            <a:endParaRPr lang="en-US" dirty="0"/>
          </a:p>
          <a:p>
            <a:r>
              <a:rPr lang="en-US" dirty="0"/>
              <a:t>Array-based structures further build on an array by modifying how the values are accessed and worked with</a:t>
            </a:r>
          </a:p>
          <a:p>
            <a:r>
              <a:rPr lang="en-US" dirty="0"/>
              <a:t>An </a:t>
            </a:r>
            <a:r>
              <a:rPr lang="en-US" b="1" dirty="0"/>
              <a:t>arraylist</a:t>
            </a:r>
            <a:r>
              <a:rPr lang="en-US" dirty="0"/>
              <a:t> is an array-based structure. It uses an array to store the data but defines a specific way of managing and accessing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5D96B-3721-4D7A-B26E-EAB20DFA8857}"/>
              </a:ext>
            </a:extLst>
          </p:cNvPr>
          <p:cNvGrpSpPr/>
          <p:nvPr/>
        </p:nvGrpSpPr>
        <p:grpSpPr>
          <a:xfrm>
            <a:off x="3181773" y="3262492"/>
            <a:ext cx="2924710" cy="603315"/>
            <a:chOff x="5398423" y="3518185"/>
            <a:chExt cx="2924710" cy="60331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B66BDA1-1C23-40A6-B159-76B210D8D373}"/>
                </a:ext>
              </a:extLst>
            </p:cNvPr>
            <p:cNvGrpSpPr/>
            <p:nvPr/>
          </p:nvGrpSpPr>
          <p:grpSpPr>
            <a:xfrm>
              <a:off x="5486400" y="3518185"/>
              <a:ext cx="2771476" cy="603315"/>
              <a:chOff x="5486400" y="3518185"/>
              <a:chExt cx="2771476" cy="60331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66B1E7-BF38-4BF5-AFC3-374545859774}"/>
                  </a:ext>
                </a:extLst>
              </p:cNvPr>
              <p:cNvSpPr/>
              <p:nvPr/>
            </p:nvSpPr>
            <p:spPr>
              <a:xfrm>
                <a:off x="5486400" y="3518185"/>
                <a:ext cx="2771476" cy="58446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Segoe Print" panose="02000600000000000000" pitchFamily="2" charset="0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2E86B8A-D857-4934-87F3-AEB9404EDEF2}"/>
                  </a:ext>
                </a:extLst>
              </p:cNvPr>
              <p:cNvCxnSpPr/>
              <p:nvPr/>
            </p:nvCxnSpPr>
            <p:spPr>
              <a:xfrm>
                <a:off x="5938887" y="3518185"/>
                <a:ext cx="0" cy="6033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EB34235-51D2-4659-BBFC-FA69BF8E1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373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2CF3587-0852-4D68-9504-62EA2AC3878A}"/>
                  </a:ext>
                </a:extLst>
              </p:cNvPr>
              <p:cNvCxnSpPr>
                <a:cxnSpLocks/>
                <a:stCxn id="5" idx="0"/>
                <a:endCxn id="5" idx="2"/>
              </p:cNvCxnSpPr>
              <p:nvPr/>
            </p:nvCxnSpPr>
            <p:spPr>
              <a:xfrm>
                <a:off x="6872138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BA912C9-83C8-4DBA-BC57-DC4060A30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199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341096D-73CD-4F24-9286-D6F6AABE2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699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5783F0-E102-477D-9A80-43F1AAF6C067}"/>
                </a:ext>
              </a:extLst>
            </p:cNvPr>
            <p:cNvSpPr txBox="1"/>
            <p:nvPr/>
          </p:nvSpPr>
          <p:spPr>
            <a:xfrm>
              <a:off x="5398423" y="3634468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8C3C64-225F-4F9F-8F85-3267409F8CC7}"/>
                </a:ext>
              </a:extLst>
            </p:cNvPr>
            <p:cNvSpPr txBox="1"/>
            <p:nvPr/>
          </p:nvSpPr>
          <p:spPr>
            <a:xfrm>
              <a:off x="5867155" y="3634467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CCC318-F07B-46AF-8E5D-FEEA6A6EA3AE}"/>
                </a:ext>
              </a:extLst>
            </p:cNvPr>
            <p:cNvSpPr txBox="1"/>
            <p:nvPr/>
          </p:nvSpPr>
          <p:spPr>
            <a:xfrm>
              <a:off x="6351479" y="3632572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BC3E7A-C89B-46F1-BBB6-853E07377EA0}"/>
                </a:ext>
              </a:extLst>
            </p:cNvPr>
            <p:cNvSpPr txBox="1"/>
            <p:nvPr/>
          </p:nvSpPr>
          <p:spPr>
            <a:xfrm>
              <a:off x="6803964" y="3632572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6FB36B-64ED-4058-8A36-0001C6DF4B3E}"/>
                </a:ext>
              </a:extLst>
            </p:cNvPr>
            <p:cNvSpPr txBox="1"/>
            <p:nvPr/>
          </p:nvSpPr>
          <p:spPr>
            <a:xfrm>
              <a:off x="7240688" y="3623178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26479F-0AA9-4235-910C-3A9AF8BA7B1E}"/>
                </a:ext>
              </a:extLst>
            </p:cNvPr>
            <p:cNvSpPr txBox="1"/>
            <p:nvPr/>
          </p:nvSpPr>
          <p:spPr>
            <a:xfrm>
              <a:off x="7716877" y="3627601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12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8AF3-886F-4396-8CE5-882B0FBFE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F7178E-2C20-45D9-9510-0E0B663E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91D23C-017F-40CF-903D-949981781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r>
              <a:rPr lang="en-US" dirty="0"/>
              <a:t>Data Structures Introduction</a:t>
            </a:r>
          </a:p>
          <a:p>
            <a:r>
              <a:rPr lang="en-US" dirty="0"/>
              <a:t>The Java Collection Framework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Comparing Objects</a:t>
            </a:r>
          </a:p>
        </p:txBody>
      </p:sp>
    </p:spTree>
    <p:extLst>
      <p:ext uri="{BB962C8B-B14F-4D97-AF65-F5344CB8AC3E}">
        <p14:creationId xmlns:p14="http://schemas.microsoft.com/office/powerpoint/2010/main" val="1801142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Based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391478"/>
            <a:ext cx="4790115" cy="4972234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node-based structure </a:t>
            </a:r>
            <a:r>
              <a:rPr lang="en-US" sz="2400" dirty="0"/>
              <a:t>stores information in </a:t>
            </a:r>
            <a:r>
              <a:rPr lang="en-US" sz="2400" b="1" dirty="0"/>
              <a:t>node</a:t>
            </a:r>
            <a:r>
              <a:rPr lang="en-US" sz="2400" dirty="0"/>
              <a:t> objects which may have one or more references to other node objects.</a:t>
            </a:r>
          </a:p>
          <a:p>
            <a:r>
              <a:rPr lang="en-US" sz="2400" dirty="0"/>
              <a:t>Recall that </a:t>
            </a:r>
            <a:r>
              <a:rPr lang="en-US" sz="2400" b="1" dirty="0"/>
              <a:t>reference variables </a:t>
            </a:r>
            <a:r>
              <a:rPr lang="en-US" sz="2400" dirty="0"/>
              <a:t>point to an object’s location in memory</a:t>
            </a:r>
          </a:p>
          <a:p>
            <a:r>
              <a:rPr lang="en-US" sz="2400" dirty="0"/>
              <a:t>Node objects usually contain </a:t>
            </a:r>
            <a:r>
              <a:rPr lang="en-US" sz="2400" b="1" dirty="0"/>
              <a:t>data</a:t>
            </a:r>
            <a:r>
              <a:rPr lang="en-US" sz="2400" dirty="0"/>
              <a:t> as well as </a:t>
            </a:r>
            <a:r>
              <a:rPr lang="en-US" sz="2400" b="1" dirty="0"/>
              <a:t>reference variables </a:t>
            </a:r>
            <a:r>
              <a:rPr lang="en-US" sz="2400" dirty="0"/>
              <a:t>that point to the previous and/or next node in the structure</a:t>
            </a:r>
          </a:p>
          <a:p>
            <a:pPr marL="5080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368897-0FB8-4699-8F48-2EF801927FB0}"/>
              </a:ext>
            </a:extLst>
          </p:cNvPr>
          <p:cNvSpPr/>
          <p:nvPr/>
        </p:nvSpPr>
        <p:spPr>
          <a:xfrm>
            <a:off x="5949572" y="1760044"/>
            <a:ext cx="1585468" cy="15667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data variable</a:t>
            </a:r>
          </a:p>
          <a:p>
            <a:pPr algn="ctr"/>
            <a:endParaRPr lang="en-US" dirty="0">
              <a:solidFill>
                <a:schemeClr val="bg2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ref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35276D-7617-4B42-91C4-8D58E3D76C9F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6742306" y="3326813"/>
            <a:ext cx="0" cy="54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5B56CC8-A22F-4C63-90CE-6723389B4C47}"/>
              </a:ext>
            </a:extLst>
          </p:cNvPr>
          <p:cNvSpPr/>
          <p:nvPr/>
        </p:nvSpPr>
        <p:spPr>
          <a:xfrm>
            <a:off x="6001525" y="3867657"/>
            <a:ext cx="1481561" cy="15667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data variable</a:t>
            </a:r>
          </a:p>
          <a:p>
            <a:pPr algn="ctr"/>
            <a:endParaRPr lang="en-US" dirty="0">
              <a:solidFill>
                <a:schemeClr val="bg2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ref variable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04EB50C-DCAA-4FBF-9A2C-442D98048CF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7483086" y="4651042"/>
            <a:ext cx="356773" cy="7271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167E82-2EB7-431B-BEB9-20E7812CF53D}"/>
              </a:ext>
            </a:extLst>
          </p:cNvPr>
          <p:cNvGrpSpPr/>
          <p:nvPr/>
        </p:nvGrpSpPr>
        <p:grpSpPr>
          <a:xfrm>
            <a:off x="7714860" y="5378197"/>
            <a:ext cx="249998" cy="46063"/>
            <a:chOff x="8734430" y="4313375"/>
            <a:chExt cx="249998" cy="4606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2E42AD-4003-4682-B449-C1CF4AA59517}"/>
                </a:ext>
              </a:extLst>
            </p:cNvPr>
            <p:cNvCxnSpPr>
              <a:cxnSpLocks/>
            </p:cNvCxnSpPr>
            <p:nvPr/>
          </p:nvCxnSpPr>
          <p:spPr>
            <a:xfrm>
              <a:off x="8734430" y="4313375"/>
              <a:ext cx="2499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725F4E-6D45-4795-9A1A-D141D187D2C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129" y="4335896"/>
              <a:ext cx="2062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0EAA58-A9F7-443A-9D1C-22D486865332}"/>
                </a:ext>
              </a:extLst>
            </p:cNvPr>
            <p:cNvCxnSpPr>
              <a:cxnSpLocks/>
            </p:cNvCxnSpPr>
            <p:nvPr/>
          </p:nvCxnSpPr>
          <p:spPr>
            <a:xfrm>
              <a:off x="8784157" y="4359438"/>
              <a:ext cx="16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3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50" y="2316983"/>
            <a:ext cx="8826500" cy="2224034"/>
          </a:xfrm>
        </p:spPr>
        <p:txBody>
          <a:bodyPr/>
          <a:lstStyle/>
          <a:p>
            <a:pPr algn="ctr"/>
            <a:r>
              <a:rPr lang="en-US" sz="4400" dirty="0"/>
              <a:t>Java Collection Framework</a:t>
            </a:r>
          </a:p>
        </p:txBody>
      </p:sp>
    </p:spTree>
    <p:extLst>
      <p:ext uri="{BB962C8B-B14F-4D97-AF65-F5344CB8AC3E}">
        <p14:creationId xmlns:p14="http://schemas.microsoft.com/office/powerpoint/2010/main" val="34170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The Collection Interface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248478" y="1381539"/>
            <a:ext cx="8515512" cy="534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Java</a:t>
            </a:r>
            <a:r>
              <a:rPr lang="en-US" sz="2400" dirty="0"/>
              <a:t> </a:t>
            </a:r>
            <a:r>
              <a:rPr lang="en-US" sz="2400" b="1" dirty="0"/>
              <a:t>Collection Framework</a:t>
            </a:r>
            <a:r>
              <a:rPr lang="en-US" sz="2400" dirty="0"/>
              <a:t> provides built-in data structures for the user to work with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sz="2000" dirty="0"/>
              <a:t>It contains </a:t>
            </a:r>
            <a:r>
              <a:rPr lang="en-US" sz="2000" b="1" dirty="0"/>
              <a:t>interfaces</a:t>
            </a:r>
            <a:r>
              <a:rPr lang="en-US" sz="2000" dirty="0"/>
              <a:t> that define what behavior the data structures should have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sz="2000" dirty="0"/>
              <a:t>It also contains </a:t>
            </a:r>
            <a:r>
              <a:rPr lang="en-US" sz="2000" b="1" dirty="0"/>
              <a:t>concrete classes </a:t>
            </a:r>
            <a:r>
              <a:rPr lang="en-US" sz="2000" dirty="0"/>
              <a:t>that represent each data structure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The main branch of the Collection Framework is the </a:t>
            </a:r>
            <a:r>
              <a:rPr lang="en-US" sz="2400" b="1" dirty="0"/>
              <a:t>collection hierarchy. </a:t>
            </a:r>
            <a:r>
              <a:rPr lang="en-US" sz="2400" dirty="0"/>
              <a:t>Its root is the </a:t>
            </a:r>
            <a:r>
              <a:rPr lang="en-US" sz="2400" b="1" dirty="0"/>
              <a:t>Collection interface </a:t>
            </a:r>
            <a:r>
              <a:rPr lang="en-US" sz="2400" dirty="0"/>
              <a:t>and it defines a set of behaviors common to all collections in Java (except Maps, which are in another branch entirely)</a:t>
            </a:r>
            <a:endParaRPr dirty="0"/>
          </a:p>
          <a:p>
            <a:pPr marL="800100" lvl="1" indent="-342900">
              <a:spcBef>
                <a:spcPts val="400"/>
              </a:spcBef>
              <a:buSzPts val="2000"/>
              <a:buChar char="•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https://docs.oracle.com/javase/8/docs/api/java/util/Collection.html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Collections can be broken down into three types: Lists, Sets, and Queues</a:t>
            </a:r>
            <a:endParaRPr sz="2400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B483-2554-4BD2-91E8-92F8E317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426F-D5F3-4D3A-A712-BEC20D2F7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27545-FFBA-4A8A-95DA-678F4C1890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E63F13-A792-4CF3-8022-381880E6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0" y="1481446"/>
            <a:ext cx="8810200" cy="46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5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Important Interfaces in the Collection Framework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 err="1"/>
              <a:t>Iterable</a:t>
            </a:r>
            <a:r>
              <a:rPr lang="en-US" sz="2590" dirty="0"/>
              <a:t> – Requires that every collection can be iterated over (each element can be accessed, one by one)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Collection </a:t>
            </a:r>
            <a:r>
              <a:rPr lang="en-US" sz="2590" dirty="0"/>
              <a:t>– An Interface in Java that defines an architecture for storing and manipulating objects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Set</a:t>
            </a:r>
            <a:r>
              <a:rPr lang="en-US" sz="2590" dirty="0"/>
              <a:t> – A collection which cannot contain duplicate elements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Queue</a:t>
            </a:r>
            <a:r>
              <a:rPr lang="en-US" sz="2590" dirty="0"/>
              <a:t> – An ordered collection of objects which utilizes a </a:t>
            </a:r>
            <a:r>
              <a:rPr lang="en-US" sz="2590" b="1" dirty="0"/>
              <a:t>first-in-first-out</a:t>
            </a:r>
            <a:r>
              <a:rPr lang="en-US" sz="2590" dirty="0"/>
              <a:t> principle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List</a:t>
            </a:r>
            <a:r>
              <a:rPr lang="en-US" sz="2590" dirty="0"/>
              <a:t> – An ordered collection of objects which utilizes indexes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928" y="2384060"/>
            <a:ext cx="8826500" cy="2089880"/>
          </a:xfrm>
        </p:spPr>
        <p:txBody>
          <a:bodyPr/>
          <a:lstStyle/>
          <a:p>
            <a:pPr algn="ctr"/>
            <a:r>
              <a:rPr lang="en-US" sz="4400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2032036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FFAD-81E5-4CCB-8DA6-194F0C48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217FB-90E9-4DF1-BCA3-AD192DAF5E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E14685-F17B-4C74-B8DF-52F73AF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0" y="4319155"/>
            <a:ext cx="8396468" cy="2409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58A2E-ADD3-4BED-84A2-33F79D1C8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0" y="3279269"/>
            <a:ext cx="1287892" cy="1188823"/>
          </a:xfrm>
          <a:prstGeom prst="rect">
            <a:avLst/>
          </a:prstGeom>
        </p:spPr>
      </p:pic>
      <p:sp>
        <p:nvSpPr>
          <p:cNvPr id="9" name="Google Shape;254;p21">
            <a:extLst>
              <a:ext uri="{FF2B5EF4-FFF2-40B4-BE49-F238E27FC236}">
                <a16:creationId xmlns:a16="http://schemas.microsoft.com/office/drawing/2014/main" id="{4183D1D1-C519-49ED-9E3E-E98DD2F267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178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Although maps are a branch of the Collection Framework, they are not collections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Collections are groups of objects</a:t>
            </a:r>
          </a:p>
          <a:p>
            <a:pPr marL="800100" lvl="1" indent="-342900">
              <a:spcBef>
                <a:spcPts val="0"/>
              </a:spcBef>
              <a:buSzPts val="2800"/>
            </a:pPr>
            <a:r>
              <a:rPr lang="en-US" dirty="0"/>
              <a:t>Maps are groups of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828568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Creating Java Maps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24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When you create a collection, you specify the type of objects it will hold. This is due to the use of </a:t>
            </a:r>
            <a:r>
              <a:rPr lang="en-US" b="1" i="1" dirty="0"/>
              <a:t>Generics </a:t>
            </a:r>
            <a:r>
              <a:rPr lang="en-US" dirty="0"/>
              <a:t>in Collections. More on this soon!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When you create a map, you must specify the type of key </a:t>
            </a:r>
            <a:r>
              <a:rPr lang="en-US" b="1" dirty="0"/>
              <a:t>and</a:t>
            </a:r>
            <a:r>
              <a:rPr lang="en-US" dirty="0"/>
              <a:t> the type of value that it will hold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E257A-38BD-4F10-8176-6373BF55BA2A}"/>
              </a:ext>
            </a:extLst>
          </p:cNvPr>
          <p:cNvSpPr txBox="1"/>
          <p:nvPr/>
        </p:nvSpPr>
        <p:spPr>
          <a:xfrm>
            <a:off x="-1839" y="5118984"/>
            <a:ext cx="91141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Bef>
                <a:spcPts val="0"/>
              </a:spcBef>
              <a:buSzPts val="2800"/>
            </a:pPr>
            <a:r>
              <a:rPr lang="en-US" sz="2800" b="1" dirty="0"/>
              <a:t>Map&lt;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chemeClr val="accent1"/>
                </a:solidFill>
              </a:rPr>
              <a:t>Integer</a:t>
            </a:r>
            <a:r>
              <a:rPr lang="en-US" sz="2800" b="1" dirty="0"/>
              <a:t>&gt; map = new HashMap&lt;&gt; 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779DF-3EE1-4B7F-8555-C8D3593FFED9}"/>
              </a:ext>
            </a:extLst>
          </p:cNvPr>
          <p:cNvSpPr txBox="1"/>
          <p:nvPr/>
        </p:nvSpPr>
        <p:spPr>
          <a:xfrm>
            <a:off x="618063" y="2994023"/>
            <a:ext cx="73748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Bef>
                <a:spcPts val="0"/>
              </a:spcBef>
              <a:buSzPts val="2800"/>
            </a:pPr>
            <a:r>
              <a:rPr lang="en-US" sz="2800" b="1" dirty="0"/>
              <a:t>List&lt;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2800" b="1" dirty="0"/>
              <a:t>&gt; list = new ArrayList&lt;&gt; ();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D8CE-19BF-4DCF-967D-440B1760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vs Collection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AB514-1132-4928-9942-2A9DF76B5C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80C5A8-3B36-4887-BBC5-4EF102F7E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67150"/>
              </p:ext>
            </p:extLst>
          </p:nvPr>
        </p:nvGraphicFramePr>
        <p:xfrm>
          <a:off x="452230" y="1480930"/>
          <a:ext cx="8239539" cy="496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513">
                  <a:extLst>
                    <a:ext uri="{9D8B030D-6E8A-4147-A177-3AD203B41FA5}">
                      <a16:colId xmlns:a16="http://schemas.microsoft.com/office/drawing/2014/main" val="3029771850"/>
                    </a:ext>
                  </a:extLst>
                </a:gridCol>
                <a:gridCol w="2746513">
                  <a:extLst>
                    <a:ext uri="{9D8B030D-6E8A-4147-A177-3AD203B41FA5}">
                      <a16:colId xmlns:a16="http://schemas.microsoft.com/office/drawing/2014/main" val="4246930353"/>
                    </a:ext>
                  </a:extLst>
                </a:gridCol>
                <a:gridCol w="2746513">
                  <a:extLst>
                    <a:ext uri="{9D8B030D-6E8A-4147-A177-3AD203B41FA5}">
                      <a16:colId xmlns:a16="http://schemas.microsoft.com/office/drawing/2014/main" val="4257440603"/>
                    </a:ext>
                  </a:extLst>
                </a:gridCol>
              </a:tblGrid>
              <a:tr h="89316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60146"/>
                  </a:ext>
                </a:extLst>
              </a:tr>
              <a:tr h="893160">
                <a:tc>
                  <a:txBody>
                    <a:bodyPr/>
                    <a:lstStyle/>
                    <a:p>
                      <a:r>
                        <a:rPr lang="en-US" sz="2400" dirty="0"/>
                        <a:t>Add an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add(object)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put(key,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06161"/>
                  </a:ext>
                </a:extLst>
              </a:tr>
              <a:tr h="893160">
                <a:tc>
                  <a:txBody>
                    <a:bodyPr/>
                    <a:lstStyle/>
                    <a:p>
                      <a:r>
                        <a:rPr lang="en-US" sz="2400" dirty="0"/>
                        <a:t>Remove an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remove(object)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remove(key)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39954"/>
                  </a:ext>
                </a:extLst>
              </a:tr>
              <a:tr h="2213240">
                <a:tc>
                  <a:txBody>
                    <a:bodyPr/>
                    <a:lstStyle/>
                    <a:p>
                      <a:r>
                        <a:rPr lang="en-US" sz="2400" dirty="0"/>
                        <a:t>Iterate over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For-each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get something </a:t>
                      </a:r>
                      <a:r>
                        <a:rPr lang="en-US" sz="2400" dirty="0" err="1"/>
                        <a:t>iterable</a:t>
                      </a:r>
                      <a:r>
                        <a:rPr lang="en-US" sz="2400" dirty="0"/>
                        <a:t> using either </a:t>
                      </a:r>
                      <a:r>
                        <a:rPr lang="en-US" sz="2400" b="1" dirty="0" err="1"/>
                        <a:t>keySet</a:t>
                      </a:r>
                      <a:r>
                        <a:rPr lang="en-US" sz="2400" b="1" dirty="0"/>
                        <a:t>(), values(), </a:t>
                      </a:r>
                      <a:r>
                        <a:rPr lang="en-US" sz="2400" dirty="0"/>
                        <a:t>or </a:t>
                      </a:r>
                      <a:r>
                        <a:rPr lang="en-US" sz="2400" b="1" dirty="0" err="1"/>
                        <a:t>entrySet</a:t>
                      </a:r>
                      <a:r>
                        <a:rPr lang="en-US" sz="2400" b="1" dirty="0"/>
                        <a:t>() </a:t>
                      </a:r>
                      <a:r>
                        <a:rPr lang="en-US" sz="2400" dirty="0"/>
                        <a:t>then use for-each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4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446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8AF3-886F-4396-8CE5-882B0FBFE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F7178E-2C20-45D9-9510-0E0B663E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91D23C-017F-40CF-903D-949981781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What is a data structure?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the Java Collection Framework?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a Set, Queue, List, and Map? 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are some methods I can use with collections? With Maps?</a:t>
            </a:r>
          </a:p>
        </p:txBody>
      </p:sp>
    </p:spTree>
    <p:extLst>
      <p:ext uri="{BB962C8B-B14F-4D97-AF65-F5344CB8AC3E}">
        <p14:creationId xmlns:p14="http://schemas.microsoft.com/office/powerpoint/2010/main" val="198772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EF88-DF72-4F3B-902B-90710ED38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A60AE-9466-47AF-A3DC-8A012AF3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04660"/>
            <a:ext cx="8826500" cy="3580227"/>
          </a:xfrm>
        </p:spPr>
        <p:txBody>
          <a:bodyPr/>
          <a:lstStyle/>
          <a:p>
            <a:pPr algn="ctr"/>
            <a:r>
              <a:rPr lang="en-US" sz="4800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245371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B766-5D68-4716-AAC5-0E8D3396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74BD-BCCE-4997-ADFC-7C9E25F9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Exception:</a:t>
            </a:r>
            <a:r>
              <a:rPr lang="en-US" dirty="0"/>
              <a:t> a Java object that wraps an event which causes an interruption to the normal flow of a program</a:t>
            </a:r>
          </a:p>
          <a:p>
            <a:pPr lvl="1"/>
            <a:r>
              <a:rPr lang="en-US" dirty="0"/>
              <a:t>Commonly a result of a programing error</a:t>
            </a:r>
          </a:p>
          <a:p>
            <a:r>
              <a:rPr lang="en-US" b="1" dirty="0"/>
              <a:t>Error: </a:t>
            </a:r>
            <a:r>
              <a:rPr lang="en-US" dirty="0"/>
              <a:t>Java objects that wrap events from which a Java program should not be expected to recover</a:t>
            </a:r>
          </a:p>
          <a:p>
            <a:pPr lvl="1"/>
            <a:r>
              <a:rPr lang="en-US" i="1" dirty="0" err="1"/>
              <a:t>OutOfMemoryError</a:t>
            </a:r>
            <a:endParaRPr lang="en-US" i="1" dirty="0"/>
          </a:p>
          <a:p>
            <a:pPr lvl="1"/>
            <a:r>
              <a:rPr lang="en-US" i="1" dirty="0" err="1"/>
              <a:t>StackOverflowError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816EE-4752-46D6-8525-FA81EC93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1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6BF6-D922-483A-BDF5-7500BF71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5995-7969-4ED7-9BD6-FAE88DAED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280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b="1" dirty="0"/>
              <a:t>Checked exceptions</a:t>
            </a:r>
            <a:r>
              <a:rPr lang="en-US" sz="3400" dirty="0"/>
              <a:t> are checked for at </a:t>
            </a:r>
            <a:r>
              <a:rPr lang="en-US" sz="3400" b="1" dirty="0"/>
              <a:t>compile time</a:t>
            </a:r>
            <a:r>
              <a:rPr lang="en-US" sz="3400" i="1" dirty="0"/>
              <a:t> – </a:t>
            </a:r>
            <a:r>
              <a:rPr lang="en-US" sz="3400" dirty="0"/>
              <a:t>your program will not execute at all if one is found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any subclass of Exception which is NOT a subclass of </a:t>
            </a:r>
            <a:r>
              <a:rPr lang="en-US" sz="2800" b="1" dirty="0"/>
              <a:t>RuntimeException </a:t>
            </a:r>
            <a:r>
              <a:rPr lang="en-US" sz="2800" dirty="0"/>
              <a:t>is checked</a:t>
            </a:r>
            <a:endParaRPr lang="en-US" sz="2800" b="1" dirty="0"/>
          </a:p>
          <a:p>
            <a:pPr>
              <a:lnSpc>
                <a:spcPct val="120000"/>
              </a:lnSpc>
            </a:pPr>
            <a:r>
              <a:rPr lang="en-US" sz="3400" dirty="0"/>
              <a:t>Represents occasions where it is reasonable to anticipate an unexpected condition</a:t>
            </a:r>
          </a:p>
          <a:p>
            <a:pPr>
              <a:lnSpc>
                <a:spcPct val="120000"/>
              </a:lnSpc>
            </a:pPr>
            <a:r>
              <a:rPr lang="en-US" sz="3400" b="1" dirty="0"/>
              <a:t>Must</a:t>
            </a:r>
            <a:r>
              <a:rPr lang="en-US" sz="3400" dirty="0"/>
              <a:t> have be either </a:t>
            </a:r>
            <a:r>
              <a:rPr lang="en-US" sz="3400" b="1" dirty="0"/>
              <a:t>declared</a:t>
            </a:r>
            <a:r>
              <a:rPr lang="en-US" sz="3400" i="1" dirty="0"/>
              <a:t> </a:t>
            </a:r>
            <a:r>
              <a:rPr lang="en-US" sz="3400" dirty="0"/>
              <a:t>or </a:t>
            </a:r>
            <a:r>
              <a:rPr lang="en-US" sz="3400" b="1" dirty="0"/>
              <a:t>caught</a:t>
            </a:r>
          </a:p>
          <a:p>
            <a:pPr lvl="1">
              <a:lnSpc>
                <a:spcPct val="120000"/>
              </a:lnSpc>
            </a:pPr>
            <a:r>
              <a:rPr lang="en-US" sz="2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Declared: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methodName()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NameOfException{</a:t>
            </a:r>
          </a:p>
          <a:p>
            <a:pPr lvl="1">
              <a:lnSpc>
                <a:spcPct val="120000"/>
              </a:lnSpc>
            </a:pPr>
            <a:r>
              <a:rPr lang="en-US" sz="2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Caught: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 }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(NameOfException ex){}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Typically used when your program is interacting with outside resources i.e. a database, file system etc. 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FileNotFoundException, IOException</a:t>
            </a:r>
          </a:p>
          <a:p>
            <a:pPr lvl="1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CA820-483D-4E33-A492-3B23B84A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9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E9CD-B1EC-4946-8F9B-01F78EBE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Unchecked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8450-EBBE-495E-A4EF-D15FB861D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Unchecked</a:t>
            </a:r>
            <a:r>
              <a:rPr lang="en-US" dirty="0"/>
              <a:t> </a:t>
            </a:r>
            <a:r>
              <a:rPr lang="en-US" b="1" dirty="0"/>
              <a:t>exceptions</a:t>
            </a:r>
            <a:r>
              <a:rPr lang="en-US" dirty="0"/>
              <a:t> are not discovered until </a:t>
            </a:r>
            <a:r>
              <a:rPr lang="en-US" b="1" dirty="0"/>
              <a:t>runtime</a:t>
            </a:r>
            <a:r>
              <a:rPr lang="en-US" dirty="0"/>
              <a:t> – can cause crashing </a:t>
            </a:r>
            <a:r>
              <a:rPr lang="en-US" b="1" dirty="0"/>
              <a:t>during</a:t>
            </a:r>
            <a:r>
              <a:rPr lang="en-US" dirty="0"/>
              <a:t> execution</a:t>
            </a:r>
          </a:p>
          <a:p>
            <a:pPr lvl="1"/>
            <a:r>
              <a:rPr lang="en-US" dirty="0"/>
              <a:t>Also referred to as </a:t>
            </a:r>
            <a:r>
              <a:rPr lang="en-US" b="1" dirty="0" err="1"/>
              <a:t>RuntimeExceptions</a:t>
            </a:r>
            <a:endParaRPr lang="en-US" b="1" dirty="0"/>
          </a:p>
          <a:p>
            <a:pPr lvl="1"/>
            <a:r>
              <a:rPr lang="en-US" dirty="0"/>
              <a:t>Any subclass of </a:t>
            </a:r>
            <a:r>
              <a:rPr lang="en-US" b="1" dirty="0"/>
              <a:t>RuntimeException</a:t>
            </a:r>
            <a:r>
              <a:rPr lang="en-US" dirty="0"/>
              <a:t> is unchecked</a:t>
            </a:r>
          </a:p>
          <a:p>
            <a:r>
              <a:rPr lang="en-US" dirty="0"/>
              <a:t>They can be caught or declared, but it is </a:t>
            </a:r>
            <a:r>
              <a:rPr lang="en-US" b="1" dirty="0"/>
              <a:t>optional</a:t>
            </a:r>
          </a:p>
          <a:p>
            <a:r>
              <a:rPr lang="en-US" dirty="0"/>
              <a:t>Typically result from internal programming practices, deliberate or not. </a:t>
            </a:r>
          </a:p>
          <a:p>
            <a:r>
              <a:rPr lang="en-US" dirty="0"/>
              <a:t>Examples include: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4E24A-258D-419E-9EFC-54585DDA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446C-1871-4793-A3D5-C26EDFC5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2B94-683B-4534-B76B-C5531B932F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28FB3-256E-4BC8-8E41-6696D5896219}"/>
              </a:ext>
            </a:extLst>
          </p:cNvPr>
          <p:cNvSpPr/>
          <p:nvPr/>
        </p:nvSpPr>
        <p:spPr>
          <a:xfrm>
            <a:off x="3736159" y="1334579"/>
            <a:ext cx="1781666" cy="876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Throwable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6699BF-85F2-43F3-93F2-6C3B4DDEE8E7}"/>
              </a:ext>
            </a:extLst>
          </p:cNvPr>
          <p:cNvSpPr/>
          <p:nvPr/>
        </p:nvSpPr>
        <p:spPr>
          <a:xfrm>
            <a:off x="988043" y="2797896"/>
            <a:ext cx="1781666" cy="8766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Error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6A51F-7529-4A2A-B0AF-143013A24BEB}"/>
              </a:ext>
            </a:extLst>
          </p:cNvPr>
          <p:cNvSpPr/>
          <p:nvPr/>
        </p:nvSpPr>
        <p:spPr>
          <a:xfrm>
            <a:off x="4748212" y="2522291"/>
            <a:ext cx="1781666" cy="876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Exception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DABCA1-A9A0-409D-AA03-721F7498BFD7}"/>
              </a:ext>
            </a:extLst>
          </p:cNvPr>
          <p:cNvSpPr/>
          <p:nvPr/>
        </p:nvSpPr>
        <p:spPr>
          <a:xfrm>
            <a:off x="4748212" y="3710003"/>
            <a:ext cx="1781666" cy="8766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RuntimeException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7D51CA-6A43-4B4A-B325-DF2564A8D50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626992" y="2211272"/>
            <a:ext cx="890833" cy="303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399E11-4A2D-48B1-B626-599AA1B9B52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878876" y="2209116"/>
            <a:ext cx="2638133" cy="5887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3CAF3A-2BAE-452D-AD35-66F6C330C671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5639045" y="3398984"/>
            <a:ext cx="0" cy="3110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E20764-2789-41DF-8B90-C020FBDB62BD}"/>
              </a:ext>
            </a:extLst>
          </p:cNvPr>
          <p:cNvCxnSpPr>
            <a:cxnSpLocks/>
          </p:cNvCxnSpPr>
          <p:nvPr/>
        </p:nvCxnSpPr>
        <p:spPr>
          <a:xfrm>
            <a:off x="1161573" y="2407128"/>
            <a:ext cx="260260" cy="2970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B2FB69-ECDE-443F-8D4F-9DC1A02393D2}"/>
              </a:ext>
            </a:extLst>
          </p:cNvPr>
          <p:cNvCxnSpPr/>
          <p:nvPr/>
        </p:nvCxnSpPr>
        <p:spPr>
          <a:xfrm flipH="1">
            <a:off x="6829705" y="2131746"/>
            <a:ext cx="542925" cy="285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E63777-C408-4C69-8361-DBD21E9F414B}"/>
              </a:ext>
            </a:extLst>
          </p:cNvPr>
          <p:cNvSpPr txBox="1"/>
          <p:nvPr/>
        </p:nvSpPr>
        <p:spPr>
          <a:xfrm>
            <a:off x="7372630" y="1865046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be </a:t>
            </a:r>
          </a:p>
          <a:p>
            <a:r>
              <a:rPr lang="en-US" dirty="0"/>
              <a:t>recoverable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8F228-45C6-44E6-BA21-0F8BA73AB205}"/>
              </a:ext>
            </a:extLst>
          </p:cNvPr>
          <p:cNvSpPr txBox="1"/>
          <p:nvPr/>
        </p:nvSpPr>
        <p:spPr>
          <a:xfrm>
            <a:off x="325446" y="1795793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not be </a:t>
            </a:r>
          </a:p>
          <a:p>
            <a:r>
              <a:rPr lang="en-US" dirty="0"/>
              <a:t>recoverable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0C5E24-882D-4B7A-BE2F-5BBBCD32D4BD}"/>
              </a:ext>
            </a:extLst>
          </p:cNvPr>
          <p:cNvCxnSpPr>
            <a:cxnSpLocks/>
          </p:cNvCxnSpPr>
          <p:nvPr/>
        </p:nvCxnSpPr>
        <p:spPr>
          <a:xfrm flipH="1" flipV="1">
            <a:off x="6693345" y="3149382"/>
            <a:ext cx="726630" cy="349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C6955A-56E0-428E-98AD-590115BB1E3C}"/>
              </a:ext>
            </a:extLst>
          </p:cNvPr>
          <p:cNvSpPr txBox="1"/>
          <p:nvPr/>
        </p:nvSpPr>
        <p:spPr>
          <a:xfrm>
            <a:off x="7543160" y="3543808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over</a:t>
            </a:r>
          </a:p>
          <a:p>
            <a:r>
              <a:rPr lang="en-US" dirty="0"/>
              <a:t>100 subclasses!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A83179-CF9A-4875-AFB1-671C4FEF2CE3}"/>
              </a:ext>
            </a:extLst>
          </p:cNvPr>
          <p:cNvCxnSpPr/>
          <p:nvPr/>
        </p:nvCxnSpPr>
        <p:spPr>
          <a:xfrm flipV="1">
            <a:off x="3666092" y="4483021"/>
            <a:ext cx="847725" cy="265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F1A895-4B6A-440E-817C-888ABC4EC175}"/>
              </a:ext>
            </a:extLst>
          </p:cNvPr>
          <p:cNvSpPr txBox="1"/>
          <p:nvPr/>
        </p:nvSpPr>
        <p:spPr>
          <a:xfrm>
            <a:off x="1689314" y="4425186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and its subclasses are unchecked exceptions and is associated with logical errors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F05935-CC9D-47F9-A430-B882369A24F1}"/>
              </a:ext>
            </a:extLst>
          </p:cNvPr>
          <p:cNvSpPr/>
          <p:nvPr/>
        </p:nvSpPr>
        <p:spPr>
          <a:xfrm>
            <a:off x="2733190" y="5468362"/>
            <a:ext cx="1980789" cy="8766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ArithmeticException</a:t>
            </a:r>
            <a:endParaRPr lang="en-US" sz="14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9BD182-5276-4C6F-9E84-A18D6D89BFEB}"/>
              </a:ext>
            </a:extLst>
          </p:cNvPr>
          <p:cNvSpPr/>
          <p:nvPr/>
        </p:nvSpPr>
        <p:spPr>
          <a:xfrm>
            <a:off x="4890438" y="5487019"/>
            <a:ext cx="1887735" cy="8766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ClassCastException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D5BC6A-D1C0-4C28-9172-8EEFBDB5BCA6}"/>
              </a:ext>
            </a:extLst>
          </p:cNvPr>
          <p:cNvSpPr/>
          <p:nvPr/>
        </p:nvSpPr>
        <p:spPr>
          <a:xfrm>
            <a:off x="6994614" y="5498407"/>
            <a:ext cx="1838965" cy="8766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IndexOutOfBoundsException</a:t>
            </a:r>
            <a:endParaRPr lang="en-US" sz="1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CFD518-BBA3-41A0-9F7E-59310ED5889B}"/>
              </a:ext>
            </a:extLst>
          </p:cNvPr>
          <p:cNvCxnSpPr>
            <a:cxnSpLocks/>
          </p:cNvCxnSpPr>
          <p:nvPr/>
        </p:nvCxnSpPr>
        <p:spPr>
          <a:xfrm flipH="1">
            <a:off x="3899115" y="4586696"/>
            <a:ext cx="1345773" cy="827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CF9D36-0BCD-4D0B-AAE8-986B1D1596D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639045" y="4586696"/>
            <a:ext cx="194442" cy="900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A15FD1-AFE2-482E-8662-63A61CA75610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906221" y="4599412"/>
            <a:ext cx="2007876" cy="898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FB650C7-A925-442C-896F-B87031641638}"/>
              </a:ext>
            </a:extLst>
          </p:cNvPr>
          <p:cNvSpPr/>
          <p:nvPr/>
        </p:nvSpPr>
        <p:spPr>
          <a:xfrm>
            <a:off x="288415" y="5740182"/>
            <a:ext cx="257175" cy="28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E82C06-97A1-4498-A816-3446E4D5562F}"/>
              </a:ext>
            </a:extLst>
          </p:cNvPr>
          <p:cNvSpPr/>
          <p:nvPr/>
        </p:nvSpPr>
        <p:spPr>
          <a:xfrm>
            <a:off x="288415" y="6203841"/>
            <a:ext cx="257175" cy="2809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7E9848-DB63-4B50-B5E5-28DC65D07C5B}"/>
              </a:ext>
            </a:extLst>
          </p:cNvPr>
          <p:cNvSpPr txBox="1"/>
          <p:nvPr/>
        </p:nvSpPr>
        <p:spPr>
          <a:xfrm>
            <a:off x="658871" y="621166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unchecked</a:t>
            </a:r>
          </a:p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BC04E1-6FB0-4DA5-BB95-6DACF4EC244B}"/>
              </a:ext>
            </a:extLst>
          </p:cNvPr>
          <p:cNvSpPr txBox="1"/>
          <p:nvPr/>
        </p:nvSpPr>
        <p:spPr>
          <a:xfrm>
            <a:off x="697990" y="57520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417024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EF88-DF72-4F3B-902B-90710ED38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A60AE-9466-47AF-A3DC-8A012AF3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04660"/>
            <a:ext cx="8826500" cy="3580227"/>
          </a:xfrm>
        </p:spPr>
        <p:txBody>
          <a:bodyPr/>
          <a:lstStyle/>
          <a:p>
            <a:pPr algn="ctr"/>
            <a:r>
              <a:rPr lang="en-US" sz="4800" dirty="0"/>
              <a:t>Using Exceptions</a:t>
            </a:r>
          </a:p>
        </p:txBody>
      </p:sp>
    </p:spTree>
    <p:extLst>
      <p:ext uri="{BB962C8B-B14F-4D97-AF65-F5344CB8AC3E}">
        <p14:creationId xmlns:p14="http://schemas.microsoft.com/office/powerpoint/2010/main" val="332403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 Exception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431235"/>
            <a:ext cx="8984428" cy="5297602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400" dirty="0"/>
              <a:t>To </a:t>
            </a:r>
            <a:r>
              <a:rPr lang="en-US" sz="2400" b="1" dirty="0"/>
              <a:t>declare</a:t>
            </a:r>
            <a:r>
              <a:rPr lang="en-US" sz="2400" dirty="0"/>
              <a:t> an exception, use the </a:t>
            </a:r>
            <a:r>
              <a:rPr lang="en-US" sz="2400" b="1" dirty="0"/>
              <a:t>throws </a:t>
            </a:r>
            <a:r>
              <a:rPr lang="en-US" sz="2400" dirty="0"/>
              <a:t>keyword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u="sng" dirty="0">
              <a:highlight>
                <a:srgbClr val="FFFF00"/>
              </a:highlight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400" dirty="0"/>
              <a:t>What does this do? It “throws” the exception to the calling method for the </a:t>
            </a:r>
            <a:r>
              <a:rPr lang="en-US" sz="2400" b="1" dirty="0"/>
              <a:t>caller</a:t>
            </a:r>
            <a:r>
              <a:rPr lang="en-US" sz="2400" dirty="0"/>
              <a:t> to handle</a:t>
            </a:r>
            <a:endParaRPr lang="en-US" sz="2000" u="sng" dirty="0">
              <a:highlight>
                <a:srgbClr val="FFFF00"/>
              </a:highlight>
            </a:endParaRPr>
          </a:p>
          <a:p>
            <a:pPr marL="342900" indent="-342900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78B91-68FC-485A-9560-E2D1F67E85F4}"/>
              </a:ext>
            </a:extLst>
          </p:cNvPr>
          <p:cNvSpPr txBox="1"/>
          <p:nvPr/>
        </p:nvSpPr>
        <p:spPr>
          <a:xfrm>
            <a:off x="0" y="2164038"/>
            <a:ext cx="9144000" cy="308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1800" u="sng" dirty="0">
                <a:highlight>
                  <a:srgbClr val="FFFF00"/>
                </a:highlight>
              </a:rPr>
              <a:t>Access Mod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Non-Access Mod</a:t>
            </a:r>
            <a:r>
              <a:rPr lang="en-US" sz="1800" dirty="0"/>
              <a:t> </a:t>
            </a:r>
            <a:r>
              <a:rPr lang="en-US" sz="1800" u="sng" dirty="0">
                <a:highlight>
                  <a:srgbClr val="FF00FF"/>
                </a:highlight>
              </a:rPr>
              <a:t>Return Type</a:t>
            </a:r>
            <a:r>
              <a:rPr lang="en-US" sz="1800" dirty="0"/>
              <a:t> </a:t>
            </a:r>
            <a:r>
              <a:rPr lang="en-US" sz="1800" u="sng" dirty="0">
                <a:highlight>
                  <a:srgbClr val="00FFFF"/>
                </a:highlight>
              </a:rPr>
              <a:t>Name</a:t>
            </a:r>
            <a:r>
              <a:rPr lang="en-US" sz="1800" dirty="0"/>
              <a:t> (</a:t>
            </a:r>
            <a:r>
              <a:rPr lang="en-US" sz="1800" dirty="0">
                <a:highlight>
                  <a:srgbClr val="C0C0C0"/>
                </a:highlight>
              </a:rPr>
              <a:t>Parameters</a:t>
            </a:r>
            <a:r>
              <a:rPr lang="en-US" sz="1800" dirty="0"/>
              <a:t>) </a:t>
            </a:r>
            <a:r>
              <a:rPr lang="en-US" sz="1800" dirty="0">
                <a:solidFill>
                  <a:srgbClr val="FF0000"/>
                </a:solidFill>
              </a:rPr>
              <a:t>throws declaration </a:t>
            </a:r>
            <a:r>
              <a:rPr lang="en-US" sz="1800" dirty="0"/>
              <a:t>{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/>
              <a:t>	// method body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>
                <a:highlight>
                  <a:srgbClr val="FFFF00"/>
                </a:highlight>
              </a:rPr>
              <a:t>private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static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FF00FF"/>
                </a:highlight>
              </a:rPr>
              <a:t>int</a:t>
            </a:r>
            <a:r>
              <a:rPr lang="en-US" sz="1800" dirty="0"/>
              <a:t> </a:t>
            </a:r>
            <a:r>
              <a:rPr lang="en-US" sz="1800" dirty="0" err="1">
                <a:highlight>
                  <a:srgbClr val="00FFFF"/>
                </a:highlight>
              </a:rPr>
              <a:t>sumOddNumbers</a:t>
            </a:r>
            <a:r>
              <a:rPr lang="en-US" sz="1800" dirty="0"/>
              <a:t> (</a:t>
            </a:r>
            <a:r>
              <a:rPr lang="en-US" sz="1800" dirty="0">
                <a:highlight>
                  <a:srgbClr val="C0C0C0"/>
                </a:highlight>
              </a:rPr>
              <a:t>int num1</a:t>
            </a:r>
            <a:r>
              <a:rPr lang="en-US" sz="1800" dirty="0"/>
              <a:t>, </a:t>
            </a:r>
            <a:r>
              <a:rPr lang="en-US" sz="1800" dirty="0">
                <a:highlight>
                  <a:srgbClr val="C0C0C0"/>
                </a:highlight>
              </a:rPr>
              <a:t>int num2</a:t>
            </a:r>
            <a:r>
              <a:rPr lang="en-US" sz="1800" dirty="0"/>
              <a:t>)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throws </a:t>
            </a:r>
            <a:r>
              <a:rPr lang="en-US" sz="1800" dirty="0" err="1">
                <a:solidFill>
                  <a:srgbClr val="FF0000"/>
                </a:solidFill>
              </a:rPr>
              <a:t>EvenNumberException</a:t>
            </a:r>
            <a:r>
              <a:rPr lang="en-US" sz="1800" dirty="0"/>
              <a:t>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i="1" dirty="0"/>
              <a:t>	if (num1 % 2 == 0 || num2 % 2 == 0)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i="1" dirty="0"/>
              <a:t>		</a:t>
            </a:r>
            <a:r>
              <a:rPr lang="en-US" sz="1800" i="1" dirty="0">
                <a:solidFill>
                  <a:schemeClr val="bg2"/>
                </a:solidFill>
              </a:rPr>
              <a:t>throw</a:t>
            </a:r>
            <a:r>
              <a:rPr lang="en-US" sz="1800" i="1" dirty="0"/>
              <a:t> new </a:t>
            </a:r>
            <a:r>
              <a:rPr lang="en-US" sz="1800" i="1" dirty="0" err="1"/>
              <a:t>EvenNumberException</a:t>
            </a:r>
            <a:r>
              <a:rPr lang="en-US" sz="1800" i="1" dirty="0"/>
              <a:t>(“Input was Even!”);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i="1" dirty="0"/>
              <a:t>	}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i="1" dirty="0"/>
              <a:t>	return num1 + num2;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493417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BEF5F4-6DFF-4A9D-A2FC-F3549513975D}">
  <ds:schemaRefs>
    <ds:schemaRef ds:uri="http://schemas.microsoft.com/office/2006/metadata/properties"/>
    <ds:schemaRef ds:uri="http://schemas.microsoft.com/office/infopath/2007/PartnerControls"/>
    <ds:schemaRef ds:uri="16399201-8c70-4094-bedf-0e0052933be2"/>
  </ds:schemaRefs>
</ds:datastoreItem>
</file>

<file path=customXml/itemProps2.xml><?xml version="1.0" encoding="utf-8"?>
<ds:datastoreItem xmlns:ds="http://schemas.openxmlformats.org/officeDocument/2006/customXml" ds:itemID="{C0252957-5E58-4977-8206-E190078F93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B51190-862E-4988-B16E-B19854D815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399201-8c70-4094-bedf-0e0052933be2"/>
    <ds:schemaRef ds:uri="c1d1d668-1a17-41cc-8e51-02c957e8f8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3651</TotalTime>
  <Words>1653</Words>
  <Application>Microsoft Office PowerPoint</Application>
  <PresentationFormat>On-screen Show (4:3)</PresentationFormat>
  <Paragraphs>262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Segoe Print</vt:lpstr>
      <vt:lpstr>2_Custom Design</vt:lpstr>
      <vt:lpstr>Exceptions and Java Collections</vt:lpstr>
      <vt:lpstr>Key Topics</vt:lpstr>
      <vt:lpstr>PowerPoint Presentation</vt:lpstr>
      <vt:lpstr>Exception</vt:lpstr>
      <vt:lpstr>Checked Exceptions</vt:lpstr>
      <vt:lpstr>Unchecked Exceptions</vt:lpstr>
      <vt:lpstr>Exceptions</vt:lpstr>
      <vt:lpstr>PowerPoint Presentation</vt:lpstr>
      <vt:lpstr>Declaring an Exception</vt:lpstr>
      <vt:lpstr>Handling an Exception</vt:lpstr>
      <vt:lpstr>Creating and Using Custom Exceptions</vt:lpstr>
      <vt:lpstr>PowerPoint Presentation</vt:lpstr>
      <vt:lpstr>Reading Stacktraces</vt:lpstr>
      <vt:lpstr>Reading Stacktraces</vt:lpstr>
      <vt:lpstr>Stacktrace Example</vt:lpstr>
      <vt:lpstr>Recall</vt:lpstr>
      <vt:lpstr>PowerPoint Presentation</vt:lpstr>
      <vt:lpstr>What is a Data Structure? </vt:lpstr>
      <vt:lpstr>Array Based Structures </vt:lpstr>
      <vt:lpstr>Node Based Structures</vt:lpstr>
      <vt:lpstr>PowerPoint Presentation</vt:lpstr>
      <vt:lpstr>The Collection Interface</vt:lpstr>
      <vt:lpstr>Collection Hierarchy</vt:lpstr>
      <vt:lpstr>Important Interfaces in the Collection Framework</vt:lpstr>
      <vt:lpstr>PowerPoint Presentation</vt:lpstr>
      <vt:lpstr>Map Hierarchy</vt:lpstr>
      <vt:lpstr>Creating Java Maps</vt:lpstr>
      <vt:lpstr>Map vs Collection Methods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cp:lastModifiedBy>Joseph Highe</cp:lastModifiedBy>
  <cp:revision>137</cp:revision>
  <dcterms:modified xsi:type="dcterms:W3CDTF">2022-04-20T17:13:59Z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