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321" r:id="rId6"/>
    <p:sldId id="323" r:id="rId7"/>
    <p:sldId id="327" r:id="rId8"/>
    <p:sldId id="328" r:id="rId9"/>
    <p:sldId id="329" r:id="rId10"/>
    <p:sldId id="266" r:id="rId11"/>
    <p:sldId id="324" r:id="rId12"/>
    <p:sldId id="313" r:id="rId13"/>
    <p:sldId id="315" r:id="rId14"/>
    <p:sldId id="317" r:id="rId15"/>
    <p:sldId id="319" r:id="rId16"/>
    <p:sldId id="320" r:id="rId17"/>
    <p:sldId id="325" r:id="rId18"/>
    <p:sldId id="267" r:id="rId19"/>
    <p:sldId id="278" r:id="rId20"/>
    <p:sldId id="279" r:id="rId21"/>
    <p:sldId id="268" r:id="rId22"/>
    <p:sldId id="326" r:id="rId23"/>
    <p:sldId id="259" r:id="rId24"/>
    <p:sldId id="330" r:id="rId25"/>
    <p:sldId id="331" r:id="rId26"/>
    <p:sldId id="260" r:id="rId27"/>
    <p:sldId id="263" r:id="rId28"/>
    <p:sldId id="322" r:id="rId29"/>
    <p:sldId id="258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2D5"/>
    <a:srgbClr val="FF3B3B"/>
    <a:srgbClr val="FF7979"/>
    <a:srgbClr val="F3F2F1"/>
    <a:srgbClr val="BE91DF"/>
    <a:srgbClr val="E1CCF0"/>
    <a:srgbClr val="D3B5E9"/>
    <a:srgbClr val="BEE395"/>
    <a:srgbClr val="EFF789"/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DFE8C-44E9-4D33-AF38-4A4338A5932B}" v="2" dt="2022-02-22T21:03:0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8D6F9A9-B4C3-4DB7-BBF9-5AA36648557E}"/>
    <pc:docChg chg="undo redo custSel addSld delSld modSld sldOrd">
      <pc:chgData name="Cynthia Enciso" userId="7915927f-c5cf-4e1f-876d-e79882ad52fa" providerId="ADAL" clId="{F8D6F9A9-B4C3-4DB7-BBF9-5AA36648557E}" dt="2021-11-22T16:22:11.958" v="4512" actId="113"/>
      <pc:docMkLst>
        <pc:docMk/>
      </pc:docMkLst>
      <pc:sldChg chg="delSp mod">
        <pc:chgData name="Cynthia Enciso" userId="7915927f-c5cf-4e1f-876d-e79882ad52fa" providerId="ADAL" clId="{F8D6F9A9-B4C3-4DB7-BBF9-5AA36648557E}" dt="2021-11-19T17:15:32.37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F8D6F9A9-B4C3-4DB7-BBF9-5AA36648557E}" dt="2021-11-19T17:15:32.372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F8D6F9A9-B4C3-4DB7-BBF9-5AA36648557E}" dt="2021-11-22T16:05:24.241" v="2800" actId="27636"/>
        <pc:sldMkLst>
          <pc:docMk/>
          <pc:sldMk cId="3862798217" sldId="259"/>
        </pc:sldMkLst>
        <pc:spChg chg="mod">
          <ac:chgData name="Cynthia Enciso" userId="7915927f-c5cf-4e1f-876d-e79882ad52fa" providerId="ADAL" clId="{F8D6F9A9-B4C3-4DB7-BBF9-5AA36648557E}" dt="2021-11-22T16:05:24.241" v="2800" actId="27636"/>
          <ac:spMkLst>
            <pc:docMk/>
            <pc:sldMk cId="3862798217" sldId="259"/>
            <ac:spMk id="3" creationId="{10378A37-0513-4774-A167-9EEB002911A1}"/>
          </ac:spMkLst>
        </pc:spChg>
      </pc:sldChg>
      <pc:sldChg chg="addSp modSp mod">
        <pc:chgData name="Cynthia Enciso" userId="7915927f-c5cf-4e1f-876d-e79882ad52fa" providerId="ADAL" clId="{F8D6F9A9-B4C3-4DB7-BBF9-5AA36648557E}" dt="2021-11-22T16:18:19.307" v="4101" actId="20577"/>
        <pc:sldMkLst>
          <pc:docMk/>
          <pc:sldMk cId="793497972" sldId="260"/>
        </pc:sldMkLst>
        <pc:spChg chg="mod">
          <ac:chgData name="Cynthia Enciso" userId="7915927f-c5cf-4e1f-876d-e79882ad52fa" providerId="ADAL" clId="{F8D6F9A9-B4C3-4DB7-BBF9-5AA36648557E}" dt="2021-11-22T16:18:19.307" v="4101" actId="20577"/>
          <ac:spMkLst>
            <pc:docMk/>
            <pc:sldMk cId="793497972" sldId="260"/>
            <ac:spMk id="2" creationId="{01F4A113-AC9B-4AE3-A696-E947DFB5CF81}"/>
          </ac:spMkLst>
        </pc:spChg>
        <pc:spChg chg="mod">
          <ac:chgData name="Cynthia Enciso" userId="7915927f-c5cf-4e1f-876d-e79882ad52fa" providerId="ADAL" clId="{F8D6F9A9-B4C3-4DB7-BBF9-5AA36648557E}" dt="2021-11-22T16:18:11.462" v="4086" actId="20577"/>
          <ac:spMkLst>
            <pc:docMk/>
            <pc:sldMk cId="793497972" sldId="260"/>
            <ac:spMk id="3" creationId="{B858EED4-C00B-4ED1-B5D6-E12EC3926B80}"/>
          </ac:spMkLst>
        </pc:spChg>
        <pc:graphicFrameChg chg="add mod modGraphic">
          <ac:chgData name="Cynthia Enciso" userId="7915927f-c5cf-4e1f-876d-e79882ad52fa" providerId="ADAL" clId="{F8D6F9A9-B4C3-4DB7-BBF9-5AA36648557E}" dt="2021-11-22T16:18:10.379" v="4085" actId="1076"/>
          <ac:graphicFrameMkLst>
            <pc:docMk/>
            <pc:sldMk cId="793497972" sldId="260"/>
            <ac:graphicFrameMk id="5" creationId="{CFFAFCE3-76C4-4BF8-9EFA-65C2C4397FC4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22:11.958" v="4512" actId="113"/>
        <pc:sldMkLst>
          <pc:docMk/>
          <pc:sldMk cId="1155027164" sldId="263"/>
        </pc:sldMkLst>
        <pc:spChg chg="mod">
          <ac:chgData name="Cynthia Enciso" userId="7915927f-c5cf-4e1f-876d-e79882ad52fa" providerId="ADAL" clId="{F8D6F9A9-B4C3-4DB7-BBF9-5AA36648557E}" dt="2021-11-22T16:22:11.958" v="4512" actId="113"/>
          <ac:spMkLst>
            <pc:docMk/>
            <pc:sldMk cId="1155027164" sldId="263"/>
            <ac:spMk id="3" creationId="{FF4CF832-9FBB-45AF-A091-BA69CA719FEF}"/>
          </ac:spMkLst>
        </pc:spChg>
      </pc:sldChg>
      <pc:sldChg chg="modSp del mod ord">
        <pc:chgData name="Cynthia Enciso" userId="7915927f-c5cf-4e1f-876d-e79882ad52fa" providerId="ADAL" clId="{F8D6F9A9-B4C3-4DB7-BBF9-5AA36648557E}" dt="2021-11-19T18:11:01.451" v="1998" actId="47"/>
        <pc:sldMkLst>
          <pc:docMk/>
          <pc:sldMk cId="1796440012" sldId="264"/>
        </pc:sldMkLst>
        <pc:spChg chg="mod">
          <ac:chgData name="Cynthia Enciso" userId="7915927f-c5cf-4e1f-876d-e79882ad52fa" providerId="ADAL" clId="{F8D6F9A9-B4C3-4DB7-BBF9-5AA36648557E}" dt="2021-11-19T17:35:50.429" v="940" actId="21"/>
          <ac:spMkLst>
            <pc:docMk/>
            <pc:sldMk cId="1796440012" sldId="264"/>
            <ac:spMk id="3" creationId="{90B6C1EF-58CD-435A-8C5C-FCF1FB124AB6}"/>
          </ac:spMkLst>
        </pc:spChg>
      </pc:sldChg>
      <pc:sldChg chg="modSp del mod">
        <pc:chgData name="Cynthia Enciso" userId="7915927f-c5cf-4e1f-876d-e79882ad52fa" providerId="ADAL" clId="{F8D6F9A9-B4C3-4DB7-BBF9-5AA36648557E}" dt="2021-11-22T15:54:54.186" v="2692" actId="47"/>
        <pc:sldMkLst>
          <pc:docMk/>
          <pc:sldMk cId="3837296663" sldId="265"/>
        </pc:sldMkLst>
        <pc:spChg chg="mod">
          <ac:chgData name="Cynthia Enciso" userId="7915927f-c5cf-4e1f-876d-e79882ad52fa" providerId="ADAL" clId="{F8D6F9A9-B4C3-4DB7-BBF9-5AA36648557E}" dt="2021-11-19T18:18:25.661" v="2041" actId="20577"/>
          <ac:spMkLst>
            <pc:docMk/>
            <pc:sldMk cId="3837296663" sldId="265"/>
            <ac:spMk id="2" creationId="{FE21D333-F798-4654-9557-FD7766715B50}"/>
          </ac:spMkLst>
        </pc:spChg>
      </pc:sldChg>
      <pc:sldChg chg="addSp modSp mod">
        <pc:chgData name="Cynthia Enciso" userId="7915927f-c5cf-4e1f-876d-e79882ad52fa" providerId="ADAL" clId="{F8D6F9A9-B4C3-4DB7-BBF9-5AA36648557E}" dt="2021-11-19T18:31:41.737" v="2502" actId="207"/>
        <pc:sldMkLst>
          <pc:docMk/>
          <pc:sldMk cId="1281669046" sldId="266"/>
        </pc:sldMkLst>
        <pc:spChg chg="mod">
          <ac:chgData name="Cynthia Enciso" userId="7915927f-c5cf-4e1f-876d-e79882ad52fa" providerId="ADAL" clId="{F8D6F9A9-B4C3-4DB7-BBF9-5AA36648557E}" dt="2021-11-19T18:19:35.839" v="2067" actId="20577"/>
          <ac:spMkLst>
            <pc:docMk/>
            <pc:sldMk cId="1281669046" sldId="266"/>
            <ac:spMk id="2" creationId="{1F2378ED-DCD4-4CB3-A743-F70B4CD5CE5A}"/>
          </ac:spMkLst>
        </pc:spChg>
        <pc:spChg chg="mod">
          <ac:chgData name="Cynthia Enciso" userId="7915927f-c5cf-4e1f-876d-e79882ad52fa" providerId="ADAL" clId="{F8D6F9A9-B4C3-4DB7-BBF9-5AA36648557E}" dt="2021-11-19T18:31:41.737" v="2502" actId="207"/>
          <ac:spMkLst>
            <pc:docMk/>
            <pc:sldMk cId="1281669046" sldId="266"/>
            <ac:spMk id="3" creationId="{98368778-AB34-4592-861F-15E457AF24BB}"/>
          </ac:spMkLst>
        </pc:spChg>
        <pc:spChg chg="add mod">
          <ac:chgData name="Cynthia Enciso" userId="7915927f-c5cf-4e1f-876d-e79882ad52fa" providerId="ADAL" clId="{F8D6F9A9-B4C3-4DB7-BBF9-5AA36648557E}" dt="2021-11-19T18:31:34.737" v="2501" actId="207"/>
          <ac:spMkLst>
            <pc:docMk/>
            <pc:sldMk cId="1281669046" sldId="266"/>
            <ac:spMk id="5" creationId="{841F2BEA-153D-46CD-8403-0E176ED85F5E}"/>
          </ac:spMkLst>
        </pc:spChg>
      </pc:sldChg>
      <pc:sldChg chg="modSp mod">
        <pc:chgData name="Cynthia Enciso" userId="7915927f-c5cf-4e1f-876d-e79882ad52fa" providerId="ADAL" clId="{F8D6F9A9-B4C3-4DB7-BBF9-5AA36648557E}" dt="2021-11-22T16:01:32.327" v="2762" actId="13926"/>
        <pc:sldMkLst>
          <pc:docMk/>
          <pc:sldMk cId="199718824" sldId="267"/>
        </pc:sldMkLst>
        <pc:spChg chg="mod">
          <ac:chgData name="Cynthia Enciso" userId="7915927f-c5cf-4e1f-876d-e79882ad52fa" providerId="ADAL" clId="{F8D6F9A9-B4C3-4DB7-BBF9-5AA36648557E}" dt="2021-11-22T15:58:54.297" v="2706" actId="20577"/>
          <ac:spMkLst>
            <pc:docMk/>
            <pc:sldMk cId="199718824" sldId="267"/>
            <ac:spMk id="2" creationId="{A74935AB-E8FD-4F08-B62A-34E06543800C}"/>
          </ac:spMkLst>
        </pc:spChg>
        <pc:spChg chg="mod">
          <ac:chgData name="Cynthia Enciso" userId="7915927f-c5cf-4e1f-876d-e79882ad52fa" providerId="ADAL" clId="{F8D6F9A9-B4C3-4DB7-BBF9-5AA36648557E}" dt="2021-11-22T16:01:32.327" v="2762" actId="13926"/>
          <ac:spMkLst>
            <pc:docMk/>
            <pc:sldMk cId="199718824" sldId="267"/>
            <ac:spMk id="3" creationId="{F3D898EF-68AD-4C0F-925D-0AE44DB4A29F}"/>
          </ac:spMkLst>
        </pc:spChg>
      </pc:sldChg>
      <pc:sldChg chg="addSp delSp modSp mod">
        <pc:chgData name="Cynthia Enciso" userId="7915927f-c5cf-4e1f-876d-e79882ad52fa" providerId="ADAL" clId="{F8D6F9A9-B4C3-4DB7-BBF9-5AA36648557E}" dt="2021-11-22T16:03:35.259" v="2770" actId="113"/>
        <pc:sldMkLst>
          <pc:docMk/>
          <pc:sldMk cId="4052271690" sldId="268"/>
        </pc:sldMkLst>
        <pc:spChg chg="mod">
          <ac:chgData name="Cynthia Enciso" userId="7915927f-c5cf-4e1f-876d-e79882ad52fa" providerId="ADAL" clId="{F8D6F9A9-B4C3-4DB7-BBF9-5AA36648557E}" dt="2021-11-22T16:03:35.259" v="2770" actId="113"/>
          <ac:spMkLst>
            <pc:docMk/>
            <pc:sldMk cId="4052271690" sldId="268"/>
            <ac:spMk id="3" creationId="{DEB661C4-E2FA-4B4C-B7BD-4B2C0B1AC937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6" creationId="{4BE09216-E758-4314-81C9-684E29B23F13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7" creationId="{FAE2E883-0386-4111-9BDA-DC6A5627EA47}"/>
          </ac:spMkLst>
        </pc:sp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5" creationId="{E3E48341-35F5-4F6B-B6AE-3E2D717239C6}"/>
          </ac:graphicFrameMkLst>
        </pc:graphicFrame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8" creationId="{231DE1A0-F6D0-4675-A031-FBD8B5421B2E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02:56.944" v="2763" actId="1076"/>
        <pc:sldMkLst>
          <pc:docMk/>
          <pc:sldMk cId="3331123589" sldId="279"/>
        </pc:sldMkLst>
        <pc:spChg chg="mod">
          <ac:chgData name="Cynthia Enciso" userId="7915927f-c5cf-4e1f-876d-e79882ad52fa" providerId="ADAL" clId="{F8D6F9A9-B4C3-4DB7-BBF9-5AA36648557E}" dt="2021-11-22T16:02:56.944" v="2763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">
        <pc:chgData name="Cynthia Enciso" userId="7915927f-c5cf-4e1f-876d-e79882ad52fa" providerId="ADAL" clId="{F8D6F9A9-B4C3-4DB7-BBF9-5AA36648557E}" dt="2021-11-19T18:17:45.891" v="2005" actId="47"/>
        <pc:sldMkLst>
          <pc:docMk/>
          <pc:sldMk cId="4200211281" sldId="309"/>
        </pc:sldMkLst>
      </pc:sldChg>
      <pc:sldChg chg="del">
        <pc:chgData name="Cynthia Enciso" userId="7915927f-c5cf-4e1f-876d-e79882ad52fa" providerId="ADAL" clId="{F8D6F9A9-B4C3-4DB7-BBF9-5AA36648557E}" dt="2021-11-22T16:18:24.799" v="4102" actId="47"/>
        <pc:sldMkLst>
          <pc:docMk/>
          <pc:sldMk cId="3733719135" sldId="310"/>
        </pc:sldMkLst>
      </pc:sldChg>
      <pc:sldChg chg="modSp mod ord modClrScheme chgLayout">
        <pc:chgData name="Cynthia Enciso" userId="7915927f-c5cf-4e1f-876d-e79882ad52fa" providerId="ADAL" clId="{F8D6F9A9-B4C3-4DB7-BBF9-5AA36648557E}" dt="2021-11-19T17:25:07.057" v="43"/>
        <pc:sldMkLst>
          <pc:docMk/>
          <pc:sldMk cId="4203969208" sldId="312"/>
        </pc:sldMkLst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2" creationId="{D9CD7E65-360B-4AAA-8736-8262A2541D72}"/>
          </ac:spMkLst>
        </pc:spChg>
        <pc:spChg chg="mod ord">
          <ac:chgData name="Cynthia Enciso" userId="7915927f-c5cf-4e1f-876d-e79882ad52fa" providerId="ADAL" clId="{F8D6F9A9-B4C3-4DB7-BBF9-5AA36648557E}" dt="2021-11-19T17:24:17.962" v="41" actId="20577"/>
          <ac:spMkLst>
            <pc:docMk/>
            <pc:sldMk cId="4203969208" sldId="312"/>
            <ac:spMk id="3" creationId="{C8A97577-9CA3-44AE-94B0-0951B7CA2475}"/>
          </ac:spMkLst>
        </pc:spChg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4" creationId="{544EC6D1-3B67-436D-9B6D-3829F60EB5F6}"/>
          </ac:spMkLst>
        </pc:spChg>
      </pc:sldChg>
      <pc:sldChg chg="modSp mod">
        <pc:chgData name="Cynthia Enciso" userId="7915927f-c5cf-4e1f-876d-e79882ad52fa" providerId="ADAL" clId="{F8D6F9A9-B4C3-4DB7-BBF9-5AA36648557E}" dt="2021-11-19T18:33:53.822" v="2684" actId="1582"/>
        <pc:sldMkLst>
          <pc:docMk/>
          <pc:sldMk cId="3236431331" sldId="313"/>
        </pc:sldMkLst>
        <pc:spChg chg="mod">
          <ac:chgData name="Cynthia Enciso" userId="7915927f-c5cf-4e1f-876d-e79882ad52fa" providerId="ADAL" clId="{F8D6F9A9-B4C3-4DB7-BBF9-5AA36648557E}" dt="2021-11-19T18:33:22.308" v="2680" actId="113"/>
          <ac:spMkLst>
            <pc:docMk/>
            <pc:sldMk cId="3236431331" sldId="313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5" creationId="{D3568EDF-1AA8-45C3-9A5B-AC26E4EA09E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6" creationId="{63CFF008-9617-492D-A2BF-1BD4DAA429C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7" creationId="{B6D74366-E74B-4D0C-8630-3C5C16C2A00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8" creationId="{D5E062B7-5ACC-4B63-87FF-6F1E2DE5CD8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9" creationId="{78DEDFCA-623B-44FF-B61D-29D013E10D89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1" creationId="{123A17DB-835B-4CA0-9579-33F711BB6352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2" creationId="{177FA841-7395-40B0-B720-3F2366B427E8}"/>
          </ac:spMkLst>
        </pc:sp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4" creationId="{13726A3B-D367-48DD-AF42-7BCF1BF06DE1}"/>
          </ac:cxnSpMkLst>
        </pc:cxn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delSp modSp mod">
        <pc:chgData name="Cynthia Enciso" userId="7915927f-c5cf-4e1f-876d-e79882ad52fa" providerId="ADAL" clId="{F8D6F9A9-B4C3-4DB7-BBF9-5AA36648557E}" dt="2021-11-22T15:55:50.885" v="2697" actId="1076"/>
        <pc:sldMkLst>
          <pc:docMk/>
          <pc:sldMk cId="563254079" sldId="319"/>
        </pc:sldMkLst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6" creationId="{048BB6D4-0803-4FF2-9268-DFC7A92AE6B6}"/>
          </ac:spMkLst>
        </pc:spChg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7" creationId="{8C083E01-A68B-4673-8EC6-C90BB58B75FF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9" creationId="{C29F59B4-19C9-409A-827C-F179F8ABF749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10" creationId="{1DE39528-E620-4347-A180-562ADBE0CB8A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2" creationId="{EE6D4EE6-28BB-494D-BAED-AD16C550DF03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3" creationId="{AC7C0FEE-983F-4FA7-BB40-B8D1A14FB9E4}"/>
          </ac:spMkLst>
        </pc:sp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8" creationId="{56F7F675-A28F-4FE4-B5F0-26E933DD9982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1" creationId="{17285CB7-72F5-4EEA-9486-62834F6E86B8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4" creationId="{D6FF0928-29B5-4FDD-9F18-B16FB44EC5AB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19T18:35:00.340" v="2690" actId="1076"/>
        <pc:sldMkLst>
          <pc:docMk/>
          <pc:sldMk cId="92315859" sldId="320"/>
        </pc:sldMkLst>
        <pc:spChg chg="mod">
          <ac:chgData name="Cynthia Enciso" userId="7915927f-c5cf-4e1f-876d-e79882ad52fa" providerId="ADAL" clId="{F8D6F9A9-B4C3-4DB7-BBF9-5AA36648557E}" dt="2021-11-19T18:34:51.595" v="2687" actId="14100"/>
          <ac:spMkLst>
            <pc:docMk/>
            <pc:sldMk cId="92315859" sldId="320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4:54.095" v="2688" actId="1076"/>
          <ac:spMkLst>
            <pc:docMk/>
            <pc:sldMk cId="92315859" sldId="320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5:00.340" v="2690" actId="1076"/>
          <ac:spMkLst>
            <pc:docMk/>
            <pc:sldMk cId="92315859" sldId="320"/>
            <ac:spMk id="16" creationId="{8C699649-B32C-47A2-807E-FFF114567418}"/>
          </ac:spMkLst>
        </pc:spChg>
        <pc:spChg chg="mod">
          <ac:chgData name="Cynthia Enciso" userId="7915927f-c5cf-4e1f-876d-e79882ad52fa" providerId="ADAL" clId="{F8D6F9A9-B4C3-4DB7-BBF9-5AA36648557E}" dt="2021-11-19T18:34:58.420" v="2689" actId="1076"/>
          <ac:spMkLst>
            <pc:docMk/>
            <pc:sldMk cId="92315859" sldId="320"/>
            <ac:spMk id="17" creationId="{CBD1A297-7444-40D1-AFA8-FBA72D7725A4}"/>
          </ac:spMkLst>
        </pc:spChg>
      </pc:sldChg>
      <pc:sldChg chg="addSp delSp modSp new mod ord modClrScheme chgLayout">
        <pc:chgData name="Cynthia Enciso" userId="7915927f-c5cf-4e1f-876d-e79882ad52fa" providerId="ADAL" clId="{F8D6F9A9-B4C3-4DB7-BBF9-5AA36648557E}" dt="2021-11-19T17:25:59.336" v="100" actId="20577"/>
        <pc:sldMkLst>
          <pc:docMk/>
          <pc:sldMk cId="894647028" sldId="321"/>
        </pc:sldMkLst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2" creationId="{E29832DA-3293-4C90-B6C7-FFE6272E6DBB}"/>
          </ac:spMkLst>
        </pc:spChg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3" creationId="{994FBA2E-C452-4DD2-8618-090A929D0150}"/>
          </ac:spMkLst>
        </pc:spChg>
        <pc:spChg chg="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4" creationId="{46955B1B-1666-4B7F-9865-8396BFA96A95}"/>
          </ac:spMkLst>
        </pc:spChg>
        <pc:spChg chg="add mod ord">
          <ac:chgData name="Cynthia Enciso" userId="7915927f-c5cf-4e1f-876d-e79882ad52fa" providerId="ADAL" clId="{F8D6F9A9-B4C3-4DB7-BBF9-5AA36648557E}" dt="2021-11-19T17:23:44.129" v="18" actId="20577"/>
          <ac:spMkLst>
            <pc:docMk/>
            <pc:sldMk cId="894647028" sldId="321"/>
            <ac:spMk id="5" creationId="{2595CDE5-DE70-4DC2-8145-0FF5901B976A}"/>
          </ac:spMkLst>
        </pc:spChg>
        <pc:spChg chg="add mod ord">
          <ac:chgData name="Cynthia Enciso" userId="7915927f-c5cf-4e1f-876d-e79882ad52fa" providerId="ADAL" clId="{F8D6F9A9-B4C3-4DB7-BBF9-5AA36648557E}" dt="2021-11-19T17:25:59.336" v="100" actId="20577"/>
          <ac:spMkLst>
            <pc:docMk/>
            <pc:sldMk cId="894647028" sldId="321"/>
            <ac:spMk id="6" creationId="{000259A2-368A-449A-AE5D-0013BABDC054}"/>
          </ac:spMkLst>
        </pc:spChg>
      </pc:sldChg>
      <pc:sldChg chg="modSp new mod ord">
        <pc:chgData name="Cynthia Enciso" userId="7915927f-c5cf-4e1f-876d-e79882ad52fa" providerId="ADAL" clId="{F8D6F9A9-B4C3-4DB7-BBF9-5AA36648557E}" dt="2021-11-19T17:32:55.830" v="774" actId="20577"/>
        <pc:sldMkLst>
          <pc:docMk/>
          <pc:sldMk cId="584110469" sldId="322"/>
        </pc:sldMkLst>
        <pc:spChg chg="mod">
          <ac:chgData name="Cynthia Enciso" userId="7915927f-c5cf-4e1f-876d-e79882ad52fa" providerId="ADAL" clId="{F8D6F9A9-B4C3-4DB7-BBF9-5AA36648557E}" dt="2021-11-19T17:23:47.963" v="25" actId="20577"/>
          <ac:spMkLst>
            <pc:docMk/>
            <pc:sldMk cId="584110469" sldId="322"/>
            <ac:spMk id="3" creationId="{53614F61-F170-4875-97D6-F0628799773F}"/>
          </ac:spMkLst>
        </pc:spChg>
        <pc:spChg chg="mod">
          <ac:chgData name="Cynthia Enciso" userId="7915927f-c5cf-4e1f-876d-e79882ad52fa" providerId="ADAL" clId="{F8D6F9A9-B4C3-4DB7-BBF9-5AA36648557E}" dt="2021-11-19T17:32:55.830" v="774" actId="20577"/>
          <ac:spMkLst>
            <pc:docMk/>
            <pc:sldMk cId="584110469" sldId="322"/>
            <ac:spMk id="4" creationId="{C86599EB-A8FB-478F-9594-1227C0ED5FA2}"/>
          </ac:spMkLst>
        </pc:spChg>
      </pc:sldChg>
      <pc:sldChg chg="addSp delSp modSp new mod modClrScheme chgLayout">
        <pc:chgData name="Cynthia Enciso" userId="7915927f-c5cf-4e1f-876d-e79882ad52fa" providerId="ADAL" clId="{F8D6F9A9-B4C3-4DB7-BBF9-5AA36648557E}" dt="2021-11-19T17:27:51.517" v="148"/>
        <pc:sldMkLst>
          <pc:docMk/>
          <pc:sldMk cId="758846198" sldId="323"/>
        </pc:sldMkLst>
        <pc:spChg chg="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2" creationId="{27745EC1-455B-4616-88D8-4CDF99F1A645}"/>
          </ac:spMkLst>
        </pc:spChg>
        <pc:spChg chg="del">
          <ac:chgData name="Cynthia Enciso" userId="7915927f-c5cf-4e1f-876d-e79882ad52fa" providerId="ADAL" clId="{F8D6F9A9-B4C3-4DB7-BBF9-5AA36648557E}" dt="2021-11-19T17:26:33.946" v="102" actId="478"/>
          <ac:spMkLst>
            <pc:docMk/>
            <pc:sldMk cId="758846198" sldId="323"/>
            <ac:spMk id="3" creationId="{11C25A59-50D6-464C-9715-6F287B3BA9A8}"/>
          </ac:spMkLst>
        </pc:spChg>
        <pc:spChg chg="del mod ord">
          <ac:chgData name="Cynthia Enciso" userId="7915927f-c5cf-4e1f-876d-e79882ad52fa" providerId="ADAL" clId="{F8D6F9A9-B4C3-4DB7-BBF9-5AA36648557E}" dt="2021-11-19T17:27:22.374" v="124" actId="478"/>
          <ac:spMkLst>
            <pc:docMk/>
            <pc:sldMk cId="758846198" sldId="323"/>
            <ac:spMk id="4" creationId="{00CC4FF2-1709-4D20-991B-DCF4D5A512AF}"/>
          </ac:spMkLst>
        </pc:spChg>
        <pc:spChg chg="add del 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5" creationId="{A775747B-272A-43A8-9798-C9E5874B475F}"/>
          </ac:spMkLst>
        </pc:spChg>
        <pc:spChg chg="add mod ord">
          <ac:chgData name="Cynthia Enciso" userId="7915927f-c5cf-4e1f-876d-e79882ad52fa" providerId="ADAL" clId="{F8D6F9A9-B4C3-4DB7-BBF9-5AA36648557E}" dt="2021-11-19T17:27:47.536" v="146" actId="14100"/>
          <ac:spMkLst>
            <pc:docMk/>
            <pc:sldMk cId="758846198" sldId="323"/>
            <ac:spMk id="6" creationId="{12EF23AD-8F7D-4617-A47A-1C333E201558}"/>
          </ac:spMkLst>
        </pc:spChg>
        <pc:spChg chg="add del mod">
          <ac:chgData name="Cynthia Enciso" userId="7915927f-c5cf-4e1f-876d-e79882ad52fa" providerId="ADAL" clId="{F8D6F9A9-B4C3-4DB7-BBF9-5AA36648557E}" dt="2021-11-19T17:27:51.517" v="148"/>
          <ac:spMkLst>
            <pc:docMk/>
            <pc:sldMk cId="758846198" sldId="323"/>
            <ac:spMk id="7" creationId="{D423D298-E837-4C02-A16E-08AAB264784C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26.602" v="190"/>
        <pc:sldMkLst>
          <pc:docMk/>
          <pc:sldMk cId="2208011249" sldId="324"/>
        </pc:sldMkLst>
        <pc:spChg chg="mod">
          <ac:chgData name="Cynthia Enciso" userId="7915927f-c5cf-4e1f-876d-e79882ad52fa" providerId="ADAL" clId="{F8D6F9A9-B4C3-4DB7-BBF9-5AA36648557E}" dt="2021-11-19T17:27:56.604" v="158" actId="20577"/>
          <ac:spMkLst>
            <pc:docMk/>
            <pc:sldMk cId="2208011249" sldId="324"/>
            <ac:spMk id="6" creationId="{12EF23AD-8F7D-4617-A47A-1C333E201558}"/>
          </ac:spMkLst>
        </pc:spChg>
      </pc:sldChg>
      <pc:sldChg chg="new del">
        <pc:chgData name="Cynthia Enciso" userId="7915927f-c5cf-4e1f-876d-e79882ad52fa" providerId="ADAL" clId="{F8D6F9A9-B4C3-4DB7-BBF9-5AA36648557E}" dt="2021-11-19T17:28:04.131" v="160" actId="47"/>
        <pc:sldMkLst>
          <pc:docMk/>
          <pc:sldMk cId="1688910441" sldId="325"/>
        </pc:sldMkLst>
      </pc:sldChg>
      <pc:sldChg chg="modSp add mod ord">
        <pc:chgData name="Cynthia Enciso" userId="7915927f-c5cf-4e1f-876d-e79882ad52fa" providerId="ADAL" clId="{F8D6F9A9-B4C3-4DB7-BBF9-5AA36648557E}" dt="2021-11-19T17:28:32.890" v="192"/>
        <pc:sldMkLst>
          <pc:docMk/>
          <pc:sldMk cId="2592533574" sldId="325"/>
        </pc:sldMkLst>
        <pc:spChg chg="mod">
          <ac:chgData name="Cynthia Enciso" userId="7915927f-c5cf-4e1f-876d-e79882ad52fa" providerId="ADAL" clId="{F8D6F9A9-B4C3-4DB7-BBF9-5AA36648557E}" dt="2021-11-19T17:28:10.202" v="174" actId="20577"/>
          <ac:spMkLst>
            <pc:docMk/>
            <pc:sldMk cId="2592533574" sldId="325"/>
            <ac:spMk id="6" creationId="{12EF23AD-8F7D-4617-A47A-1C333E201558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40.975" v="194"/>
        <pc:sldMkLst>
          <pc:docMk/>
          <pc:sldMk cId="1384863989" sldId="326"/>
        </pc:sldMkLst>
        <pc:spChg chg="mod">
          <ac:chgData name="Cynthia Enciso" userId="7915927f-c5cf-4e1f-876d-e79882ad52fa" providerId="ADAL" clId="{F8D6F9A9-B4C3-4DB7-BBF9-5AA36648557E}" dt="2021-11-19T17:28:19.071" v="188" actId="20577"/>
          <ac:spMkLst>
            <pc:docMk/>
            <pc:sldMk cId="1384863989" sldId="326"/>
            <ac:spMk id="6" creationId="{12EF23AD-8F7D-4617-A47A-1C333E201558}"/>
          </ac:spMkLst>
        </pc:spChg>
      </pc:sldChg>
      <pc:sldChg chg="modSp new mod ord">
        <pc:chgData name="Cynthia Enciso" userId="7915927f-c5cf-4e1f-876d-e79882ad52fa" providerId="ADAL" clId="{F8D6F9A9-B4C3-4DB7-BBF9-5AA36648557E}" dt="2021-11-19T18:21:50.226" v="2258" actId="20577"/>
        <pc:sldMkLst>
          <pc:docMk/>
          <pc:sldMk cId="2914231136" sldId="327"/>
        </pc:sldMkLst>
        <pc:spChg chg="mod">
          <ac:chgData name="Cynthia Enciso" userId="7915927f-c5cf-4e1f-876d-e79882ad52fa" providerId="ADAL" clId="{F8D6F9A9-B4C3-4DB7-BBF9-5AA36648557E}" dt="2021-11-19T17:43:05.425" v="1350" actId="20577"/>
          <ac:spMkLst>
            <pc:docMk/>
            <pc:sldMk cId="2914231136" sldId="327"/>
            <ac:spMk id="2" creationId="{9820E708-7CA8-49CB-AF18-727ADE9F84ED}"/>
          </ac:spMkLst>
        </pc:spChg>
        <pc:spChg chg="mod">
          <ac:chgData name="Cynthia Enciso" userId="7915927f-c5cf-4e1f-876d-e79882ad52fa" providerId="ADAL" clId="{F8D6F9A9-B4C3-4DB7-BBF9-5AA36648557E}" dt="2021-11-19T18:21:50.226" v="2258" actId="20577"/>
          <ac:spMkLst>
            <pc:docMk/>
            <pc:sldMk cId="2914231136" sldId="327"/>
            <ac:spMk id="3" creationId="{86979487-F742-4263-A0A2-AFFECB4DAEE6}"/>
          </ac:spMkLst>
        </pc:spChg>
      </pc:sldChg>
      <pc:sldChg chg="addSp delSp modSp new mod">
        <pc:chgData name="Cynthia Enciso" userId="7915927f-c5cf-4e1f-876d-e79882ad52fa" providerId="ADAL" clId="{F8D6F9A9-B4C3-4DB7-BBF9-5AA36648557E}" dt="2021-11-19T18:18:02.616" v="2019" actId="20577"/>
        <pc:sldMkLst>
          <pc:docMk/>
          <pc:sldMk cId="1948000836" sldId="328"/>
        </pc:sldMkLst>
        <pc:spChg chg="mod">
          <ac:chgData name="Cynthia Enciso" userId="7915927f-c5cf-4e1f-876d-e79882ad52fa" providerId="ADAL" clId="{F8D6F9A9-B4C3-4DB7-BBF9-5AA36648557E}" dt="2021-11-19T18:18:02.616" v="2019" actId="20577"/>
          <ac:spMkLst>
            <pc:docMk/>
            <pc:sldMk cId="1948000836" sldId="328"/>
            <ac:spMk id="2" creationId="{A83CDE1F-2921-4EA8-9505-66C168EECEE2}"/>
          </ac:spMkLst>
        </pc:spChg>
        <pc:spChg chg="del mod">
          <ac:chgData name="Cynthia Enciso" userId="7915927f-c5cf-4e1f-876d-e79882ad52fa" providerId="ADAL" clId="{F8D6F9A9-B4C3-4DB7-BBF9-5AA36648557E}" dt="2021-11-19T17:43:39.833" v="1375" actId="478"/>
          <ac:spMkLst>
            <pc:docMk/>
            <pc:sldMk cId="1948000836" sldId="328"/>
            <ac:spMk id="3" creationId="{B0F2F56C-D84E-454F-AF00-6B453347BEBB}"/>
          </ac:spMkLst>
        </pc:spChg>
        <pc:spChg chg="add del mod">
          <ac:chgData name="Cynthia Enciso" userId="7915927f-c5cf-4e1f-876d-e79882ad52fa" providerId="ADAL" clId="{F8D6F9A9-B4C3-4DB7-BBF9-5AA36648557E}" dt="2021-11-19T17:43:42.434" v="1376" actId="478"/>
          <ac:spMkLst>
            <pc:docMk/>
            <pc:sldMk cId="1948000836" sldId="328"/>
            <ac:spMk id="6" creationId="{9B8B3D8C-07D6-41AB-BF01-28749FE21C31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7" creationId="{060020E9-4F51-48BB-A634-C9A2AED43913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8" creationId="{003006F0-23B6-4B53-BA78-A28886ECFD10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9" creationId="{9D425ED8-DB25-473A-9C42-5157FD131222}"/>
          </ac:spMkLst>
        </pc:spChg>
        <pc:spChg chg="add mod">
          <ac:chgData name="Cynthia Enciso" userId="7915927f-c5cf-4e1f-876d-e79882ad52fa" providerId="ADAL" clId="{F8D6F9A9-B4C3-4DB7-BBF9-5AA36648557E}" dt="2021-11-19T17:55:45.758" v="1747" actId="1076"/>
          <ac:spMkLst>
            <pc:docMk/>
            <pc:sldMk cId="1948000836" sldId="328"/>
            <ac:spMk id="10" creationId="{9A817D35-AED2-4BD1-9146-CC26361DE65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1" creationId="{7F5A8C7E-3386-4325-9593-679835C582B7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2" creationId="{EED8A665-481D-42F3-9270-BF3637FE0258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4" creationId="{6C67638A-8154-4D7C-8EB6-93472A98122C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5" creationId="{A41F33BD-CDA9-4356-9355-E52B2EC5BA84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16" creationId="{7B422D53-1EE6-4F02-800A-2774B23F09C5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8" creationId="{0A56B000-8F57-4777-8BA6-BF074338696E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9" creationId="{5E8265F1-1E7D-4630-9322-9602A202A91E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0" creationId="{CE913C6E-FB70-4898-A521-A586AB8F244B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1" creationId="{FA7720CA-790F-4B79-8A82-B03F495A5F6C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22" creationId="{CB81BAC9-3265-40C4-A247-EF14EE9BFAC2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3" creationId="{BCCBB57B-BA02-4A09-AE2B-0C97474EBDD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4" creationId="{18AF72A5-977F-46D4-BC8E-B1C8E569B8C4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5" creationId="{9C0D237E-4504-4A69-B157-71B7D325C1D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6" creationId="{D6D3F0F4-04D2-4416-BEE1-A28250F2EF9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7" creationId="{4A327C55-4D38-4FE4-8B8E-DCB791EDA1F8}"/>
          </ac:spMkLst>
        </pc:spChg>
        <pc:spChg chg="add mod">
          <ac:chgData name="Cynthia Enciso" userId="7915927f-c5cf-4e1f-876d-e79882ad52fa" providerId="ADAL" clId="{F8D6F9A9-B4C3-4DB7-BBF9-5AA36648557E}" dt="2021-11-19T17:55:42.173" v="1745" actId="207"/>
          <ac:spMkLst>
            <pc:docMk/>
            <pc:sldMk cId="1948000836" sldId="328"/>
            <ac:spMk id="28" creationId="{E2E9B603-4D8E-46E5-B4DD-4A1110C6B132}"/>
          </ac:spMkLst>
        </pc:spChg>
        <pc:spChg chg="add mod">
          <ac:chgData name="Cynthia Enciso" userId="7915927f-c5cf-4e1f-876d-e79882ad52fa" providerId="ADAL" clId="{F8D6F9A9-B4C3-4DB7-BBF9-5AA36648557E}" dt="2021-11-19T18:06:40.082" v="1797" actId="1076"/>
          <ac:spMkLst>
            <pc:docMk/>
            <pc:sldMk cId="1948000836" sldId="328"/>
            <ac:spMk id="29" creationId="{F9E23B9B-4BE9-4D47-95C5-823D6D8A1140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30" creationId="{2984E426-DD45-48E2-AA1A-048DB8DE5D81}"/>
          </ac:spMkLst>
        </pc:spChg>
        <pc:spChg chg="add mod ord">
          <ac:chgData name="Cynthia Enciso" userId="7915927f-c5cf-4e1f-876d-e79882ad52fa" providerId="ADAL" clId="{F8D6F9A9-B4C3-4DB7-BBF9-5AA36648557E}" dt="2021-11-19T18:11:15.212" v="2004" actId="20577"/>
          <ac:spMkLst>
            <pc:docMk/>
            <pc:sldMk cId="1948000836" sldId="328"/>
            <ac:spMk id="31" creationId="{1C4CA6F5-EC00-4E22-BD5F-638C16A2E076}"/>
          </ac:spMkLst>
        </pc:spChg>
        <pc:grpChg chg="add del mod">
          <ac:chgData name="Cynthia Enciso" userId="7915927f-c5cf-4e1f-876d-e79882ad52fa" providerId="ADAL" clId="{F8D6F9A9-B4C3-4DB7-BBF9-5AA36648557E}" dt="2021-11-19T17:52:22.662" v="1484" actId="478"/>
          <ac:grpSpMkLst>
            <pc:docMk/>
            <pc:sldMk cId="1948000836" sldId="328"/>
            <ac:grpSpMk id="13" creationId="{CDEE4AE9-26D0-4BC0-9DAB-FAB8D005FD03}"/>
          </ac:grpSpMkLst>
        </pc:grpChg>
        <pc:grpChg chg="add del mod">
          <ac:chgData name="Cynthia Enciso" userId="7915927f-c5cf-4e1f-876d-e79882ad52fa" providerId="ADAL" clId="{F8D6F9A9-B4C3-4DB7-BBF9-5AA36648557E}" dt="2021-11-19T17:46:30.906" v="1412" actId="478"/>
          <ac:grpSpMkLst>
            <pc:docMk/>
            <pc:sldMk cId="1948000836" sldId="328"/>
            <ac:grpSpMk id="17" creationId="{48B1E171-ED62-466C-9692-C7902CD5902E}"/>
          </ac:grpSpMkLst>
        </pc:grpChg>
      </pc:sldChg>
      <pc:sldChg chg="addSp delSp modSp new mod">
        <pc:chgData name="Cynthia Enciso" userId="7915927f-c5cf-4e1f-876d-e79882ad52fa" providerId="ADAL" clId="{F8D6F9A9-B4C3-4DB7-BBF9-5AA36648557E}" dt="2021-11-22T15:54:19.199" v="2691" actId="120"/>
        <pc:sldMkLst>
          <pc:docMk/>
          <pc:sldMk cId="3500781226" sldId="329"/>
        </pc:sldMkLst>
        <pc:spChg chg="mod">
          <ac:chgData name="Cynthia Enciso" userId="7915927f-c5cf-4e1f-876d-e79882ad52fa" providerId="ADAL" clId="{F8D6F9A9-B4C3-4DB7-BBF9-5AA36648557E}" dt="2021-11-22T15:54:19.199" v="2691" actId="120"/>
          <ac:spMkLst>
            <pc:docMk/>
            <pc:sldMk cId="3500781226" sldId="329"/>
            <ac:spMk id="2" creationId="{9CB7A24C-1A3B-402D-812E-CFB792B923E5}"/>
          </ac:spMkLst>
        </pc:spChg>
        <pc:spChg chg="del mod">
          <ac:chgData name="Cynthia Enciso" userId="7915927f-c5cf-4e1f-876d-e79882ad52fa" providerId="ADAL" clId="{F8D6F9A9-B4C3-4DB7-BBF9-5AA36648557E}" dt="2021-11-19T18:10:36.582" v="1997" actId="478"/>
          <ac:spMkLst>
            <pc:docMk/>
            <pc:sldMk cId="3500781226" sldId="329"/>
            <ac:spMk id="3" creationId="{18E9B746-9B47-4C13-9755-5EF0C92C457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5" creationId="{BAD8AD4C-EAA3-4640-A9F2-1E0EF8D5687A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6" creationId="{DF75A63B-A226-4B99-8A84-CB4BA4F87D5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7" creationId="{77535B3D-B5DC-4E37-9285-4BE9FB98ECB3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8" creationId="{83531B0F-2B28-4A82-9E5D-0DDF277FAE8D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9" creationId="{99FE3A22-5C4B-4EE1-9AF6-65E365426C9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0" creationId="{8DAEF695-D41D-4279-B40F-D08A57234AA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1" creationId="{1AFE9FBD-6756-4923-98BE-15D241F31548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2" creationId="{9CA4C855-A78D-437A-B41C-BD9187D7A74C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3" creationId="{323A7E96-07AE-43EB-A0E9-D3037FD8C5E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4" creationId="{1CCBCD4B-B9FF-479F-A647-BC3322DC8F3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5" creationId="{4726576D-8D91-46DB-A2F5-14A28195B21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6" creationId="{F7F3DAFC-1522-4269-9333-909987149449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7" creationId="{6AC5A72A-A68E-4717-8EF0-FFEC40BAFCB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8" creationId="{CF275796-2E4A-4156-8932-707A9F8863C1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9" creationId="{8257D366-8A78-4C03-8FEB-022FC9AEB2A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20" creationId="{278D34CE-3C94-4ABE-B046-904169ECD2E8}"/>
          </ac:spMkLst>
        </pc:spChg>
        <pc:spChg chg="add del mod ord">
          <ac:chgData name="Cynthia Enciso" userId="7915927f-c5cf-4e1f-876d-e79882ad52fa" providerId="ADAL" clId="{F8D6F9A9-B4C3-4DB7-BBF9-5AA36648557E}" dt="2021-11-19T18:05:21.813" v="1784" actId="21"/>
          <ac:spMkLst>
            <pc:docMk/>
            <pc:sldMk cId="3500781226" sldId="329"/>
            <ac:spMk id="21" creationId="{FCCA4761-C468-4469-B173-CA932A365E80}"/>
          </ac:spMkLst>
        </pc:spChg>
        <pc:spChg chg="add mod ord">
          <ac:chgData name="Cynthia Enciso" userId="7915927f-c5cf-4e1f-876d-e79882ad52fa" providerId="ADAL" clId="{F8D6F9A9-B4C3-4DB7-BBF9-5AA36648557E}" dt="2021-11-19T18:09:46.880" v="1996" actId="1076"/>
          <ac:spMkLst>
            <pc:docMk/>
            <pc:sldMk cId="3500781226" sldId="329"/>
            <ac:spMk id="23" creationId="{77D59A7F-C408-417F-A5A1-4C6087B116D3}"/>
          </ac:spMkLst>
        </pc:spChg>
      </pc:sldChg>
      <pc:sldChg chg="add del ord">
        <pc:chgData name="Cynthia Enciso" userId="7915927f-c5cf-4e1f-876d-e79882ad52fa" providerId="ADAL" clId="{F8D6F9A9-B4C3-4DB7-BBF9-5AA36648557E}" dt="2021-11-19T17:46:16.457" v="1385" actId="47"/>
        <pc:sldMkLst>
          <pc:docMk/>
          <pc:sldMk cId="455569934" sldId="330"/>
        </pc:sldMkLst>
      </pc:sldChg>
      <pc:sldChg chg="add del">
        <pc:chgData name="Cynthia Enciso" userId="7915927f-c5cf-4e1f-876d-e79882ad52fa" providerId="ADAL" clId="{F8D6F9A9-B4C3-4DB7-BBF9-5AA36648557E}" dt="2021-11-19T17:46:02.849" v="1380" actId="47"/>
        <pc:sldMkLst>
          <pc:docMk/>
          <pc:sldMk cId="1102575331" sldId="330"/>
        </pc:sldMkLst>
      </pc:sldChg>
      <pc:sldChg chg="modSp new mod ord">
        <pc:chgData name="Cynthia Enciso" userId="7915927f-c5cf-4e1f-876d-e79882ad52fa" providerId="ADAL" clId="{F8D6F9A9-B4C3-4DB7-BBF9-5AA36648557E}" dt="2021-11-22T16:14:33.785" v="3814" actId="20577"/>
        <pc:sldMkLst>
          <pc:docMk/>
          <pc:sldMk cId="1192839805" sldId="330"/>
        </pc:sldMkLst>
        <pc:spChg chg="mod">
          <ac:chgData name="Cynthia Enciso" userId="7915927f-c5cf-4e1f-876d-e79882ad52fa" providerId="ADAL" clId="{F8D6F9A9-B4C3-4DB7-BBF9-5AA36648557E}" dt="2021-11-22T16:06:14.998" v="2848" actId="20577"/>
          <ac:spMkLst>
            <pc:docMk/>
            <pc:sldMk cId="1192839805" sldId="330"/>
            <ac:spMk id="2" creationId="{9D8C8EB1-80DB-4E6F-93F1-9C132D219ECD}"/>
          </ac:spMkLst>
        </pc:spChg>
        <pc:spChg chg="mod">
          <ac:chgData name="Cynthia Enciso" userId="7915927f-c5cf-4e1f-876d-e79882ad52fa" providerId="ADAL" clId="{F8D6F9A9-B4C3-4DB7-BBF9-5AA36648557E}" dt="2021-11-22T16:14:33.785" v="3814" actId="20577"/>
          <ac:spMkLst>
            <pc:docMk/>
            <pc:sldMk cId="1192839805" sldId="330"/>
            <ac:spMk id="3" creationId="{187F20F9-A3D9-4D11-B46D-1126EB0393EE}"/>
          </ac:spMkLst>
        </pc:spChg>
      </pc:sldChg>
      <pc:sldChg chg="add del">
        <pc:chgData name="Cynthia Enciso" userId="7915927f-c5cf-4e1f-876d-e79882ad52fa" providerId="ADAL" clId="{F8D6F9A9-B4C3-4DB7-BBF9-5AA36648557E}" dt="2021-11-19T17:45:56.232" v="1378" actId="47"/>
        <pc:sldMkLst>
          <pc:docMk/>
          <pc:sldMk cId="1272238437" sldId="330"/>
        </pc:sldMkLst>
      </pc:sldChg>
      <pc:sldChg chg="modSp new mod">
        <pc:chgData name="Cynthia Enciso" userId="7915927f-c5cf-4e1f-876d-e79882ad52fa" providerId="ADAL" clId="{F8D6F9A9-B4C3-4DB7-BBF9-5AA36648557E}" dt="2021-11-22T16:17:20.289" v="4014" actId="27636"/>
        <pc:sldMkLst>
          <pc:docMk/>
          <pc:sldMk cId="4285909993" sldId="331"/>
        </pc:sldMkLst>
        <pc:spChg chg="mod">
          <ac:chgData name="Cynthia Enciso" userId="7915927f-c5cf-4e1f-876d-e79882ad52fa" providerId="ADAL" clId="{F8D6F9A9-B4C3-4DB7-BBF9-5AA36648557E}" dt="2021-11-22T16:13:28.761" v="3732" actId="20577"/>
          <ac:spMkLst>
            <pc:docMk/>
            <pc:sldMk cId="4285909993" sldId="331"/>
            <ac:spMk id="2" creationId="{C8C7F3D8-CFA1-4845-8445-9A381E4F265F}"/>
          </ac:spMkLst>
        </pc:spChg>
        <pc:spChg chg="mod">
          <ac:chgData name="Cynthia Enciso" userId="7915927f-c5cf-4e1f-876d-e79882ad52fa" providerId="ADAL" clId="{F8D6F9A9-B4C3-4DB7-BBF9-5AA36648557E}" dt="2021-11-22T16:17:20.289" v="4014" actId="27636"/>
          <ac:spMkLst>
            <pc:docMk/>
            <pc:sldMk cId="4285909993" sldId="331"/>
            <ac:spMk id="3" creationId="{4771780E-A881-42B1-8F3C-654417F6128B}"/>
          </ac:spMkLst>
        </pc:spChg>
      </pc:sldChg>
    </pc:docChg>
  </pc:docChgLst>
  <pc:docChgLst>
    <pc:chgData name="Cynthia Enciso" userId="7915927f-c5cf-4e1f-876d-e79882ad52fa" providerId="ADAL" clId="{D77DFE8C-44E9-4D33-AF38-4A4338A5932B}"/>
    <pc:docChg chg="undo custSel addSld delSld modSld sldOrd">
      <pc:chgData name="Cynthia Enciso" userId="7915927f-c5cf-4e1f-876d-e79882ad52fa" providerId="ADAL" clId="{D77DFE8C-44E9-4D33-AF38-4A4338A5932B}" dt="2022-03-22T21:52:12.153" v="485" actId="1076"/>
      <pc:docMkLst>
        <pc:docMk/>
      </pc:docMkLst>
      <pc:sldChg chg="modSp mod">
        <pc:chgData name="Cynthia Enciso" userId="7915927f-c5cf-4e1f-876d-e79882ad52fa" providerId="ADAL" clId="{D77DFE8C-44E9-4D33-AF38-4A4338A5932B}" dt="2022-02-22T21:08:39.666" v="193" actId="20577"/>
        <pc:sldMkLst>
          <pc:docMk/>
          <pc:sldMk cId="199718824" sldId="267"/>
        </pc:sldMkLst>
        <pc:spChg chg="mod">
          <ac:chgData name="Cynthia Enciso" userId="7915927f-c5cf-4e1f-876d-e79882ad52fa" providerId="ADAL" clId="{D77DFE8C-44E9-4D33-AF38-4A4338A5932B}" dt="2022-02-22T21:08:39.666" v="193" actId="20577"/>
          <ac:spMkLst>
            <pc:docMk/>
            <pc:sldMk cId="199718824" sldId="267"/>
            <ac:spMk id="3" creationId="{F3D898EF-68AD-4C0F-925D-0AE44DB4A29F}"/>
          </ac:spMkLst>
        </pc:spChg>
      </pc:sldChg>
      <pc:sldChg chg="ord">
        <pc:chgData name="Cynthia Enciso" userId="7915927f-c5cf-4e1f-876d-e79882ad52fa" providerId="ADAL" clId="{D77DFE8C-44E9-4D33-AF38-4A4338A5932B}" dt="2022-02-22T20:48:28.673" v="1"/>
        <pc:sldMkLst>
          <pc:docMk/>
          <pc:sldMk cId="4052271690" sldId="268"/>
        </pc:sldMkLst>
      </pc:sldChg>
      <pc:sldChg chg="addSp delSp modSp mod addAnim delAnim">
        <pc:chgData name="Cynthia Enciso" userId="7915927f-c5cf-4e1f-876d-e79882ad52fa" providerId="ADAL" clId="{D77DFE8C-44E9-4D33-AF38-4A4338A5932B}" dt="2022-03-22T21:52:12.153" v="485" actId="1076"/>
        <pc:sldMkLst>
          <pc:docMk/>
          <pc:sldMk cId="3331123589" sldId="279"/>
        </pc:sldMkLst>
        <pc:spChg chg="add del mod">
          <ac:chgData name="Cynthia Enciso" userId="7915927f-c5cf-4e1f-876d-e79882ad52fa" providerId="ADAL" clId="{D77DFE8C-44E9-4D33-AF38-4A4338A5932B}" dt="2022-03-22T21:52:11.301" v="483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77DFE8C-44E9-4D33-AF38-4A4338A5932B}" dt="2022-03-22T21:52:11.688" v="484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77DFE8C-44E9-4D33-AF38-4A4338A5932B}" dt="2022-03-22T21:52:12.153" v="48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modSp mod">
        <pc:chgData name="Cynthia Enciso" userId="7915927f-c5cf-4e1f-876d-e79882ad52fa" providerId="ADAL" clId="{D77DFE8C-44E9-4D33-AF38-4A4338A5932B}" dt="2022-03-22T21:41:31.568" v="477" actId="14100"/>
        <pc:sldMkLst>
          <pc:docMk/>
          <pc:sldMk cId="1873716463" sldId="317"/>
        </pc:sldMkLst>
        <pc:spChg chg="mod">
          <ac:chgData name="Cynthia Enciso" userId="7915927f-c5cf-4e1f-876d-e79882ad52fa" providerId="ADAL" clId="{D77DFE8C-44E9-4D33-AF38-4A4338A5932B}" dt="2022-03-22T21:41:31.568" v="477" actId="14100"/>
          <ac:spMkLst>
            <pc:docMk/>
            <pc:sldMk cId="1873716463" sldId="317"/>
            <ac:spMk id="9" creationId="{D2F8B578-0D2A-4AC9-BABC-BF791B77802C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0" creationId="{B75C83B8-457B-4CCF-B60E-4C8C030E19D6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1" creationId="{70216014-3489-4D5B-9112-28F59E73FBD7}"/>
          </ac:spMkLst>
        </pc:spChg>
      </pc:sldChg>
      <pc:sldChg chg="modSp mod">
        <pc:chgData name="Cynthia Enciso" userId="7915927f-c5cf-4e1f-876d-e79882ad52fa" providerId="ADAL" clId="{D77DFE8C-44E9-4D33-AF38-4A4338A5932B}" dt="2022-02-22T20:51:04.024" v="19" actId="20577"/>
        <pc:sldMkLst>
          <pc:docMk/>
          <pc:sldMk cId="3500781226" sldId="329"/>
        </pc:sldMkLst>
        <pc:spChg chg="mod">
          <ac:chgData name="Cynthia Enciso" userId="7915927f-c5cf-4e1f-876d-e79882ad52fa" providerId="ADAL" clId="{D77DFE8C-44E9-4D33-AF38-4A4338A5932B}" dt="2022-02-22T20:51:04.024" v="19" actId="20577"/>
          <ac:spMkLst>
            <pc:docMk/>
            <pc:sldMk cId="3500781226" sldId="329"/>
            <ac:spMk id="23" creationId="{77D59A7F-C408-417F-A5A1-4C6087B116D3}"/>
          </ac:spMkLst>
        </pc:spChg>
      </pc:sldChg>
      <pc:sldChg chg="modSp">
        <pc:chgData name="Cynthia Enciso" userId="7915927f-c5cf-4e1f-876d-e79882ad52fa" providerId="ADAL" clId="{D77DFE8C-44E9-4D33-AF38-4A4338A5932B}" dt="2022-02-22T21:03:03.156" v="81" actId="20578"/>
        <pc:sldMkLst>
          <pc:docMk/>
          <pc:sldMk cId="1192839805" sldId="330"/>
        </pc:sldMkLst>
        <pc:spChg chg="mod">
          <ac:chgData name="Cynthia Enciso" userId="7915927f-c5cf-4e1f-876d-e79882ad52fa" providerId="ADAL" clId="{D77DFE8C-44E9-4D33-AF38-4A4338A5932B}" dt="2022-02-22T21:03:03.156" v="81" actId="20578"/>
          <ac:spMkLst>
            <pc:docMk/>
            <pc:sldMk cId="1192839805" sldId="330"/>
            <ac:spMk id="3" creationId="{187F20F9-A3D9-4D11-B46D-1126EB0393EE}"/>
          </ac:spMkLst>
        </pc:spChg>
      </pc:sldChg>
      <pc:sldChg chg="modSp new del mod ord">
        <pc:chgData name="Cynthia Enciso" userId="7915927f-c5cf-4e1f-876d-e79882ad52fa" providerId="ADAL" clId="{D77DFE8C-44E9-4D33-AF38-4A4338A5932B}" dt="2022-03-09T18:36:57.576" v="475" actId="47"/>
        <pc:sldMkLst>
          <pc:docMk/>
          <pc:sldMk cId="2272494360" sldId="332"/>
        </pc:sldMkLst>
        <pc:spChg chg="mod">
          <ac:chgData name="Cynthia Enciso" userId="7915927f-c5cf-4e1f-876d-e79882ad52fa" providerId="ADAL" clId="{D77DFE8C-44E9-4D33-AF38-4A4338A5932B}" dt="2022-02-22T20:54:17.061" v="25" actId="20577"/>
          <ac:spMkLst>
            <pc:docMk/>
            <pc:sldMk cId="2272494360" sldId="332"/>
            <ac:spMk id="3" creationId="{DE318A78-195F-4D4E-9277-33F948CBE09D}"/>
          </ac:spMkLst>
        </pc:spChg>
        <pc:spChg chg="mod">
          <ac:chgData name="Cynthia Enciso" userId="7915927f-c5cf-4e1f-876d-e79882ad52fa" providerId="ADAL" clId="{D77DFE8C-44E9-4D33-AF38-4A4338A5932B}" dt="2022-02-22T21:14:40.077" v="470" actId="20577"/>
          <ac:spMkLst>
            <pc:docMk/>
            <pc:sldMk cId="2272494360" sldId="332"/>
            <ac:spMk id="4" creationId="{BD2D1C5A-98DE-4EB8-9C92-CCCAE1AA6E71}"/>
          </ac:spMkLst>
        </pc:spChg>
      </pc:sldChg>
    </pc:docChg>
  </pc:docChgLst>
  <pc:docChgLst>
    <pc:chgData name="Cynthia Enciso" userId="7915927f-c5cf-4e1f-876d-e79882ad52fa" providerId="ADAL" clId="{DA965392-C030-4D95-A132-31B56DBAAB4D}"/>
    <pc:docChg chg="undo custSel addSld modSld sldOrd">
      <pc:chgData name="Cynthia Enciso" userId="7915927f-c5cf-4e1f-876d-e79882ad52fa" providerId="ADAL" clId="{DA965392-C030-4D95-A132-31B56DBAAB4D}" dt="2021-04-12T16:06:14.057" v="1051" actId="1076"/>
      <pc:docMkLst>
        <pc:docMk/>
      </pc:docMkLst>
      <pc:sldChg chg="addSp modSp mod addAnim delAnim modAnim">
        <pc:chgData name="Cynthia Enciso" userId="7915927f-c5cf-4e1f-876d-e79882ad52fa" providerId="ADAL" clId="{DA965392-C030-4D95-A132-31B56DBAAB4D}" dt="2021-04-12T16:06:14.057" v="1051" actId="1076"/>
        <pc:sldMkLst>
          <pc:docMk/>
          <pc:sldMk cId="3331123589" sldId="279"/>
        </pc:sldMkLst>
        <pc:spChg chg="mod">
          <ac:chgData name="Cynthia Enciso" userId="7915927f-c5cf-4e1f-876d-e79882ad52fa" providerId="ADAL" clId="{DA965392-C030-4D95-A132-31B56DBAAB4D}" dt="2021-04-02T16:00:50.957" v="248" actId="20577"/>
          <ac:spMkLst>
            <pc:docMk/>
            <pc:sldMk cId="3331123589" sldId="279"/>
            <ac:spMk id="2" creationId="{73C33375-1857-4F77-8FDD-E2B2B1E981B4}"/>
          </ac:spMkLst>
        </pc:spChg>
        <pc:spChg chg="mod">
          <ac:chgData name="Cynthia Enciso" userId="7915927f-c5cf-4e1f-876d-e79882ad52fa" providerId="ADAL" clId="{DA965392-C030-4D95-A132-31B56DBAAB4D}" dt="2021-04-12T16:06:11.178" v="1050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DA965392-C030-4D95-A132-31B56DBAAB4D}" dt="2021-04-02T15:37:00.141" v="150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DA965392-C030-4D95-A132-31B56DBAAB4D}" dt="2021-04-12T16:06:08.046" v="1048" actId="1076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A965392-C030-4D95-A132-31B56DBAAB4D}" dt="2021-04-12T16:06:09.280" v="1049" actId="1076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A965392-C030-4D95-A132-31B56DBAAB4D}" dt="2021-04-12T16:06:06.826" v="1047" actId="1076"/>
          <ac:spMkLst>
            <pc:docMk/>
            <pc:sldMk cId="3331123589" sldId="279"/>
            <ac:spMk id="12" creationId="{1CF97BDE-0A32-4387-A96D-ADDBA0B25BCE}"/>
          </ac:spMkLst>
        </pc:spChg>
        <pc:spChg chg="add mod">
          <ac:chgData name="Cynthia Enciso" userId="7915927f-c5cf-4e1f-876d-e79882ad52fa" providerId="ADAL" clId="{DA965392-C030-4D95-A132-31B56DBAAB4D}" dt="2021-04-02T15:37:03.750" v="152" actId="1076"/>
          <ac:spMkLst>
            <pc:docMk/>
            <pc:sldMk cId="3331123589" sldId="279"/>
            <ac:spMk id="13" creationId="{8280597B-2D59-4D6F-8D75-9BF7DB2B01A8}"/>
          </ac:spMkLst>
        </pc:spChg>
        <pc:spChg chg="add mod">
          <ac:chgData name="Cynthia Enciso" userId="7915927f-c5cf-4e1f-876d-e79882ad52fa" providerId="ADAL" clId="{DA965392-C030-4D95-A132-31B56DBAAB4D}" dt="2021-04-02T15:37:06.312" v="154" actId="1076"/>
          <ac:spMkLst>
            <pc:docMk/>
            <pc:sldMk cId="3331123589" sldId="279"/>
            <ac:spMk id="14" creationId="{16C60550-6FD2-4B2B-A4FE-CEB693BDBEFC}"/>
          </ac:spMkLst>
        </pc:spChg>
        <pc:spChg chg="add mod">
          <ac:chgData name="Cynthia Enciso" userId="7915927f-c5cf-4e1f-876d-e79882ad52fa" providerId="ADAL" clId="{DA965392-C030-4D95-A132-31B56DBAAB4D}" dt="2021-04-02T15:37:10.551" v="156" actId="1076"/>
          <ac:spMkLst>
            <pc:docMk/>
            <pc:sldMk cId="3331123589" sldId="279"/>
            <ac:spMk id="15" creationId="{4AA4D69B-5325-4991-8733-8DA23C33CE5E}"/>
          </ac:spMkLst>
        </pc:spChg>
        <pc:spChg chg="add mod">
          <ac:chgData name="Cynthia Enciso" userId="7915927f-c5cf-4e1f-876d-e79882ad52fa" providerId="ADAL" clId="{DA965392-C030-4D95-A132-31B56DBAAB4D}" dt="2021-04-12T16:06:14.057" v="1051" actId="1076"/>
          <ac:spMkLst>
            <pc:docMk/>
            <pc:sldMk cId="3331123589" sldId="279"/>
            <ac:spMk id="16" creationId="{6D3263D9-FFB9-48C9-86DF-09C5E27D06C3}"/>
          </ac:spMkLst>
        </pc:spChg>
        <pc:graphicFrameChg chg="modGraphic">
          <ac:chgData name="Cynthia Enciso" userId="7915927f-c5cf-4e1f-876d-e79882ad52fa" providerId="ADAL" clId="{DA965392-C030-4D95-A132-31B56DBAAB4D}" dt="2021-04-02T15:38:42.323" v="186" actId="2162"/>
          <ac:graphicFrameMkLst>
            <pc:docMk/>
            <pc:sldMk cId="3331123589" sldId="279"/>
            <ac:graphicFrameMk id="5" creationId="{0E6EAC8C-8051-4013-9110-87990A602E5D}"/>
          </ac:graphicFrameMkLst>
        </pc:graphicFrameChg>
      </pc:sldChg>
      <pc:sldChg chg="addSp delSp modSp new mod ord">
        <pc:chgData name="Cynthia Enciso" userId="7915927f-c5cf-4e1f-876d-e79882ad52fa" providerId="ADAL" clId="{DA965392-C030-4D95-A132-31B56DBAAB4D}" dt="2021-04-02T15:34:27.804" v="136" actId="20577"/>
        <pc:sldMkLst>
          <pc:docMk/>
          <pc:sldMk cId="4200211281" sldId="309"/>
        </pc:sldMkLst>
        <pc:spChg chg="mod">
          <ac:chgData name="Cynthia Enciso" userId="7915927f-c5cf-4e1f-876d-e79882ad52fa" providerId="ADAL" clId="{DA965392-C030-4D95-A132-31B56DBAAB4D}" dt="2021-04-02T15:34:27.804" v="136" actId="20577"/>
          <ac:spMkLst>
            <pc:docMk/>
            <pc:sldMk cId="4200211281" sldId="309"/>
            <ac:spMk id="2" creationId="{E48E39DC-E547-4605-B59C-E5D49035A871}"/>
          </ac:spMkLst>
        </pc:spChg>
        <pc:spChg chg="del">
          <ac:chgData name="Cynthia Enciso" userId="7915927f-c5cf-4e1f-876d-e79882ad52fa" providerId="ADAL" clId="{DA965392-C030-4D95-A132-31B56DBAAB4D}" dt="2021-04-02T15:24:50.416" v="3" actId="478"/>
          <ac:spMkLst>
            <pc:docMk/>
            <pc:sldMk cId="4200211281" sldId="309"/>
            <ac:spMk id="3" creationId="{CD24AE76-10F1-4707-8EA4-4FCD661411AD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6" creationId="{0C9294AF-641B-4344-B04C-366B57EE7C38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7" creationId="{897AFEE5-3A2D-4F05-81EC-F658550FE6A8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8" creationId="{7B81BB89-3267-4172-A633-32E8C919A15A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9" creationId="{1EBC3066-D5DC-435C-AA22-D16AB39453F1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0" creationId="{A8E86AA3-3151-4342-AB38-7F141FE8D9FB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1" creationId="{06D39FBF-301D-4051-8A4B-8B3AB20F7A9F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2" creationId="{5C2A05D4-488E-4799-AA98-8DEC2768D630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3" creationId="{348FDEBD-F6A1-44F3-A23F-CFE3D03E264B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4" creationId="{5C8BC692-83DC-4BF1-8D70-24BA57B8E0E6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5" creationId="{1D5A9945-36F0-4FF3-B064-530AE5299B4E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6" creationId="{71AB19D7-EE83-4509-AE18-4F963753D2AA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7" creationId="{B1C8FEA1-8309-4A99-8C7D-9D9F01C56C75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18" creationId="{E930E2BA-A75D-44A0-BDAB-553D274F6613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19" creationId="{9210D3E8-85B1-4F1F-B17F-105B47DFCFAF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20" creationId="{8FC3EF02-E276-4BA0-9F68-4F36DEC8B5E9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21" creationId="{2D626532-0D77-4B36-8565-912F96FEE60C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2" creationId="{3A0EC6A8-0AB4-4E13-82B0-DC86E40FA71A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3" creationId="{CA9C97BD-C80F-4BE4-9696-FDE5F139505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4" creationId="{40A92179-518D-4199-88B3-089EACC2E7BB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5" creationId="{4B3FBB52-EBF7-49D4-8425-6B9872DC0DF2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6" creationId="{5E00C5B1-C379-44F5-82C7-3F635D3C6696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7" creationId="{05C60F6B-F3A9-48A4-AD21-8B8054168C3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8" creationId="{969D7811-EB2B-4950-A0C5-26E6BF77A168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9" creationId="{4CF2E49C-CF62-4BC2-AA86-08533CC1E197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0" creationId="{9818D062-9A4F-4244-A4FA-B71E81FDDF37}"/>
          </ac:spMkLst>
        </pc:spChg>
        <pc:spChg chg="add mod">
          <ac:chgData name="Cynthia Enciso" userId="7915927f-c5cf-4e1f-876d-e79882ad52fa" providerId="ADAL" clId="{DA965392-C030-4D95-A132-31B56DBAAB4D}" dt="2021-04-02T15:33:31.172" v="102" actId="1076"/>
          <ac:spMkLst>
            <pc:docMk/>
            <pc:sldMk cId="4200211281" sldId="309"/>
            <ac:spMk id="31" creationId="{1B02956E-E50D-447B-9CEC-E59D636D8721}"/>
          </ac:spMkLst>
        </pc:spChg>
        <pc:spChg chg="add mod">
          <ac:chgData name="Cynthia Enciso" userId="7915927f-c5cf-4e1f-876d-e79882ad52fa" providerId="ADAL" clId="{DA965392-C030-4D95-A132-31B56DBAAB4D}" dt="2021-04-02T15:33:49.140" v="104" actId="1076"/>
          <ac:spMkLst>
            <pc:docMk/>
            <pc:sldMk cId="4200211281" sldId="309"/>
            <ac:spMk id="32" creationId="{ACB2F3D2-D393-4B34-BC06-1C4154A9BEEB}"/>
          </ac:spMkLst>
        </pc:spChg>
        <pc:spChg chg="add mod">
          <ac:chgData name="Cynthia Enciso" userId="7915927f-c5cf-4e1f-876d-e79882ad52fa" providerId="ADAL" clId="{DA965392-C030-4D95-A132-31B56DBAAB4D}" dt="2021-04-02T15:33:15.027" v="98" actId="1076"/>
          <ac:spMkLst>
            <pc:docMk/>
            <pc:sldMk cId="4200211281" sldId="309"/>
            <ac:spMk id="33" creationId="{2304C982-077C-441D-BF6F-48D12BB85CD3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4" creationId="{B661BFFA-4CDA-480A-96B2-5D4E281285C5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5" creationId="{99BA9A94-C5C6-4AC8-82DB-6A4C1B1A45C9}"/>
          </ac:spMkLst>
        </pc:spChg>
        <pc:spChg chg="add mod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36" creationId="{5D5448AF-8778-4B26-A17F-5F1E3FEC9B99}"/>
          </ac:spMkLst>
        </pc:spChg>
        <pc:spChg chg="add mod">
          <ac:chgData name="Cynthia Enciso" userId="7915927f-c5cf-4e1f-876d-e79882ad52fa" providerId="ADAL" clId="{DA965392-C030-4D95-A132-31B56DBAAB4D}" dt="2021-04-02T15:33:28.322" v="101" actId="1076"/>
          <ac:spMkLst>
            <pc:docMk/>
            <pc:sldMk cId="4200211281" sldId="309"/>
            <ac:spMk id="37" creationId="{0B9DB8D5-4D43-41AC-A4DC-82DC7C3A007F}"/>
          </ac:spMkLst>
        </pc:spChg>
        <pc:spChg chg="add mod ord">
          <ac:chgData name="Cynthia Enciso" userId="7915927f-c5cf-4e1f-876d-e79882ad52fa" providerId="ADAL" clId="{DA965392-C030-4D95-A132-31B56DBAAB4D}" dt="2021-04-02T15:29:01.872" v="76" actId="167"/>
          <ac:spMkLst>
            <pc:docMk/>
            <pc:sldMk cId="4200211281" sldId="309"/>
            <ac:spMk id="38" creationId="{FFD6F28C-1504-4219-AD9F-582CFA83AEE5}"/>
          </ac:spMkLst>
        </pc:spChg>
        <pc:grpChg chg="add del mod">
          <ac:chgData name="Cynthia Enciso" userId="7915927f-c5cf-4e1f-876d-e79882ad52fa" providerId="ADAL" clId="{DA965392-C030-4D95-A132-31B56DBAAB4D}" dt="2021-04-02T15:29:10.632" v="77" actId="165"/>
          <ac:grpSpMkLst>
            <pc:docMk/>
            <pc:sldMk cId="4200211281" sldId="309"/>
            <ac:grpSpMk id="5" creationId="{854F945B-57AF-46BB-A87E-C168B49E3F5E}"/>
          </ac:grpSpMkLst>
        </pc:grpChg>
      </pc:sldChg>
      <pc:sldChg chg="addSp delSp modSp new mod">
        <pc:chgData name="Cynthia Enciso" userId="7915927f-c5cf-4e1f-876d-e79882ad52fa" providerId="ADAL" clId="{DA965392-C030-4D95-A132-31B56DBAAB4D}" dt="2021-04-02T19:14:50.811" v="1038" actId="20577"/>
        <pc:sldMkLst>
          <pc:docMk/>
          <pc:sldMk cId="3733719135" sldId="310"/>
        </pc:sldMkLst>
        <pc:spChg chg="mod">
          <ac:chgData name="Cynthia Enciso" userId="7915927f-c5cf-4e1f-876d-e79882ad52fa" providerId="ADAL" clId="{DA965392-C030-4D95-A132-31B56DBAAB4D}" dt="2021-04-02T18:57:09.722" v="263" actId="20577"/>
          <ac:spMkLst>
            <pc:docMk/>
            <pc:sldMk cId="3733719135" sldId="310"/>
            <ac:spMk id="2" creationId="{CDA9E009-D36F-4DE6-9596-A2209886F53B}"/>
          </ac:spMkLst>
        </pc:spChg>
        <pc:spChg chg="del mod">
          <ac:chgData name="Cynthia Enciso" userId="7915927f-c5cf-4e1f-876d-e79882ad52fa" providerId="ADAL" clId="{DA965392-C030-4D95-A132-31B56DBAAB4D}" dt="2021-04-02T18:58:34.627" v="398" actId="478"/>
          <ac:spMkLst>
            <pc:docMk/>
            <pc:sldMk cId="3733719135" sldId="310"/>
            <ac:spMk id="3" creationId="{CD93ED2C-F8DD-4969-A71B-43AA1815C9EA}"/>
          </ac:spMkLst>
        </pc:spChg>
        <pc:spChg chg="add del mod">
          <ac:chgData name="Cynthia Enciso" userId="7915927f-c5cf-4e1f-876d-e79882ad52fa" providerId="ADAL" clId="{DA965392-C030-4D95-A132-31B56DBAAB4D}" dt="2021-04-02T18:58:31.030" v="397" actId="478"/>
          <ac:spMkLst>
            <pc:docMk/>
            <pc:sldMk cId="3733719135" sldId="310"/>
            <ac:spMk id="5" creationId="{D7AB363F-9971-4F28-9673-71849D412E9F}"/>
          </ac:spMkLst>
        </pc:spChg>
        <pc:spChg chg="add del mod">
          <ac:chgData name="Cynthia Enciso" userId="7915927f-c5cf-4e1f-876d-e79882ad52fa" providerId="ADAL" clId="{DA965392-C030-4D95-A132-31B56DBAAB4D}" dt="2021-04-02T18:58:54.345" v="399" actId="3680"/>
          <ac:spMkLst>
            <pc:docMk/>
            <pc:sldMk cId="3733719135" sldId="310"/>
            <ac:spMk id="7" creationId="{96BCDA4F-2E21-4DE8-9D08-7094508EBF7C}"/>
          </ac:spMkLst>
        </pc:spChg>
        <pc:graphicFrameChg chg="add mod ord modGraphic">
          <ac:chgData name="Cynthia Enciso" userId="7915927f-c5cf-4e1f-876d-e79882ad52fa" providerId="ADAL" clId="{DA965392-C030-4D95-A132-31B56DBAAB4D}" dt="2021-04-02T19:14:50.811" v="1038" actId="20577"/>
          <ac:graphicFrameMkLst>
            <pc:docMk/>
            <pc:sldMk cId="3733719135" sldId="310"/>
            <ac:graphicFrameMk id="8" creationId="{12E1D94C-240F-4CEF-B755-5A1140A313F9}"/>
          </ac:graphicFrameMkLst>
        </pc:graphicFrameChg>
      </pc:sldChg>
    </pc:docChg>
  </pc:docChgLst>
  <pc:docChgLst>
    <pc:chgData name="Cynthia Enciso" userId="7915927f-c5cf-4e1f-876d-e79882ad52fa" providerId="ADAL" clId="{44D195BE-5DC1-491A-B7E2-FEBA08558307}"/>
    <pc:docChg chg="undo custSel addSld delSld modSld sldOrd">
      <pc:chgData name="Cynthia Enciso" userId="7915927f-c5cf-4e1f-876d-e79882ad52fa" providerId="ADAL" clId="{44D195BE-5DC1-491A-B7E2-FEBA08558307}" dt="2021-10-12T21:45:01.797" v="3721" actId="14100"/>
      <pc:docMkLst>
        <pc:docMk/>
      </pc:docMkLst>
      <pc:sldChg chg="modSp mod">
        <pc:chgData name="Cynthia Enciso" userId="7915927f-c5cf-4e1f-876d-e79882ad52fa" providerId="ADAL" clId="{44D195BE-5DC1-491A-B7E2-FEBA08558307}" dt="2021-09-07T21:03:15.478" v="355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44D195BE-5DC1-491A-B7E2-FEBA08558307}" dt="2021-09-07T21:03:15.478" v="355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mod">
        <pc:chgData name="Cynthia Enciso" userId="7915927f-c5cf-4e1f-876d-e79882ad52fa" providerId="ADAL" clId="{44D195BE-5DC1-491A-B7E2-FEBA08558307}" dt="2021-10-12T19:30:07.295" v="3707" actId="20577"/>
        <pc:sldMkLst>
          <pc:docMk/>
          <pc:sldMk cId="793497972" sldId="260"/>
        </pc:sldMkLst>
        <pc:spChg chg="mod">
          <ac:chgData name="Cynthia Enciso" userId="7915927f-c5cf-4e1f-876d-e79882ad52fa" providerId="ADAL" clId="{44D195BE-5DC1-491A-B7E2-FEBA08558307}" dt="2021-10-12T19:30:07.295" v="3707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delSp mod">
        <pc:chgData name="Cynthia Enciso" userId="7915927f-c5cf-4e1f-876d-e79882ad52fa" providerId="ADAL" clId="{44D195BE-5DC1-491A-B7E2-FEBA08558307}" dt="2021-07-27T21:03:56.719" v="86" actId="478"/>
        <pc:sldMkLst>
          <pc:docMk/>
          <pc:sldMk cId="3837296663" sldId="265"/>
        </pc:sldMkLst>
        <pc:spChg chg="del">
          <ac:chgData name="Cynthia Enciso" userId="7915927f-c5cf-4e1f-876d-e79882ad52fa" providerId="ADAL" clId="{44D195BE-5DC1-491A-B7E2-FEBA08558307}" dt="2021-07-27T21:03:56.719" v="86" actId="478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44D195BE-5DC1-491A-B7E2-FEBA08558307}" dt="2021-09-07T21:42:23.637" v="3561"/>
        <pc:sldMkLst>
          <pc:docMk/>
          <pc:sldMk cId="199718824" sldId="267"/>
        </pc:sldMkLst>
      </pc:sldChg>
      <pc:sldChg chg="modSp mod">
        <pc:chgData name="Cynthia Enciso" userId="7915927f-c5cf-4e1f-876d-e79882ad52fa" providerId="ADAL" clId="{44D195BE-5DC1-491A-B7E2-FEBA08558307}" dt="2021-08-18T19:25:07.093" v="2772" actId="20577"/>
        <pc:sldMkLst>
          <pc:docMk/>
          <pc:sldMk cId="4052271690" sldId="268"/>
        </pc:sldMkLst>
        <pc:spChg chg="mod">
          <ac:chgData name="Cynthia Enciso" userId="7915927f-c5cf-4e1f-876d-e79882ad52fa" providerId="ADAL" clId="{44D195BE-5DC1-491A-B7E2-FEBA08558307}" dt="2021-08-18T19:25:07.093" v="2772" actId="20577"/>
          <ac:spMkLst>
            <pc:docMk/>
            <pc:sldMk cId="4052271690" sldId="268"/>
            <ac:spMk id="3" creationId="{DEB661C4-E2FA-4B4C-B7BD-4B2C0B1AC937}"/>
          </ac:spMkLst>
        </pc:spChg>
      </pc:sldChg>
      <pc:sldChg chg="modSp mod">
        <pc:chgData name="Cynthia Enciso" userId="7915927f-c5cf-4e1f-876d-e79882ad52fa" providerId="ADAL" clId="{44D195BE-5DC1-491A-B7E2-FEBA08558307}" dt="2021-10-12T21:45:01.797" v="3721" actId="14100"/>
        <pc:sldMkLst>
          <pc:docMk/>
          <pc:sldMk cId="3331123589" sldId="279"/>
        </pc:sldMkLst>
        <pc:spChg chg="mod">
          <ac:chgData name="Cynthia Enciso" userId="7915927f-c5cf-4e1f-876d-e79882ad52fa" providerId="ADAL" clId="{44D195BE-5DC1-491A-B7E2-FEBA08558307}" dt="2021-10-12T21:45:01.797" v="3721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4D195BE-5DC1-491A-B7E2-FEBA08558307}" dt="2021-10-12T21:44:59.707" v="371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4D195BE-5DC1-491A-B7E2-FEBA08558307}" dt="2021-10-12T21:44:59.335" v="3716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4D195BE-5DC1-491A-B7E2-FEBA08558307}" dt="2021-10-12T21:45:01.293" v="3720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del mod">
        <pc:chgData name="Cynthia Enciso" userId="7915927f-c5cf-4e1f-876d-e79882ad52fa" providerId="ADAL" clId="{44D195BE-5DC1-491A-B7E2-FEBA08558307}" dt="2021-08-18T19:24:39.408" v="2769" actId="47"/>
        <pc:sldMkLst>
          <pc:docMk/>
          <pc:sldMk cId="1628930924" sldId="280"/>
        </pc:sldMkLst>
        <pc:spChg chg="del">
          <ac:chgData name="Cynthia Enciso" userId="7915927f-c5cf-4e1f-876d-e79882ad52fa" providerId="ADAL" clId="{44D195BE-5DC1-491A-B7E2-FEBA08558307}" dt="2021-07-27T20:26:47.395" v="34" actId="478"/>
          <ac:spMkLst>
            <pc:docMk/>
            <pc:sldMk cId="1628930924" sldId="280"/>
            <ac:spMk id="3" creationId="{F55D4EA3-B398-4EA3-8AA8-06D3175ABC81}"/>
          </ac:spMkLst>
        </pc:spChg>
      </pc:sldChg>
      <pc:sldChg chg="del">
        <pc:chgData name="Cynthia Enciso" userId="7915927f-c5cf-4e1f-876d-e79882ad52fa" providerId="ADAL" clId="{44D195BE-5DC1-491A-B7E2-FEBA08558307}" dt="2021-08-18T19:24:39.408" v="2769" actId="47"/>
        <pc:sldMkLst>
          <pc:docMk/>
          <pc:sldMk cId="3183240127" sldId="308"/>
        </pc:sldMkLst>
      </pc:sldChg>
      <pc:sldChg chg="modSp del mod">
        <pc:chgData name="Cynthia Enciso" userId="7915927f-c5cf-4e1f-876d-e79882ad52fa" providerId="ADAL" clId="{44D195BE-5DC1-491A-B7E2-FEBA08558307}" dt="2021-09-07T20:39:21.289" v="3465" actId="47"/>
        <pc:sldMkLst>
          <pc:docMk/>
          <pc:sldMk cId="3635345594" sldId="311"/>
        </pc:sldMkLst>
        <pc:spChg chg="mod">
          <ac:chgData name="Cynthia Enciso" userId="7915927f-c5cf-4e1f-876d-e79882ad52fa" providerId="ADAL" clId="{44D195BE-5DC1-491A-B7E2-FEBA08558307}" dt="2021-07-27T20:29:14.258" v="84"/>
          <ac:spMkLst>
            <pc:docMk/>
            <pc:sldMk cId="3635345594" sldId="311"/>
            <ac:spMk id="3" creationId="{26247113-B2BF-4DED-8D67-36DA5496ED03}"/>
          </ac:spMkLst>
        </pc:spChg>
      </pc:sldChg>
      <pc:sldChg chg="modSp mod">
        <pc:chgData name="Cynthia Enciso" userId="7915927f-c5cf-4e1f-876d-e79882ad52fa" providerId="ADAL" clId="{44D195BE-5DC1-491A-B7E2-FEBA08558307}" dt="2021-10-12T19:29:15.512" v="3706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44D195BE-5DC1-491A-B7E2-FEBA08558307}" dt="2021-10-12T19:29:15.512" v="3706" actId="20577"/>
          <ac:spMkLst>
            <pc:docMk/>
            <pc:sldMk cId="4203969208" sldId="312"/>
            <ac:spMk id="3" creationId="{C8A97577-9CA3-44AE-94B0-0951B7CA2475}"/>
          </ac:spMkLst>
        </pc:spChg>
      </pc:sldChg>
      <pc:sldChg chg="addSp modSp new mod">
        <pc:chgData name="Cynthia Enciso" userId="7915927f-c5cf-4e1f-876d-e79882ad52fa" providerId="ADAL" clId="{44D195BE-5DC1-491A-B7E2-FEBA08558307}" dt="2021-08-18T18:23:20.961" v="215" actId="1076"/>
        <pc:sldMkLst>
          <pc:docMk/>
          <pc:sldMk cId="3236431331" sldId="313"/>
        </pc:sldMkLst>
        <pc:spChg chg="mod">
          <ac:chgData name="Cynthia Enciso" userId="7915927f-c5cf-4e1f-876d-e79882ad52fa" providerId="ADAL" clId="{44D195BE-5DC1-491A-B7E2-FEBA08558307}" dt="2021-08-18T18:18:58.104" v="114" actId="20577"/>
          <ac:spMkLst>
            <pc:docMk/>
            <pc:sldMk cId="3236431331" sldId="313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8:19:09.166" v="116" actId="255"/>
          <ac:spMkLst>
            <pc:docMk/>
            <pc:sldMk cId="3236431331" sldId="313"/>
            <ac:spMk id="3" creationId="{31F1FAC6-4CEE-4A11-B6C3-CBD86B013725}"/>
          </ac:spMkLst>
        </pc:spChg>
        <pc:spChg chg="add mod">
          <ac:chgData name="Cynthia Enciso" userId="7915927f-c5cf-4e1f-876d-e79882ad52fa" providerId="ADAL" clId="{44D195BE-5DC1-491A-B7E2-FEBA08558307}" dt="2021-08-18T18:22:15.413" v="174" actId="1076"/>
          <ac:spMkLst>
            <pc:docMk/>
            <pc:sldMk cId="3236431331" sldId="313"/>
            <ac:spMk id="5" creationId="{D3568EDF-1AA8-45C3-9A5B-AC26E4EA09EA}"/>
          </ac:spMkLst>
        </pc:spChg>
        <pc:spChg chg="add mod">
          <ac:chgData name="Cynthia Enciso" userId="7915927f-c5cf-4e1f-876d-e79882ad52fa" providerId="ADAL" clId="{44D195BE-5DC1-491A-B7E2-FEBA08558307}" dt="2021-08-18T18:21:24.770" v="136" actId="208"/>
          <ac:spMkLst>
            <pc:docMk/>
            <pc:sldMk cId="3236431331" sldId="313"/>
            <ac:spMk id="6" creationId="{63CFF008-9617-492D-A2BF-1BD4DAA429C8}"/>
          </ac:spMkLst>
        </pc:spChg>
        <pc:spChg chg="add mod">
          <ac:chgData name="Cynthia Enciso" userId="7915927f-c5cf-4e1f-876d-e79882ad52fa" providerId="ADAL" clId="{44D195BE-5DC1-491A-B7E2-FEBA08558307}" dt="2021-08-18T18:21:31.413" v="140" actId="207"/>
          <ac:spMkLst>
            <pc:docMk/>
            <pc:sldMk cId="3236431331" sldId="313"/>
            <ac:spMk id="7" creationId="{B6D74366-E74B-4D0C-8630-3C5C16C2A00A}"/>
          </ac:spMkLst>
        </pc:spChg>
        <pc:spChg chg="add mod">
          <ac:chgData name="Cynthia Enciso" userId="7915927f-c5cf-4e1f-876d-e79882ad52fa" providerId="ADAL" clId="{44D195BE-5DC1-491A-B7E2-FEBA08558307}" dt="2021-08-18T18:21:41.089" v="152" actId="1076"/>
          <ac:spMkLst>
            <pc:docMk/>
            <pc:sldMk cId="3236431331" sldId="313"/>
            <ac:spMk id="8" creationId="{D5E062B7-5ACC-4B63-87FF-6F1E2DE5CD88}"/>
          </ac:spMkLst>
        </pc:spChg>
        <pc:spChg chg="add mod">
          <ac:chgData name="Cynthia Enciso" userId="7915927f-c5cf-4e1f-876d-e79882ad52fa" providerId="ADAL" clId="{44D195BE-5DC1-491A-B7E2-FEBA08558307}" dt="2021-08-18T18:21:48.849" v="161" actId="20577"/>
          <ac:spMkLst>
            <pc:docMk/>
            <pc:sldMk cId="3236431331" sldId="313"/>
            <ac:spMk id="9" creationId="{78DEDFCA-623B-44FF-B61D-29D013E10D89}"/>
          </ac:spMkLst>
        </pc:spChg>
        <pc:spChg chg="add mod">
          <ac:chgData name="Cynthia Enciso" userId="7915927f-c5cf-4e1f-876d-e79882ad52fa" providerId="ADAL" clId="{44D195BE-5DC1-491A-B7E2-FEBA08558307}" dt="2021-08-18T18:22:12.301" v="173" actId="1076"/>
          <ac:spMkLst>
            <pc:docMk/>
            <pc:sldMk cId="3236431331" sldId="313"/>
            <ac:spMk id="10" creationId="{75FB7C08-0EA7-4427-A136-4F2404EB8853}"/>
          </ac:spMkLst>
        </pc:spChg>
        <pc:spChg chg="add mod">
          <ac:chgData name="Cynthia Enciso" userId="7915927f-c5cf-4e1f-876d-e79882ad52fa" providerId="ADAL" clId="{44D195BE-5DC1-491A-B7E2-FEBA08558307}" dt="2021-08-18T18:22:29.762" v="198" actId="1076"/>
          <ac:spMkLst>
            <pc:docMk/>
            <pc:sldMk cId="3236431331" sldId="313"/>
            <ac:spMk id="11" creationId="{123A17DB-835B-4CA0-9579-33F711BB6352}"/>
          </ac:spMkLst>
        </pc:spChg>
        <pc:spChg chg="add mod">
          <ac:chgData name="Cynthia Enciso" userId="7915927f-c5cf-4e1f-876d-e79882ad52fa" providerId="ADAL" clId="{44D195BE-5DC1-491A-B7E2-FEBA08558307}" dt="2021-08-18T18:22:37.111" v="212" actId="20577"/>
          <ac:spMkLst>
            <pc:docMk/>
            <pc:sldMk cId="3236431331" sldId="313"/>
            <ac:spMk id="12" creationId="{177FA841-7395-40B0-B720-3F2366B427E8}"/>
          </ac:spMkLst>
        </pc:spChg>
        <pc:cxnChg chg="add">
          <ac:chgData name="Cynthia Enciso" userId="7915927f-c5cf-4e1f-876d-e79882ad52fa" providerId="ADAL" clId="{44D195BE-5DC1-491A-B7E2-FEBA08558307}" dt="2021-08-18T18:23:00.821" v="213" actId="11529"/>
          <ac:cxnSpMkLst>
            <pc:docMk/>
            <pc:sldMk cId="3236431331" sldId="313"/>
            <ac:cxnSpMk id="14" creationId="{13726A3B-D367-48DD-AF42-7BCF1BF06DE1}"/>
          </ac:cxnSpMkLst>
        </pc:cxnChg>
        <pc:cxnChg chg="add mod">
          <ac:chgData name="Cynthia Enciso" userId="7915927f-c5cf-4e1f-876d-e79882ad52fa" providerId="ADAL" clId="{44D195BE-5DC1-491A-B7E2-FEBA08558307}" dt="2021-08-18T18:23:20.961" v="215" actId="1076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modSp new del mod">
        <pc:chgData name="Cynthia Enciso" userId="7915927f-c5cf-4e1f-876d-e79882ad52fa" providerId="ADAL" clId="{44D195BE-5DC1-491A-B7E2-FEBA08558307}" dt="2021-08-18T19:24:43.587" v="2770" actId="47"/>
        <pc:sldMkLst>
          <pc:docMk/>
          <pc:sldMk cId="3837603771" sldId="314"/>
        </pc:sldMkLst>
        <pc:spChg chg="mod">
          <ac:chgData name="Cynthia Enciso" userId="7915927f-c5cf-4e1f-876d-e79882ad52fa" providerId="ADAL" clId="{44D195BE-5DC1-491A-B7E2-FEBA08558307}" dt="2021-08-18T18:24:36.184" v="281" actId="20577"/>
          <ac:spMkLst>
            <pc:docMk/>
            <pc:sldMk cId="3837603771" sldId="314"/>
            <ac:spMk id="2" creationId="{6BC131CB-E3C8-49C1-BD67-1532CAE42C51}"/>
          </ac:spMkLst>
        </pc:spChg>
        <pc:spChg chg="mod">
          <ac:chgData name="Cynthia Enciso" userId="7915927f-c5cf-4e1f-876d-e79882ad52fa" providerId="ADAL" clId="{44D195BE-5DC1-491A-B7E2-FEBA08558307}" dt="2021-08-18T18:25:20.096" v="351" actId="207"/>
          <ac:spMkLst>
            <pc:docMk/>
            <pc:sldMk cId="3837603771" sldId="314"/>
            <ac:spMk id="3" creationId="{CD8FAF52-81C7-413C-8085-6D21A3F39231}"/>
          </ac:spMkLst>
        </pc:spChg>
        <pc:spChg chg="add mod">
          <ac:chgData name="Cynthia Enciso" userId="7915927f-c5cf-4e1f-876d-e79882ad52fa" providerId="ADAL" clId="{44D195BE-5DC1-491A-B7E2-FEBA08558307}" dt="2021-08-18T18:25:50.622" v="398" actId="255"/>
          <ac:spMkLst>
            <pc:docMk/>
            <pc:sldMk cId="3837603771" sldId="314"/>
            <ac:spMk id="5" creationId="{4D312B4F-0051-4EDB-AEB3-1AE8574067BE}"/>
          </ac:spMkLst>
        </pc:spChg>
      </pc:sldChg>
      <pc:sldChg chg="addSp delSp modSp new mod">
        <pc:chgData name="Cynthia Enciso" userId="7915927f-c5cf-4e1f-876d-e79882ad52fa" providerId="ADAL" clId="{44D195BE-5DC1-491A-B7E2-FEBA08558307}" dt="2021-09-07T20:57:03.577" v="3503" actId="20577"/>
        <pc:sldMkLst>
          <pc:docMk/>
          <pc:sldMk cId="1054398412" sldId="315"/>
        </pc:sldMkLst>
        <pc:spChg chg="mod">
          <ac:chgData name="Cynthia Enciso" userId="7915927f-c5cf-4e1f-876d-e79882ad52fa" providerId="ADAL" clId="{44D195BE-5DC1-491A-B7E2-FEBA08558307}" dt="2021-08-18T18:50:05.494" v="677" actId="20577"/>
          <ac:spMkLst>
            <pc:docMk/>
            <pc:sldMk cId="1054398412" sldId="315"/>
            <ac:spMk id="2" creationId="{CA6A61A6-E6AC-48F1-A89A-5E7BA631C165}"/>
          </ac:spMkLst>
        </pc:spChg>
        <pc:spChg chg="del">
          <ac:chgData name="Cynthia Enciso" userId="7915927f-c5cf-4e1f-876d-e79882ad52fa" providerId="ADAL" clId="{44D195BE-5DC1-491A-B7E2-FEBA08558307}" dt="2021-08-18T18:42:47.268" v="401" actId="478"/>
          <ac:spMkLst>
            <pc:docMk/>
            <pc:sldMk cId="1054398412" sldId="315"/>
            <ac:spMk id="3" creationId="{3E9D018E-EDCD-43B1-9DDE-BFB82DA8AF02}"/>
          </ac:spMkLst>
        </pc:spChg>
        <pc:spChg chg="add del mod">
          <ac:chgData name="Cynthia Enciso" userId="7915927f-c5cf-4e1f-876d-e79882ad52fa" providerId="ADAL" clId="{44D195BE-5DC1-491A-B7E2-FEBA08558307}" dt="2021-08-18T18:42:48.702" v="403"/>
          <ac:spMkLst>
            <pc:docMk/>
            <pc:sldMk cId="1054398412" sldId="315"/>
            <ac:spMk id="5" creationId="{D4693D4D-0AE5-47BA-80F4-B241BA02C1A7}"/>
          </ac:spMkLst>
        </pc:spChg>
        <pc:spChg chg="add del mod">
          <ac:chgData name="Cynthia Enciso" userId="7915927f-c5cf-4e1f-876d-e79882ad52fa" providerId="ADAL" clId="{44D195BE-5DC1-491A-B7E2-FEBA08558307}" dt="2021-08-18T19:10:46.871" v="1935"/>
          <ac:spMkLst>
            <pc:docMk/>
            <pc:sldMk cId="1054398412" sldId="315"/>
            <ac:spMk id="8" creationId="{A3607395-3FF2-435B-904D-696FA9EDF671}"/>
          </ac:spMkLst>
        </pc:spChg>
        <pc:spChg chg="add del mod">
          <ac:chgData name="Cynthia Enciso" userId="7915927f-c5cf-4e1f-876d-e79882ad52fa" providerId="ADAL" clId="{44D195BE-5DC1-491A-B7E2-FEBA08558307}" dt="2021-08-18T19:10:40.096" v="1930" actId="478"/>
          <ac:spMkLst>
            <pc:docMk/>
            <pc:sldMk cId="1054398412" sldId="315"/>
            <ac:spMk id="9" creationId="{5FD0C01B-C0CF-4925-8372-2FE0CD7D83C5}"/>
          </ac:spMkLst>
        </pc:spChg>
        <pc:spChg chg="add mod">
          <ac:chgData name="Cynthia Enciso" userId="7915927f-c5cf-4e1f-876d-e79882ad52fa" providerId="ADAL" clId="{44D195BE-5DC1-491A-B7E2-FEBA08558307}" dt="2021-08-18T19:27:19.517" v="2784" actId="20577"/>
          <ac:spMkLst>
            <pc:docMk/>
            <pc:sldMk cId="1054398412" sldId="315"/>
            <ac:spMk id="10" creationId="{4F3A8597-593D-44FA-92D3-FCAA8E22B556}"/>
          </ac:spMkLst>
        </pc:spChg>
        <pc:graphicFrameChg chg="add mod modGraphic">
          <ac:chgData name="Cynthia Enciso" userId="7915927f-c5cf-4e1f-876d-e79882ad52fa" providerId="ADAL" clId="{44D195BE-5DC1-491A-B7E2-FEBA08558307}" dt="2021-09-07T20:57:03.577" v="3503" actId="20577"/>
          <ac:graphicFrameMkLst>
            <pc:docMk/>
            <pc:sldMk cId="1054398412" sldId="315"/>
            <ac:graphicFrameMk id="6" creationId="{739B2E00-75B9-4280-9D51-3808FB95569A}"/>
          </ac:graphicFrameMkLst>
        </pc:graphicFrameChg>
        <pc:graphicFrameChg chg="add del mod">
          <ac:chgData name="Cynthia Enciso" userId="7915927f-c5cf-4e1f-876d-e79882ad52fa" providerId="ADAL" clId="{44D195BE-5DC1-491A-B7E2-FEBA08558307}" dt="2021-08-18T18:55:20.144" v="785" actId="21"/>
          <ac:graphicFrameMkLst>
            <pc:docMk/>
            <pc:sldMk cId="1054398412" sldId="315"/>
            <ac:graphicFrameMk id="7" creationId="{4CD5FCB9-ABE0-441D-81F2-5AF49591B590}"/>
          </ac:graphicFrameMkLst>
        </pc:graphicFrameChg>
      </pc:sldChg>
      <pc:sldChg chg="addSp delSp modSp new del mod">
        <pc:chgData name="Cynthia Enciso" userId="7915927f-c5cf-4e1f-876d-e79882ad52fa" providerId="ADAL" clId="{44D195BE-5DC1-491A-B7E2-FEBA08558307}" dt="2021-08-18T19:12:38.680" v="1984" actId="47"/>
        <pc:sldMkLst>
          <pc:docMk/>
          <pc:sldMk cId="1717813593" sldId="316"/>
        </pc:sldMkLst>
        <pc:spChg chg="del">
          <ac:chgData name="Cynthia Enciso" userId="7915927f-c5cf-4e1f-876d-e79882ad52fa" providerId="ADAL" clId="{44D195BE-5DC1-491A-B7E2-FEBA08558307}" dt="2021-08-18T18:55:23.098" v="786" actId="478"/>
          <ac:spMkLst>
            <pc:docMk/>
            <pc:sldMk cId="1717813593" sldId="316"/>
            <ac:spMk id="3" creationId="{1B49ADBC-99B5-4967-B7E5-ED65396DC1DA}"/>
          </ac:spMkLst>
        </pc:spChg>
        <pc:spChg chg="add mod">
          <ac:chgData name="Cynthia Enciso" userId="7915927f-c5cf-4e1f-876d-e79882ad52fa" providerId="ADAL" clId="{44D195BE-5DC1-491A-B7E2-FEBA08558307}" dt="2021-08-18T18:59:35.421" v="993" actId="14100"/>
          <ac:spMkLst>
            <pc:docMk/>
            <pc:sldMk cId="1717813593" sldId="316"/>
            <ac:spMk id="6" creationId="{AB10DF9F-DEC5-4B69-A8D4-D78E6C64E875}"/>
          </ac:spMkLst>
        </pc:spChg>
        <pc:spChg chg="add mod">
          <ac:chgData name="Cynthia Enciso" userId="7915927f-c5cf-4e1f-876d-e79882ad52fa" providerId="ADAL" clId="{44D195BE-5DC1-491A-B7E2-FEBA08558307}" dt="2021-08-18T18:59:47.393" v="1017" actId="1076"/>
          <ac:spMkLst>
            <pc:docMk/>
            <pc:sldMk cId="1717813593" sldId="316"/>
            <ac:spMk id="7" creationId="{BA1CD450-257A-49F7-8DFC-A6C5AA17D150}"/>
          </ac:spMkLst>
        </pc:spChg>
        <pc:spChg chg="add mod">
          <ac:chgData name="Cynthia Enciso" userId="7915927f-c5cf-4e1f-876d-e79882ad52fa" providerId="ADAL" clId="{44D195BE-5DC1-491A-B7E2-FEBA08558307}" dt="2021-08-18T19:11:25.739" v="1950" actId="20577"/>
          <ac:spMkLst>
            <pc:docMk/>
            <pc:sldMk cId="1717813593" sldId="316"/>
            <ac:spMk id="8" creationId="{6AF322FF-2EED-410F-B1E3-795734D213E4}"/>
          </ac:spMkLst>
        </pc:spChg>
        <pc:spChg chg="add mod">
          <ac:chgData name="Cynthia Enciso" userId="7915927f-c5cf-4e1f-876d-e79882ad52fa" providerId="ADAL" clId="{44D195BE-5DC1-491A-B7E2-FEBA08558307}" dt="2021-08-18T19:11:33.355" v="1953" actId="14100"/>
          <ac:spMkLst>
            <pc:docMk/>
            <pc:sldMk cId="1717813593" sldId="316"/>
            <ac:spMk id="9" creationId="{0C7B685B-2DEF-468A-A58E-A249A5C04BC9}"/>
          </ac:spMkLst>
        </pc:spChg>
        <pc:spChg chg="add mod">
          <ac:chgData name="Cynthia Enciso" userId="7915927f-c5cf-4e1f-876d-e79882ad52fa" providerId="ADAL" clId="{44D195BE-5DC1-491A-B7E2-FEBA08558307}" dt="2021-08-18T19:11:44.244" v="1975" actId="20577"/>
          <ac:spMkLst>
            <pc:docMk/>
            <pc:sldMk cId="1717813593" sldId="316"/>
            <ac:spMk id="10" creationId="{CA3821E8-869B-42C8-9734-80070897AE71}"/>
          </ac:spMkLst>
        </pc:spChg>
        <pc:spChg chg="add mod">
          <ac:chgData name="Cynthia Enciso" userId="7915927f-c5cf-4e1f-876d-e79882ad52fa" providerId="ADAL" clId="{44D195BE-5DC1-491A-B7E2-FEBA08558307}" dt="2021-08-18T19:11:53.213" v="1978" actId="14100"/>
          <ac:spMkLst>
            <pc:docMk/>
            <pc:sldMk cId="1717813593" sldId="316"/>
            <ac:spMk id="11" creationId="{B32C1D37-9414-4BB5-86F9-C9BDBF0BDEC7}"/>
          </ac:spMkLst>
        </pc:spChg>
        <pc:graphicFrameChg chg="add mod modGraphic">
          <ac:chgData name="Cynthia Enciso" userId="7915927f-c5cf-4e1f-876d-e79882ad52fa" providerId="ADAL" clId="{44D195BE-5DC1-491A-B7E2-FEBA08558307}" dt="2021-08-18T19:12:04.290" v="1979" actId="1076"/>
          <ac:graphicFrameMkLst>
            <pc:docMk/>
            <pc:sldMk cId="1717813593" sldId="316"/>
            <ac:graphicFrameMk id="5" creationId="{7540B174-A55D-4064-BF61-19344EEFAC6E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10-12T19:20:05.832" v="3567" actId="14734"/>
        <pc:sldMkLst>
          <pc:docMk/>
          <pc:sldMk cId="1873716463" sldId="317"/>
        </pc:sldMkLst>
        <pc:spChg chg="del">
          <ac:chgData name="Cynthia Enciso" userId="7915927f-c5cf-4e1f-876d-e79882ad52fa" providerId="ADAL" clId="{44D195BE-5DC1-491A-B7E2-FEBA08558307}" dt="2021-08-18T19:12:25.676" v="1982" actId="478"/>
          <ac:spMkLst>
            <pc:docMk/>
            <pc:sldMk cId="1873716463" sldId="317"/>
            <ac:spMk id="2" creationId="{EB0DD4B6-761B-4B94-B3CA-CB84D25C95D2}"/>
          </ac:spMkLst>
        </pc:spChg>
        <pc:spChg chg="add mod">
          <ac:chgData name="Cynthia Enciso" userId="7915927f-c5cf-4e1f-876d-e79882ad52fa" providerId="ADAL" clId="{44D195BE-5DC1-491A-B7E2-FEBA08558307}" dt="2021-08-18T19:12:23.070" v="1981"/>
          <ac:spMkLst>
            <pc:docMk/>
            <pc:sldMk cId="1873716463" sldId="317"/>
            <ac:spMk id="4" creationId="{AC6E3504-1ADD-4036-9269-33FF2704C148}"/>
          </ac:spMkLst>
        </pc:spChg>
        <pc:spChg chg="add mod">
          <ac:chgData name="Cynthia Enciso" userId="7915927f-c5cf-4e1f-876d-e79882ad52fa" providerId="ADAL" clId="{44D195BE-5DC1-491A-B7E2-FEBA08558307}" dt="2021-08-19T16:27:40.953" v="3464" actId="14100"/>
          <ac:spMkLst>
            <pc:docMk/>
            <pc:sldMk cId="1873716463" sldId="317"/>
            <ac:spMk id="6" creationId="{23FF5C50-2052-4CE3-B2FC-796083C83352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7" creationId="{1E345E70-5B3A-4EE3-B929-5748ECB65839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8" creationId="{81286BED-A65D-4CEA-994C-7F58BCD485E5}"/>
          </ac:spMkLst>
        </pc:spChg>
        <pc:spChg chg="add mod">
          <ac:chgData name="Cynthia Enciso" userId="7915927f-c5cf-4e1f-876d-e79882ad52fa" providerId="ADAL" clId="{44D195BE-5DC1-491A-B7E2-FEBA08558307}" dt="2021-08-18T19:23:44.658" v="2742" actId="14100"/>
          <ac:spMkLst>
            <pc:docMk/>
            <pc:sldMk cId="1873716463" sldId="317"/>
            <ac:spMk id="9" creationId="{D2F8B578-0D2A-4AC9-BABC-BF791B77802C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0" creationId="{B75C83B8-457B-4CCF-B60E-4C8C030E19D6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1" creationId="{70216014-3489-4D5B-9112-28F59E73FBD7}"/>
          </ac:spMkLst>
        </pc:spChg>
        <pc:spChg chg="add mod">
          <ac:chgData name="Cynthia Enciso" userId="7915927f-c5cf-4e1f-876d-e79882ad52fa" providerId="ADAL" clId="{44D195BE-5DC1-491A-B7E2-FEBA08558307}" dt="2021-08-18T19:13:22.216" v="1996" actId="20577"/>
          <ac:spMkLst>
            <pc:docMk/>
            <pc:sldMk cId="1873716463" sldId="317"/>
            <ac:spMk id="12" creationId="{0098A724-8E4C-4135-A39F-089FA276DC58}"/>
          </ac:spMkLst>
        </pc:spChg>
        <pc:spChg chg="add mod">
          <ac:chgData name="Cynthia Enciso" userId="7915927f-c5cf-4e1f-876d-e79882ad52fa" providerId="ADAL" clId="{44D195BE-5DC1-491A-B7E2-FEBA08558307}" dt="2021-08-18T19:13:28.747" v="1999" actId="14100"/>
          <ac:spMkLst>
            <pc:docMk/>
            <pc:sldMk cId="1873716463" sldId="317"/>
            <ac:spMk id="13" creationId="{CC2B990C-D0E9-4355-A467-151EAD439E98}"/>
          </ac:spMkLst>
        </pc:spChg>
        <pc:graphicFrameChg chg="add mod modGraphic">
          <ac:chgData name="Cynthia Enciso" userId="7915927f-c5cf-4e1f-876d-e79882ad52fa" providerId="ADAL" clId="{44D195BE-5DC1-491A-B7E2-FEBA08558307}" dt="2021-10-12T19:20:05.832" v="3567" actId="14734"/>
          <ac:graphicFrameMkLst>
            <pc:docMk/>
            <pc:sldMk cId="1873716463" sldId="317"/>
            <ac:graphicFrameMk id="5" creationId="{243016A4-D8F0-4369-8344-174F2269C810}"/>
          </ac:graphicFrameMkLst>
        </pc:graphicFrameChg>
      </pc:sldChg>
      <pc:sldChg chg="addSp delSp modSp new del mod ord">
        <pc:chgData name="Cynthia Enciso" userId="7915927f-c5cf-4e1f-876d-e79882ad52fa" providerId="ADAL" clId="{44D195BE-5DC1-491A-B7E2-FEBA08558307}" dt="2021-08-19T16:26:39.523" v="3460" actId="47"/>
        <pc:sldMkLst>
          <pc:docMk/>
          <pc:sldMk cId="54047959" sldId="318"/>
        </pc:sldMkLst>
        <pc:spChg chg="add del">
          <ac:chgData name="Cynthia Enciso" userId="7915927f-c5cf-4e1f-876d-e79882ad52fa" providerId="ADAL" clId="{44D195BE-5DC1-491A-B7E2-FEBA08558307}" dt="2021-08-18T19:31:58.839" v="2911" actId="478"/>
          <ac:spMkLst>
            <pc:docMk/>
            <pc:sldMk cId="54047959" sldId="318"/>
            <ac:spMk id="2" creationId="{164DFE72-21B4-4A3C-988A-9DD4ABFE9953}"/>
          </ac:spMkLst>
        </pc:spChg>
        <pc:spChg chg="del">
          <ac:chgData name="Cynthia Enciso" userId="7915927f-c5cf-4e1f-876d-e79882ad52fa" providerId="ADAL" clId="{44D195BE-5DC1-491A-B7E2-FEBA08558307}" dt="2021-08-18T19:20:17.499" v="2563" actId="478"/>
          <ac:spMkLst>
            <pc:docMk/>
            <pc:sldMk cId="54047959" sldId="318"/>
            <ac:spMk id="3" creationId="{8C54D606-3189-4568-8070-6AD17F45985C}"/>
          </ac:spMkLst>
        </pc:spChg>
        <pc:spChg chg="add mod">
          <ac:chgData name="Cynthia Enciso" userId="7915927f-c5cf-4e1f-876d-e79882ad52fa" providerId="ADAL" clId="{44D195BE-5DC1-491A-B7E2-FEBA08558307}" dt="2021-08-18T19:19:39.995" v="2561" actId="1076"/>
          <ac:spMkLst>
            <pc:docMk/>
            <pc:sldMk cId="54047959" sldId="318"/>
            <ac:spMk id="6" creationId="{BB322875-D26D-4063-93EE-2DEDF056B64C}"/>
          </ac:spMkLst>
        </pc:spChg>
        <pc:spChg chg="add mod">
          <ac:chgData name="Cynthia Enciso" userId="7915927f-c5cf-4e1f-876d-e79882ad52fa" providerId="ADAL" clId="{44D195BE-5DC1-491A-B7E2-FEBA08558307}" dt="2021-08-18T19:19:37.952" v="2560" actId="14100"/>
          <ac:spMkLst>
            <pc:docMk/>
            <pc:sldMk cId="54047959" sldId="318"/>
            <ac:spMk id="7" creationId="{D656CEE3-E0D5-4B80-89BD-8AFC94665E27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8" creationId="{7B2449DE-319F-4115-A938-DE1BF07BCEB8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9" creationId="{9BF85C5C-0BAD-40EE-8D70-DCFA05094D84}"/>
          </ac:spMkLst>
        </pc:spChg>
        <pc:spChg chg="add mod">
          <ac:chgData name="Cynthia Enciso" userId="7915927f-c5cf-4e1f-876d-e79882ad52fa" providerId="ADAL" clId="{44D195BE-5DC1-491A-B7E2-FEBA08558307}" dt="2021-08-18T19:20:57.738" v="2669" actId="20577"/>
          <ac:spMkLst>
            <pc:docMk/>
            <pc:sldMk cId="54047959" sldId="318"/>
            <ac:spMk id="11" creationId="{DF5D8A6C-1A81-43F9-9000-22260B86573F}"/>
          </ac:spMkLst>
        </pc:spChg>
        <pc:graphicFrameChg chg="add mod modGraphic">
          <ac:chgData name="Cynthia Enciso" userId="7915927f-c5cf-4e1f-876d-e79882ad52fa" providerId="ADAL" clId="{44D195BE-5DC1-491A-B7E2-FEBA08558307}" dt="2021-08-18T19:24:12.687" v="2764" actId="5793"/>
          <ac:graphicFrameMkLst>
            <pc:docMk/>
            <pc:sldMk cId="54047959" sldId="318"/>
            <ac:graphicFrameMk id="5" creationId="{59EB59BC-8D61-4658-848E-B760410FAF39}"/>
          </ac:graphicFrameMkLst>
        </pc:graphicFrameChg>
        <pc:graphicFrameChg chg="add mod modGraphic">
          <ac:chgData name="Cynthia Enciso" userId="7915927f-c5cf-4e1f-876d-e79882ad52fa" providerId="ADAL" clId="{44D195BE-5DC1-491A-B7E2-FEBA08558307}" dt="2021-08-18T19:22:30.141" v="2680" actId="207"/>
          <ac:graphicFrameMkLst>
            <pc:docMk/>
            <pc:sldMk cId="54047959" sldId="318"/>
            <ac:graphicFrameMk id="10" creationId="{5136C084-9252-414F-8259-A4CA2981C7EB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08-19T16:26:27.319" v="3459" actId="255"/>
        <pc:sldMkLst>
          <pc:docMk/>
          <pc:sldMk cId="563254079" sldId="319"/>
        </pc:sldMkLst>
        <pc:spChg chg="del">
          <ac:chgData name="Cynthia Enciso" userId="7915927f-c5cf-4e1f-876d-e79882ad52fa" providerId="ADAL" clId="{44D195BE-5DC1-491A-B7E2-FEBA08558307}" dt="2021-08-18T19:27:39.454" v="2786" actId="478"/>
          <ac:spMkLst>
            <pc:docMk/>
            <pc:sldMk cId="563254079" sldId="319"/>
            <ac:spMk id="2" creationId="{341EA3B4-B545-4690-AA01-1E2F8F908541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4" creationId="{2533570A-454A-4A1F-BF04-6CE648D0B969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6" creationId="{048BB6D4-0803-4FF2-9268-DFC7A92AE6B6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7" creationId="{8C083E01-A68B-4673-8EC6-C90BB58B75FF}"/>
          </ac:spMkLst>
        </pc:spChg>
        <pc:spChg chg="add mod">
          <ac:chgData name="Cynthia Enciso" userId="7915927f-c5cf-4e1f-876d-e79882ad52fa" providerId="ADAL" clId="{44D195BE-5DC1-491A-B7E2-FEBA08558307}" dt="2021-08-19T16:25:58.842" v="3450" actId="255"/>
          <ac:spMkLst>
            <pc:docMk/>
            <pc:sldMk cId="563254079" sldId="319"/>
            <ac:spMk id="9" creationId="{C29F59B4-19C9-409A-827C-F179F8ABF749}"/>
          </ac:spMkLst>
        </pc:spChg>
        <pc:spChg chg="add mod">
          <ac:chgData name="Cynthia Enciso" userId="7915927f-c5cf-4e1f-876d-e79882ad52fa" providerId="ADAL" clId="{44D195BE-5DC1-491A-B7E2-FEBA08558307}" dt="2021-08-19T16:26:27.319" v="3459" actId="255"/>
          <ac:spMkLst>
            <pc:docMk/>
            <pc:sldMk cId="563254079" sldId="319"/>
            <ac:spMk id="10" creationId="{1DE39528-E620-4347-A180-562ADBE0CB8A}"/>
          </ac:spMkLst>
        </pc:sp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8" creationId="{56F7F675-A28F-4FE4-B5F0-26E933DD9982}"/>
          </ac:graphicFrameMkLst>
        </pc:graphicFrameChg>
      </pc:sldChg>
      <pc:sldChg chg="addSp delSp modSp add mod">
        <pc:chgData name="Cynthia Enciso" userId="7915927f-c5cf-4e1f-876d-e79882ad52fa" providerId="ADAL" clId="{44D195BE-5DC1-491A-B7E2-FEBA08558307}" dt="2021-08-18T19:38:22.587" v="3327" actId="1076"/>
        <pc:sldMkLst>
          <pc:docMk/>
          <pc:sldMk cId="92315859" sldId="320"/>
        </pc:sldMkLst>
        <pc:spChg chg="mod">
          <ac:chgData name="Cynthia Enciso" userId="7915927f-c5cf-4e1f-876d-e79882ad52fa" providerId="ADAL" clId="{44D195BE-5DC1-491A-B7E2-FEBA08558307}" dt="2021-08-18T19:34:36.435" v="3123" actId="20577"/>
          <ac:spMkLst>
            <pc:docMk/>
            <pc:sldMk cId="92315859" sldId="320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9:38:03.638" v="3322" actId="14100"/>
          <ac:spMkLst>
            <pc:docMk/>
            <pc:sldMk cId="92315859" sldId="320"/>
            <ac:spMk id="3" creationId="{31F1FAC6-4CEE-4A11-B6C3-CBD86B013725}"/>
          </ac:spMkLst>
        </pc:spChg>
        <pc:spChg chg="del">
          <ac:chgData name="Cynthia Enciso" userId="7915927f-c5cf-4e1f-876d-e79882ad52fa" providerId="ADAL" clId="{44D195BE-5DC1-491A-B7E2-FEBA08558307}" dt="2021-08-18T19:33:22.700" v="3030" actId="478"/>
          <ac:spMkLst>
            <pc:docMk/>
            <pc:sldMk cId="92315859" sldId="320"/>
            <ac:spMk id="5" creationId="{D3568EDF-1AA8-45C3-9A5B-AC26E4EA09E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6" creationId="{63CFF008-9617-492D-A2BF-1BD4DAA429C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7" creationId="{B6D74366-E74B-4D0C-8630-3C5C16C2A00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8" creationId="{D5E062B7-5ACC-4B63-87FF-6F1E2DE5CD8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9" creationId="{78DEDFCA-623B-44FF-B61D-29D013E10D89}"/>
          </ac:spMkLst>
        </pc:spChg>
        <pc:spChg chg="mod">
          <ac:chgData name="Cynthia Enciso" userId="7915927f-c5cf-4e1f-876d-e79882ad52fa" providerId="ADAL" clId="{44D195BE-5DC1-491A-B7E2-FEBA08558307}" dt="2021-08-18T19:38:06.853" v="3323" actId="1076"/>
          <ac:spMkLst>
            <pc:docMk/>
            <pc:sldMk cId="92315859" sldId="320"/>
            <ac:spMk id="10" creationId="{75FB7C08-0EA7-4427-A136-4F2404EB8853}"/>
          </ac:spMkLst>
        </pc:spChg>
        <pc:spChg chg="del mod">
          <ac:chgData name="Cynthia Enciso" userId="7915927f-c5cf-4e1f-876d-e79882ad52fa" providerId="ADAL" clId="{44D195BE-5DC1-491A-B7E2-FEBA08558307}" dt="2021-08-18T19:33:21.434" v="3029" actId="478"/>
          <ac:spMkLst>
            <pc:docMk/>
            <pc:sldMk cId="92315859" sldId="320"/>
            <ac:spMk id="11" creationId="{123A17DB-835B-4CA0-9579-33F711BB6352}"/>
          </ac:spMkLst>
        </pc:spChg>
        <pc:spChg chg="del">
          <ac:chgData name="Cynthia Enciso" userId="7915927f-c5cf-4e1f-876d-e79882ad52fa" providerId="ADAL" clId="{44D195BE-5DC1-491A-B7E2-FEBA08558307}" dt="2021-08-18T19:33:19.563" v="3027" actId="478"/>
          <ac:spMkLst>
            <pc:docMk/>
            <pc:sldMk cId="92315859" sldId="320"/>
            <ac:spMk id="12" creationId="{177FA841-7395-40B0-B720-3F2366B427E8}"/>
          </ac:spMkLst>
        </pc:spChg>
        <pc:spChg chg="add del mod">
          <ac:chgData name="Cynthia Enciso" userId="7915927f-c5cf-4e1f-876d-e79882ad52fa" providerId="ADAL" clId="{44D195BE-5DC1-491A-B7E2-FEBA08558307}" dt="2021-08-18T19:34:18.680" v="3100" actId="478"/>
          <ac:spMkLst>
            <pc:docMk/>
            <pc:sldMk cId="92315859" sldId="320"/>
            <ac:spMk id="13" creationId="{F257C7EA-B2EA-4A93-B50E-4C48B7CCAC46}"/>
          </ac:spMkLst>
        </pc:spChg>
        <pc:spChg chg="add mod">
          <ac:chgData name="Cynthia Enciso" userId="7915927f-c5cf-4e1f-876d-e79882ad52fa" providerId="ADAL" clId="{44D195BE-5DC1-491A-B7E2-FEBA08558307}" dt="2021-08-18T19:38:17.577" v="3326" actId="1076"/>
          <ac:spMkLst>
            <pc:docMk/>
            <pc:sldMk cId="92315859" sldId="320"/>
            <ac:spMk id="16" creationId="{8C699649-B32C-47A2-807E-FFF114567418}"/>
          </ac:spMkLst>
        </pc:spChg>
        <pc:spChg chg="add mod">
          <ac:chgData name="Cynthia Enciso" userId="7915927f-c5cf-4e1f-876d-e79882ad52fa" providerId="ADAL" clId="{44D195BE-5DC1-491A-B7E2-FEBA08558307}" dt="2021-08-18T19:38:22.587" v="3327" actId="1076"/>
          <ac:spMkLst>
            <pc:docMk/>
            <pc:sldMk cId="92315859" sldId="320"/>
            <ac:spMk id="17" creationId="{CBD1A297-7444-40D1-AFA8-FBA72D7725A4}"/>
          </ac:spMkLst>
        </pc:spChg>
        <pc:cxnChg chg="del mod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4" creationId="{13726A3B-D367-48DD-AF42-7BCF1BF06DE1}"/>
          </ac:cxnSpMkLst>
        </pc:cxnChg>
        <pc:cxnChg chg="del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5" creationId="{11FDB2DF-F1BA-40F8-A214-3B5CC302133C}"/>
          </ac:cxnSpMkLst>
        </pc:cxnChg>
      </pc:sldChg>
      <pc:sldChg chg="modSp new del mod ord">
        <pc:chgData name="Cynthia Enciso" userId="7915927f-c5cf-4e1f-876d-e79882ad52fa" providerId="ADAL" clId="{44D195BE-5DC1-491A-B7E2-FEBA08558307}" dt="2021-09-07T21:03:26.477" v="3559" actId="47"/>
        <pc:sldMkLst>
          <pc:docMk/>
          <pc:sldMk cId="3956142582" sldId="321"/>
        </pc:sldMkLst>
        <pc:spChg chg="mod">
          <ac:chgData name="Cynthia Enciso" userId="7915927f-c5cf-4e1f-876d-e79882ad52fa" providerId="ADAL" clId="{44D195BE-5DC1-491A-B7E2-FEBA08558307}" dt="2021-09-07T20:56:08.051" v="3498" actId="20577"/>
          <ac:spMkLst>
            <pc:docMk/>
            <pc:sldMk cId="3956142582" sldId="321"/>
            <ac:spMk id="3" creationId="{65B8F257-DAE2-4861-BCF4-7F33010C2C83}"/>
          </ac:spMkLst>
        </pc:spChg>
      </pc:sldChg>
    </pc:docChg>
  </pc:docChgLst>
  <pc:docChgLst>
    <pc:chgData name="Cynthia Enciso" userId="7915927f-c5cf-4e1f-876d-e79882ad52fa" providerId="ADAL" clId="{1E3635D2-BD5A-4944-9827-444DEBB51128}"/>
    <pc:docChg chg="undo custSel delSld modSld">
      <pc:chgData name="Cynthia Enciso" userId="7915927f-c5cf-4e1f-876d-e79882ad52fa" providerId="ADAL" clId="{1E3635D2-BD5A-4944-9827-444DEBB51128}" dt="2021-12-27T21:03:07.760" v="127" actId="20577"/>
      <pc:docMkLst>
        <pc:docMk/>
      </pc:docMkLst>
      <pc:sldChg chg="modSp mod">
        <pc:chgData name="Cynthia Enciso" userId="7915927f-c5cf-4e1f-876d-e79882ad52fa" providerId="ADAL" clId="{1E3635D2-BD5A-4944-9827-444DEBB51128}" dt="2021-12-27T20:50:06.016" v="122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1E3635D2-BD5A-4944-9827-444DEBB51128}" dt="2021-12-27T20:50:06.016" v="122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modSp mod">
        <pc:chgData name="Cynthia Enciso" userId="7915927f-c5cf-4e1f-876d-e79882ad52fa" providerId="ADAL" clId="{1E3635D2-BD5A-4944-9827-444DEBB51128}" dt="2021-11-23T23:43:38.426" v="9" actId="20577"/>
        <pc:sldMkLst>
          <pc:docMk/>
          <pc:sldMk cId="1281669046" sldId="266"/>
        </pc:sldMkLst>
        <pc:spChg chg="mod">
          <ac:chgData name="Cynthia Enciso" userId="7915927f-c5cf-4e1f-876d-e79882ad52fa" providerId="ADAL" clId="{1E3635D2-BD5A-4944-9827-444DEBB51128}" dt="2021-11-23T23:43:38.426" v="9" actId="20577"/>
          <ac:spMkLst>
            <pc:docMk/>
            <pc:sldMk cId="1281669046" sldId="266"/>
            <ac:spMk id="3" creationId="{98368778-AB34-4592-861F-15E457AF24BB}"/>
          </ac:spMkLst>
        </pc:spChg>
      </pc:sldChg>
      <pc:sldChg chg="del">
        <pc:chgData name="Cynthia Enciso" userId="7915927f-c5cf-4e1f-876d-e79882ad52fa" providerId="ADAL" clId="{1E3635D2-BD5A-4944-9827-444DEBB51128}" dt="2021-11-22T16:27:48.193" v="0" actId="47"/>
        <pc:sldMkLst>
          <pc:docMk/>
          <pc:sldMk cId="4203969208" sldId="312"/>
        </pc:sldMkLst>
      </pc:sldChg>
      <pc:sldChg chg="modSp mod">
        <pc:chgData name="Cynthia Enciso" userId="7915927f-c5cf-4e1f-876d-e79882ad52fa" providerId="ADAL" clId="{1E3635D2-BD5A-4944-9827-444DEBB51128}" dt="2021-12-27T21:03:07.760" v="127" actId="20577"/>
        <pc:sldMkLst>
          <pc:docMk/>
          <pc:sldMk cId="3236431331" sldId="313"/>
        </pc:sldMkLst>
        <pc:spChg chg="mod">
          <ac:chgData name="Cynthia Enciso" userId="7915927f-c5cf-4e1f-876d-e79882ad52fa" providerId="ADAL" clId="{1E3635D2-BD5A-4944-9827-444DEBB51128}" dt="2021-12-27T21:03:07.760" v="127" actId="20577"/>
          <ac:spMkLst>
            <pc:docMk/>
            <pc:sldMk cId="3236431331" sldId="313"/>
            <ac:spMk id="3" creationId="{31F1FAC6-4CEE-4A11-B6C3-CBD86B013725}"/>
          </ac:spMkLst>
        </pc:spChg>
      </pc:sldChg>
    </pc:docChg>
  </pc:docChgLst>
  <pc:docChgLst>
    <pc:chgData name="Cynthia Enciso" userId="7915927f-c5cf-4e1f-876d-e79882ad52fa" providerId="ADAL" clId="{AA95DB7D-D5BF-4A65-B4DC-423FA6115D47}"/>
    <pc:docChg chg="undo custSel addSld delSld modSld sldOrd">
      <pc:chgData name="Cynthia Enciso" userId="7915927f-c5cf-4e1f-876d-e79882ad52fa" providerId="ADAL" clId="{AA95DB7D-D5BF-4A65-B4DC-423FA6115D47}" dt="2021-06-02T18:45:15.603" v="770" actId="5793"/>
      <pc:docMkLst>
        <pc:docMk/>
      </pc:docMkLst>
      <pc:sldChg chg="ord">
        <pc:chgData name="Cynthia Enciso" userId="7915927f-c5cf-4e1f-876d-e79882ad52fa" providerId="ADAL" clId="{AA95DB7D-D5BF-4A65-B4DC-423FA6115D47}" dt="2021-06-01T18:35:25.336" v="136"/>
        <pc:sldMkLst>
          <pc:docMk/>
          <pc:sldMk cId="3862798217" sldId="259"/>
        </pc:sldMkLst>
      </pc:sldChg>
      <pc:sldChg chg="modSp mod ord">
        <pc:chgData name="Cynthia Enciso" userId="7915927f-c5cf-4e1f-876d-e79882ad52fa" providerId="ADAL" clId="{AA95DB7D-D5BF-4A65-B4DC-423FA6115D47}" dt="2021-06-01T19:25:39.484" v="200"/>
        <pc:sldMkLst>
          <pc:docMk/>
          <pc:sldMk cId="793497972" sldId="260"/>
        </pc:sldMkLst>
        <pc:spChg chg="mod">
          <ac:chgData name="Cynthia Enciso" userId="7915927f-c5cf-4e1f-876d-e79882ad52fa" providerId="ADAL" clId="{AA95DB7D-D5BF-4A65-B4DC-423FA6115D47}" dt="2021-06-01T18:54:32.690" v="139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modSp mod">
        <pc:chgData name="Cynthia Enciso" userId="7915927f-c5cf-4e1f-876d-e79882ad52fa" providerId="ADAL" clId="{AA95DB7D-D5BF-4A65-B4DC-423FA6115D47}" dt="2021-06-01T19:39:48.831" v="289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AA95DB7D-D5BF-4A65-B4DC-423FA6115D47}" dt="2021-06-01T19:39:48.831" v="289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796440012" sldId="264"/>
        </pc:sldMkLst>
      </pc:sldChg>
      <pc:sldChg chg="addSp modSp mod ord">
        <pc:chgData name="Cynthia Enciso" userId="7915927f-c5cf-4e1f-876d-e79882ad52fa" providerId="ADAL" clId="{AA95DB7D-D5BF-4A65-B4DC-423FA6115D47}" dt="2021-06-01T19:01:59.580" v="176" actId="14100"/>
        <pc:sldMkLst>
          <pc:docMk/>
          <pc:sldMk cId="3837296663" sldId="265"/>
        </pc:sldMkLst>
        <pc:spChg chg="add mod">
          <ac:chgData name="Cynthia Enciso" userId="7915927f-c5cf-4e1f-876d-e79882ad52fa" providerId="ADAL" clId="{AA95DB7D-D5BF-4A65-B4DC-423FA6115D47}" dt="2021-06-01T19:01:59.580" v="176" actId="14100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281669046" sldId="266"/>
        </pc:sldMkLst>
      </pc:sldChg>
      <pc:sldChg chg="modSp mod">
        <pc:chgData name="Cynthia Enciso" userId="7915927f-c5cf-4e1f-876d-e79882ad52fa" providerId="ADAL" clId="{AA95DB7D-D5BF-4A65-B4DC-423FA6115D47}" dt="2021-06-01T21:55:09.180" v="665" actId="1076"/>
        <pc:sldMkLst>
          <pc:docMk/>
          <pc:sldMk cId="3331123589" sldId="279"/>
        </pc:sldMkLst>
        <pc:spChg chg="mod">
          <ac:chgData name="Cynthia Enciso" userId="7915927f-c5cf-4e1f-876d-e79882ad52fa" providerId="ADAL" clId="{AA95DB7D-D5BF-4A65-B4DC-423FA6115D47}" dt="2021-06-01T18:35:31.686" v="138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AA95DB7D-D5BF-4A65-B4DC-423FA6115D47}" dt="2021-06-01T21:55:07.943" v="664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AA95DB7D-D5BF-4A65-B4DC-423FA6115D47}" dt="2021-06-01T21:55:09.180" v="66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addSp modSp mod">
        <pc:chgData name="Cynthia Enciso" userId="7915927f-c5cf-4e1f-876d-e79882ad52fa" providerId="ADAL" clId="{AA95DB7D-D5BF-4A65-B4DC-423FA6115D47}" dt="2021-06-01T19:02:07.835" v="198" actId="14100"/>
        <pc:sldMkLst>
          <pc:docMk/>
          <pc:sldMk cId="1628930924" sldId="280"/>
        </pc:sldMkLst>
        <pc:spChg chg="add mod">
          <ac:chgData name="Cynthia Enciso" userId="7915927f-c5cf-4e1f-876d-e79882ad52fa" providerId="ADAL" clId="{AA95DB7D-D5BF-4A65-B4DC-423FA6115D47}" dt="2021-06-01T19:02:07.835" v="198" actId="14100"/>
          <ac:spMkLst>
            <pc:docMk/>
            <pc:sldMk cId="1628930924" sldId="280"/>
            <ac:spMk id="3" creationId="{F55D4EA3-B398-4EA3-8AA8-06D3175ABC81}"/>
          </ac:spMkLst>
        </pc:spChg>
      </pc:sldChg>
      <pc:sldChg chg="modSp mod ord">
        <pc:chgData name="Cynthia Enciso" userId="7915927f-c5cf-4e1f-876d-e79882ad52fa" providerId="ADAL" clId="{AA95DB7D-D5BF-4A65-B4DC-423FA6115D47}" dt="2021-06-01T21:09:43.210" v="660" actId="1076"/>
        <pc:sldMkLst>
          <pc:docMk/>
          <pc:sldMk cId="4200211281" sldId="309"/>
        </pc:sldMkLst>
        <pc:spChg chg="mod">
          <ac:chgData name="Cynthia Enciso" userId="7915927f-c5cf-4e1f-876d-e79882ad52fa" providerId="ADAL" clId="{AA95DB7D-D5BF-4A65-B4DC-423FA6115D47}" dt="2021-06-01T21:09:43.210" v="660" actId="1076"/>
          <ac:spMkLst>
            <pc:docMk/>
            <pc:sldMk cId="4200211281" sldId="309"/>
            <ac:spMk id="17" creationId="{B1C8FEA1-8309-4A99-8C7D-9D9F01C56C75}"/>
          </ac:spMkLst>
        </pc:spChg>
        <pc:spChg chg="mod">
          <ac:chgData name="Cynthia Enciso" userId="7915927f-c5cf-4e1f-876d-e79882ad52fa" providerId="ADAL" clId="{AA95DB7D-D5BF-4A65-B4DC-423FA6115D47}" dt="2021-06-01T17:44:45.515" v="134" actId="20577"/>
          <ac:spMkLst>
            <pc:docMk/>
            <pc:sldMk cId="4200211281" sldId="309"/>
            <ac:spMk id="31" creationId="{1B02956E-E50D-447B-9CEC-E59D636D8721}"/>
          </ac:spMkLst>
        </pc:spChg>
        <pc:spChg chg="mod">
          <ac:chgData name="Cynthia Enciso" userId="7915927f-c5cf-4e1f-876d-e79882ad52fa" providerId="ADAL" clId="{AA95DB7D-D5BF-4A65-B4DC-423FA6115D47}" dt="2021-06-01T17:44:42.183" v="132" actId="20577"/>
          <ac:spMkLst>
            <pc:docMk/>
            <pc:sldMk cId="4200211281" sldId="309"/>
            <ac:spMk id="32" creationId="{ACB2F3D2-D393-4B34-BC06-1C4154A9BEEB}"/>
          </ac:spMkLst>
        </pc:spChg>
        <pc:spChg chg="mod">
          <ac:chgData name="Cynthia Enciso" userId="7915927f-c5cf-4e1f-876d-e79882ad52fa" providerId="ADAL" clId="{AA95DB7D-D5BF-4A65-B4DC-423FA6115D47}" dt="2021-06-01T17:44:44.114" v="133" actId="20577"/>
          <ac:spMkLst>
            <pc:docMk/>
            <pc:sldMk cId="4200211281" sldId="309"/>
            <ac:spMk id="33" creationId="{2304C982-077C-441D-BF6F-48D12BB85CD3}"/>
          </ac:spMkLst>
        </pc:spChg>
        <pc:spChg chg="mod">
          <ac:chgData name="Cynthia Enciso" userId="7915927f-c5cf-4e1f-876d-e79882ad52fa" providerId="ADAL" clId="{AA95DB7D-D5BF-4A65-B4DC-423FA6115D47}" dt="2021-06-01T17:44:34.793" v="129" actId="20577"/>
          <ac:spMkLst>
            <pc:docMk/>
            <pc:sldMk cId="4200211281" sldId="309"/>
            <ac:spMk id="36" creationId="{5D5448AF-8778-4B26-A17F-5F1E3FEC9B99}"/>
          </ac:spMkLst>
        </pc:spChg>
        <pc:spChg chg="mod">
          <ac:chgData name="Cynthia Enciso" userId="7915927f-c5cf-4e1f-876d-e79882ad52fa" providerId="ADAL" clId="{AA95DB7D-D5BF-4A65-B4DC-423FA6115D47}" dt="2021-06-01T17:44:32.365" v="127" actId="20577"/>
          <ac:spMkLst>
            <pc:docMk/>
            <pc:sldMk cId="4200211281" sldId="309"/>
            <ac:spMk id="37" creationId="{0B9DB8D5-4D43-41AC-A4DC-82DC7C3A007F}"/>
          </ac:spMkLst>
        </pc:spChg>
      </pc:sldChg>
      <pc:sldChg chg="ord">
        <pc:chgData name="Cynthia Enciso" userId="7915927f-c5cf-4e1f-876d-e79882ad52fa" providerId="ADAL" clId="{AA95DB7D-D5BF-4A65-B4DC-423FA6115D47}" dt="2021-06-01T19:25:42.355" v="202"/>
        <pc:sldMkLst>
          <pc:docMk/>
          <pc:sldMk cId="3733719135" sldId="310"/>
        </pc:sldMkLst>
      </pc:sldChg>
      <pc:sldChg chg="new del">
        <pc:chgData name="Cynthia Enciso" userId="7915927f-c5cf-4e1f-876d-e79882ad52fa" providerId="ADAL" clId="{AA95DB7D-D5BF-4A65-B4DC-423FA6115D47}" dt="2021-06-01T17:01:33.321" v="1" actId="680"/>
        <pc:sldMkLst>
          <pc:docMk/>
          <pc:sldMk cId="1442278549" sldId="311"/>
        </pc:sldMkLst>
      </pc:sldChg>
      <pc:sldChg chg="modSp new mod ord">
        <pc:chgData name="Cynthia Enciso" userId="7915927f-c5cf-4e1f-876d-e79882ad52fa" providerId="ADAL" clId="{AA95DB7D-D5BF-4A65-B4DC-423FA6115D47}" dt="2021-06-02T18:45:15.603" v="770" actId="5793"/>
        <pc:sldMkLst>
          <pc:docMk/>
          <pc:sldMk cId="3635345594" sldId="311"/>
        </pc:sldMkLst>
        <pc:spChg chg="mod">
          <ac:chgData name="Cynthia Enciso" userId="7915927f-c5cf-4e1f-876d-e79882ad52fa" providerId="ADAL" clId="{AA95DB7D-D5BF-4A65-B4DC-423FA6115D47}" dt="2021-06-01T17:01:40.931" v="17" actId="20577"/>
          <ac:spMkLst>
            <pc:docMk/>
            <pc:sldMk cId="3635345594" sldId="311"/>
            <ac:spMk id="2" creationId="{50629201-CCC8-4801-B461-BF96ECB9BD18}"/>
          </ac:spMkLst>
        </pc:spChg>
        <pc:spChg chg="mod">
          <ac:chgData name="Cynthia Enciso" userId="7915927f-c5cf-4e1f-876d-e79882ad52fa" providerId="ADAL" clId="{AA95DB7D-D5BF-4A65-B4DC-423FA6115D47}" dt="2021-06-02T18:45:15.603" v="770" actId="5793"/>
          <ac:spMkLst>
            <pc:docMk/>
            <pc:sldMk cId="3635345594" sldId="311"/>
            <ac:spMk id="3" creationId="{26247113-B2BF-4DED-8D67-36DA5496ED03}"/>
          </ac:spMkLst>
        </pc:spChg>
      </pc:sldChg>
      <pc:sldChg chg="modSp new mod">
        <pc:chgData name="Cynthia Enciso" userId="7915927f-c5cf-4e1f-876d-e79882ad52fa" providerId="ADAL" clId="{AA95DB7D-D5BF-4A65-B4DC-423FA6115D47}" dt="2021-06-01T19:44:02.561" v="659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AA95DB7D-D5BF-4A65-B4DC-423FA6115D47}" dt="2021-06-01T19:40:52.140" v="306" actId="20577"/>
          <ac:spMkLst>
            <pc:docMk/>
            <pc:sldMk cId="4203969208" sldId="312"/>
            <ac:spMk id="2" creationId="{D9CD7E65-360B-4AAA-8736-8262A2541D72}"/>
          </ac:spMkLst>
        </pc:spChg>
        <pc:spChg chg="mod">
          <ac:chgData name="Cynthia Enciso" userId="7915927f-c5cf-4e1f-876d-e79882ad52fa" providerId="ADAL" clId="{AA95DB7D-D5BF-4A65-B4DC-423FA6115D47}" dt="2021-06-01T19:44:02.561" v="659" actId="20577"/>
          <ac:spMkLst>
            <pc:docMk/>
            <pc:sldMk cId="4203969208" sldId="312"/>
            <ac:spMk id="3" creationId="{C8A97577-9CA3-44AE-94B0-0951B7CA2475}"/>
          </ac:spMkLst>
        </pc:spChg>
      </pc:sldChg>
    </pc:docChg>
  </pc:docChgLst>
  <pc:docChgLst>
    <pc:chgData name="Cynthia Enciso" userId="7915927f-c5cf-4e1f-876d-e79882ad52fa" providerId="ADAL" clId="{41F06524-F867-4E76-8BA7-C2F0C07F6BF2}"/>
    <pc:docChg chg="modSld">
      <pc:chgData name="Cynthia Enciso" userId="7915927f-c5cf-4e1f-876d-e79882ad52fa" providerId="ADAL" clId="{41F06524-F867-4E76-8BA7-C2F0C07F6BF2}" dt="2021-04-27T22:00:32.133" v="10" actId="1076"/>
      <pc:docMkLst>
        <pc:docMk/>
      </pc:docMkLst>
      <pc:sldChg chg="modSp mod">
        <pc:chgData name="Cynthia Enciso" userId="7915927f-c5cf-4e1f-876d-e79882ad52fa" providerId="ADAL" clId="{41F06524-F867-4E76-8BA7-C2F0C07F6BF2}" dt="2021-04-27T22:00:32.133" v="10" actId="1076"/>
        <pc:sldMkLst>
          <pc:docMk/>
          <pc:sldMk cId="3331123589" sldId="279"/>
        </pc:sldMkLst>
        <pc:spChg chg="mod">
          <ac:chgData name="Cynthia Enciso" userId="7915927f-c5cf-4e1f-876d-e79882ad52fa" providerId="ADAL" clId="{41F06524-F867-4E76-8BA7-C2F0C07F6BF2}" dt="2021-04-27T22:00:07.762" v="1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41F06524-F867-4E76-8BA7-C2F0C07F6BF2}" dt="2021-04-27T22:00:29.609" v="8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1F06524-F867-4E76-8BA7-C2F0C07F6BF2}" dt="2021-04-27T22:00:28.131" v="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1F06524-F867-4E76-8BA7-C2F0C07F6BF2}" dt="2021-04-27T22:00:30.823" v="9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1F06524-F867-4E76-8BA7-C2F0C07F6BF2}" dt="2021-04-27T22:00:09.267" v="2" actId="1076"/>
          <ac:spMkLst>
            <pc:docMk/>
            <pc:sldMk cId="3331123589" sldId="279"/>
            <ac:spMk id="14" creationId="{16C60550-6FD2-4B2B-A4FE-CEB693BDBEFC}"/>
          </ac:spMkLst>
        </pc:spChg>
        <pc:spChg chg="mod">
          <ac:chgData name="Cynthia Enciso" userId="7915927f-c5cf-4e1f-876d-e79882ad52fa" providerId="ADAL" clId="{41F06524-F867-4E76-8BA7-C2F0C07F6BF2}" dt="2021-04-27T22:00:32.133" v="10" actId="1076"/>
          <ac:spMkLst>
            <pc:docMk/>
            <pc:sldMk cId="3331123589" sldId="279"/>
            <ac:spMk id="16" creationId="{6D3263D9-FFB9-48C9-86DF-09C5E27D06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Operators, </a:t>
            </a:r>
            <a:r>
              <a:rPr lang="en-US" dirty="0" err="1"/>
              <a:t>DataTypes</a:t>
            </a:r>
            <a:r>
              <a:rPr lang="en-US" dirty="0"/>
              <a:t> (In-Depth)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61A6-E6AC-48F1-A89A-5E7BA63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their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FA82-7B9B-47C9-A983-A757F2B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9B2E00-75B9-4280-9D51-3808FB955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68778"/>
              </p:ext>
            </p:extLst>
          </p:nvPr>
        </p:nvGraphicFramePr>
        <p:xfrm>
          <a:off x="380010" y="3362325"/>
          <a:ext cx="849365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261629">
                <a:tc>
                  <a:txBody>
                    <a:bodyPr/>
                    <a:lstStyle/>
                    <a:p>
                      <a:r>
                        <a:rPr lang="en-US" dirty="0"/>
                        <a:t>Unary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x++, x-- (post-fix)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Increase / decrease x by 1 (after initial value is read) 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++x, --x (pre-fix)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/ decrease x by 1 (before initial value is read)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(negative sign)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value as negative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!bool</a:t>
                      </a:r>
                    </a:p>
                    <a:p>
                      <a:r>
                        <a:rPr lang="en-US" dirty="0"/>
                        <a:t>(logical NOT)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opposite Boolean value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3A8597-593D-44FA-92D3-FCAA8E22B556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operators have a higher precedence than binary and 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0543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C5869-AB4A-4524-BBFA-7C42BE5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3504-1ADD-4036-9269-33FF2704C148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3016A4-D8F0-4369-8344-174F2269C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437451"/>
              </p:ext>
            </p:extLst>
          </p:nvPr>
        </p:nvGraphicFramePr>
        <p:xfrm>
          <a:off x="380010" y="263388"/>
          <a:ext cx="8493654" cy="615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x and y and returns the 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whole number (without the remainder)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remainder (without the whole number)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3271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x and y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r>
                        <a:rPr lang="en-US" dirty="0"/>
                        <a:t>x -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y from x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less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6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5535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&lt;=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is less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after type coercion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=== y 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in value and type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!=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and y are not equal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&amp;&amp; y (logical AND)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both values are truthy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4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|| y (logical OR)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either value is truthy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304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23FF5C50-2052-4CE3-B2FC-796083C83352}"/>
              </a:ext>
            </a:extLst>
          </p:cNvPr>
          <p:cNvSpPr/>
          <p:nvPr/>
        </p:nvSpPr>
        <p:spPr>
          <a:xfrm>
            <a:off x="-390525" y="687897"/>
            <a:ext cx="390525" cy="232200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45E70-5B3A-4EE3-B929-5748ECB65839}"/>
              </a:ext>
            </a:extLst>
          </p:cNvPr>
          <p:cNvSpPr txBox="1"/>
          <p:nvPr/>
        </p:nvSpPr>
        <p:spPr>
          <a:xfrm>
            <a:off x="-1762125" y="12105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86BED-A65D-4CEA-994C-7F58BCD485E5}"/>
              </a:ext>
            </a:extLst>
          </p:cNvPr>
          <p:cNvSpPr txBox="1"/>
          <p:nvPr/>
        </p:nvSpPr>
        <p:spPr>
          <a:xfrm>
            <a:off x="-2047875" y="3106030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2F8B578-0D2A-4AC9-BABC-BF791B77802C}"/>
              </a:ext>
            </a:extLst>
          </p:cNvPr>
          <p:cNvSpPr/>
          <p:nvPr/>
        </p:nvSpPr>
        <p:spPr>
          <a:xfrm>
            <a:off x="-490538" y="3106030"/>
            <a:ext cx="390526" cy="2595960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A724-8E4C-4135-A39F-089FA276DC58}"/>
              </a:ext>
            </a:extLst>
          </p:cNvPr>
          <p:cNvSpPr txBox="1"/>
          <p:nvPr/>
        </p:nvSpPr>
        <p:spPr>
          <a:xfrm>
            <a:off x="-2047875" y="564744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2B990C-D0E9-4355-A467-151EAD439E98}"/>
              </a:ext>
            </a:extLst>
          </p:cNvPr>
          <p:cNvSpPr/>
          <p:nvPr/>
        </p:nvSpPr>
        <p:spPr>
          <a:xfrm>
            <a:off x="-390525" y="5903927"/>
            <a:ext cx="200024" cy="64633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81923-A0BF-4841-B1E3-5DEFFC2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570A-454A-4A1F-BF04-6CE648D0B969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9F59B4-19C9-409A-827C-F179F8ABF749}"/>
              </a:ext>
            </a:extLst>
          </p:cNvPr>
          <p:cNvSpPr txBox="1">
            <a:spLocks/>
          </p:cNvSpPr>
          <p:nvPr/>
        </p:nvSpPr>
        <p:spPr>
          <a:xfrm>
            <a:off x="325173" y="3900968"/>
            <a:ext cx="6811365" cy="159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ternary operator has a higher precedence than assignment operators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39528-E620-4347-A180-562ADBE0CB8A}"/>
              </a:ext>
            </a:extLst>
          </p:cNvPr>
          <p:cNvSpPr txBox="1">
            <a:spLocks/>
          </p:cNvSpPr>
          <p:nvPr/>
        </p:nvSpPr>
        <p:spPr>
          <a:xfrm>
            <a:off x="194835" y="4696656"/>
            <a:ext cx="8438817" cy="1816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Assignment operators have the lowest precedence</a:t>
            </a:r>
          </a:p>
          <a:p>
            <a:pPr lvl="1"/>
            <a:endParaRPr lang="en-US" dirty="0"/>
          </a:p>
          <a:p>
            <a:r>
              <a:rPr lang="en-US" sz="2400" dirty="0"/>
              <a:t>Using parentheses can </a:t>
            </a:r>
            <a:r>
              <a:rPr lang="en-US" sz="2400" b="1" dirty="0"/>
              <a:t>override precedence</a:t>
            </a:r>
          </a:p>
          <a:p>
            <a:pPr lvl="1"/>
            <a:r>
              <a:rPr lang="en-US" sz="2200" dirty="0"/>
              <a:t>You use it to change the order of operation and have whatever is in parentheses </a:t>
            </a:r>
            <a:r>
              <a:rPr lang="en-US" sz="2200" b="1" dirty="0"/>
              <a:t>evaluated first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7285CB7-72F5-4EEA-9486-62834F6E8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80505"/>
              </p:ext>
            </p:extLst>
          </p:nvPr>
        </p:nvGraphicFramePr>
        <p:xfrm>
          <a:off x="165600" y="1365655"/>
          <a:ext cx="88188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608324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the value of y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 and y, and then assign the sum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y from x, and then assign the difference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x and y, and then assign the product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y from x, and then assign the quotient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537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6D4EE6-28BB-494D-BAED-AD16C550DF03}"/>
              </a:ext>
            </a:extLst>
          </p:cNvPr>
          <p:cNvSpPr txBox="1"/>
          <p:nvPr/>
        </p:nvSpPr>
        <p:spPr>
          <a:xfrm>
            <a:off x="-2089512" y="215500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C7C0FEE-983F-4FA7-BB40-B8D1A14FB9E4}"/>
              </a:ext>
            </a:extLst>
          </p:cNvPr>
          <p:cNvSpPr/>
          <p:nvPr/>
        </p:nvSpPr>
        <p:spPr>
          <a:xfrm>
            <a:off x="-490538" y="1351307"/>
            <a:ext cx="390524" cy="2239387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6FF0928-29B5-4FDD-9F18-B16FB44EC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85381"/>
              </p:ext>
            </p:extLst>
          </p:nvPr>
        </p:nvGraphicFramePr>
        <p:xfrm>
          <a:off x="325173" y="300383"/>
          <a:ext cx="84936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? y : z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x is truthy, y is returned. Otherwise, z is returned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5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95663"/>
            <a:ext cx="8383980" cy="5333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Value of x is 13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4 * 2 = 8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+ 8 = 13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same level of precedence? Evaluated from left to right. Value of x is 7.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– 2 = 7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Using parentheses can override precedence. Parentheses come first. Value of x is 18.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* 2 = 18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389958" y="1463498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409008" y="1963654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940552" y="146349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940552" y="19383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738314" y="1107327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99649-B32C-47A2-807E-FFF114567418}"/>
              </a:ext>
            </a:extLst>
          </p:cNvPr>
          <p:cNvSpPr txBox="1"/>
          <p:nvPr/>
        </p:nvSpPr>
        <p:spPr>
          <a:xfrm>
            <a:off x="764564" y="2820439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1A297-7444-40D1-AFA8-FBA72D7725A4}"/>
              </a:ext>
            </a:extLst>
          </p:cNvPr>
          <p:cNvSpPr txBox="1"/>
          <p:nvPr/>
        </p:nvSpPr>
        <p:spPr>
          <a:xfrm>
            <a:off x="738314" y="4716886"/>
            <a:ext cx="391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4800" dirty="0">
                <a:solidFill>
                  <a:schemeClr val="accent1"/>
                </a:solidFill>
              </a:rPr>
              <a:t>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259253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5AB-E8FD-4F08-B62A-34E0654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98EF-68AD-4C0F-925D-0AE44DB4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Boolean operators result in either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 </a:t>
            </a:r>
            <a:r>
              <a:rPr lang="en-US" dirty="0"/>
              <a:t>values</a:t>
            </a:r>
          </a:p>
          <a:p>
            <a:r>
              <a:rPr lang="en-US" b="1" dirty="0"/>
              <a:t>AND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dirty="0"/>
              <a:t>Return first false value</a:t>
            </a:r>
          </a:p>
          <a:p>
            <a:pPr lvl="1"/>
            <a:r>
              <a:rPr lang="en-US" dirty="0"/>
              <a:t>If no false values, return true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is true only when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expr1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and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are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both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true</a:t>
            </a:r>
          </a:p>
          <a:p>
            <a:r>
              <a:rPr lang="en-US" b="1" dirty="0"/>
              <a:t>OR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dirty="0"/>
              <a:t>Return first true value</a:t>
            </a:r>
          </a:p>
          <a:p>
            <a:pPr lvl="1"/>
            <a:r>
              <a:rPr lang="en-US" dirty="0"/>
              <a:t>If no true values, return false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 so long as 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expr1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or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</a:t>
            </a:r>
          </a:p>
          <a:p>
            <a:r>
              <a:rPr lang="en-US" b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</a:t>
            </a:r>
            <a:r>
              <a:rPr lang="en-US" i="1" dirty="0">
                <a:cs typeface="Courier New" panose="02070309020205020404" pitchFamily="49" charset="0"/>
              </a:rPr>
              <a:t> expr1 </a:t>
            </a:r>
            <a:r>
              <a:rPr lang="en-US" dirty="0">
                <a:cs typeface="Courier New" panose="02070309020205020404" pitchFamily="49" charset="0"/>
              </a:rPr>
              <a:t>is true, output false. If </a:t>
            </a:r>
            <a:r>
              <a:rPr lang="en-US" i="1" dirty="0">
                <a:cs typeface="Courier New" panose="02070309020205020404" pitchFamily="49" charset="0"/>
              </a:rPr>
              <a:t>expr1</a:t>
            </a:r>
            <a:r>
              <a:rPr lang="en-US" dirty="0">
                <a:cs typeface="Courier New" panose="02070309020205020404" pitchFamily="49" charset="0"/>
              </a:rPr>
              <a:t> is false, output true.</a:t>
            </a:r>
            <a:endParaRPr lang="en-US" i="1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1E6E1-D380-463E-9B80-F87075C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4D3-3CEC-4092-8A2B-805BEF6F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C38705-BBAF-4143-9FAC-5606B3A63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2394-C9D7-4A80-89F4-4A5B2DA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71CC3FB-29E4-43C7-B789-080C8EA18996}"/>
              </a:ext>
            </a:extLst>
          </p:cNvPr>
          <p:cNvGraphicFramePr>
            <a:graphicFrameLocks/>
          </p:cNvGraphicFramePr>
          <p:nvPr/>
        </p:nvGraphicFramePr>
        <p:xfrm>
          <a:off x="379413" y="3922425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0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3375-1857-4F77-8FDD-E2B2B1E9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82" y="0"/>
            <a:ext cx="6222671" cy="1224150"/>
          </a:xfrm>
        </p:spPr>
        <p:txBody>
          <a:bodyPr/>
          <a:lstStyle/>
          <a:p>
            <a:r>
              <a:rPr lang="en-US" dirty="0"/>
              <a:t>Practice – Move </a:t>
            </a:r>
            <a:r>
              <a:rPr lang="en-US"/>
              <a:t>around Rectangles!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8C5-CED3-4748-BFCC-E9BB70C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2329" y="6368662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6EAC8C-8051-4013-9110-87990A602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10835"/>
              </p:ext>
            </p:extLst>
          </p:nvPr>
        </p:nvGraphicFramePr>
        <p:xfrm>
          <a:off x="539581" y="1486397"/>
          <a:ext cx="7772400" cy="488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81305207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86403076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40433634"/>
                    </a:ext>
                  </a:extLst>
                </a:gridCol>
              </a:tblGrid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&amp; B)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55189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17413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0510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2824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548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A38FD1-A308-4642-AAA9-2641672863D8}"/>
              </a:ext>
            </a:extLst>
          </p:cNvPr>
          <p:cNvSpPr/>
          <p:nvPr/>
        </p:nvSpPr>
        <p:spPr>
          <a:xfrm>
            <a:off x="680798" y="2636323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26B51-3DF5-40E5-9C00-C4DF5E356156}"/>
              </a:ext>
            </a:extLst>
          </p:cNvPr>
          <p:cNvSpPr/>
          <p:nvPr/>
        </p:nvSpPr>
        <p:spPr>
          <a:xfrm>
            <a:off x="677748" y="5323340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7F9A-4B75-4877-8A95-D8CC9CCB88DE}"/>
              </a:ext>
            </a:extLst>
          </p:cNvPr>
          <p:cNvSpPr/>
          <p:nvPr/>
        </p:nvSpPr>
        <p:spPr>
          <a:xfrm>
            <a:off x="613065" y="4780541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8E56-4241-4CC9-9E0A-337EABB6736D}"/>
              </a:ext>
            </a:extLst>
          </p:cNvPr>
          <p:cNvSpPr/>
          <p:nvPr/>
        </p:nvSpPr>
        <p:spPr>
          <a:xfrm>
            <a:off x="613065" y="587750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085BB-DCBF-42D3-A0EF-612CCA44ECE4}"/>
              </a:ext>
            </a:extLst>
          </p:cNvPr>
          <p:cNvSpPr/>
          <p:nvPr/>
        </p:nvSpPr>
        <p:spPr>
          <a:xfrm>
            <a:off x="5284048" y="2105024"/>
            <a:ext cx="1402773" cy="414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C9951-A988-4BA4-AEA7-E83DB06E02FC}"/>
              </a:ext>
            </a:extLst>
          </p:cNvPr>
          <p:cNvSpPr/>
          <p:nvPr/>
        </p:nvSpPr>
        <p:spPr>
          <a:xfrm>
            <a:off x="3743110" y="2099749"/>
            <a:ext cx="1402773" cy="41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97BDE-0A32-4387-A96D-ADDBA0B25BCE}"/>
              </a:ext>
            </a:extLst>
          </p:cNvPr>
          <p:cNvSpPr/>
          <p:nvPr/>
        </p:nvSpPr>
        <p:spPr>
          <a:xfrm>
            <a:off x="6799238" y="2099749"/>
            <a:ext cx="1402773" cy="412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0597B-2D59-4D6F-8D75-9BF7DB2B01A8}"/>
              </a:ext>
            </a:extLst>
          </p:cNvPr>
          <p:cNvSpPr/>
          <p:nvPr/>
        </p:nvSpPr>
        <p:spPr>
          <a:xfrm>
            <a:off x="613065" y="4289382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60550-6FD2-4B2B-A4FE-CEB693BDBEFC}"/>
              </a:ext>
            </a:extLst>
          </p:cNvPr>
          <p:cNvSpPr/>
          <p:nvPr/>
        </p:nvSpPr>
        <p:spPr>
          <a:xfrm>
            <a:off x="539581" y="3695879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A4D69B-5325-4991-8733-8DA23C33CE5E}"/>
              </a:ext>
            </a:extLst>
          </p:cNvPr>
          <p:cNvSpPr/>
          <p:nvPr/>
        </p:nvSpPr>
        <p:spPr>
          <a:xfrm>
            <a:off x="613065" y="321623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263D9-FFB9-48C9-86DF-09C5E27D06C3}"/>
              </a:ext>
            </a:extLst>
          </p:cNvPr>
          <p:cNvSpPr/>
          <p:nvPr/>
        </p:nvSpPr>
        <p:spPr>
          <a:xfrm>
            <a:off x="569398" y="2099749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4D2-8290-4D7D-A6BC-6C2EE49A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61C4-E2FA-4B4C-B7BD-4B2C0B1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parentheses will force evaluation as you might expect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(true || false) &amp;&amp; false)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false</a:t>
            </a:r>
          </a:p>
          <a:p>
            <a:r>
              <a:rPr lang="en-US" dirty="0"/>
              <a:t>But natively, &amp;&amp; operations are performed before ||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true || false &amp;&amp; false)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true</a:t>
            </a:r>
          </a:p>
          <a:p>
            <a:r>
              <a:rPr lang="en-US" b="1" dirty="0"/>
              <a:t>NOT -&gt; AND -&gt; 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299-9CAA-4941-902C-FE3FE6A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13848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55B1B-1666-4B7F-9865-8396BFA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5CDE5-DE70-4DC2-8145-0FF5901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259A2-368A-449A-AE5D-0013BABD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Boolean Logic</a:t>
            </a:r>
          </a:p>
          <a:p>
            <a:r>
              <a:rPr lang="en-US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89464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lvl="1"/>
            <a:r>
              <a:rPr lang="en-US" b="1" dirty="0"/>
              <a:t>Number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: text</a:t>
            </a:r>
          </a:p>
          <a:p>
            <a:pPr lvl="1"/>
            <a:r>
              <a:rPr lang="en-US" b="1" dirty="0"/>
              <a:t>Object: </a:t>
            </a:r>
            <a:r>
              <a:rPr lang="en-US" dirty="0"/>
              <a:t>a collection of properties and methods</a:t>
            </a:r>
          </a:p>
          <a:p>
            <a:pPr lvl="2"/>
            <a:r>
              <a:rPr lang="en-US" dirty="0"/>
              <a:t>“states and behaviors”</a:t>
            </a:r>
          </a:p>
          <a:p>
            <a:pPr lvl="2"/>
            <a:r>
              <a:rPr lang="en-US" dirty="0"/>
              <a:t>Variables and functions</a:t>
            </a:r>
          </a:p>
          <a:p>
            <a:pPr lvl="2"/>
            <a:r>
              <a:rPr lang="en-US" dirty="0"/>
              <a:t>Useful built-in objects: Arrays, Dates</a:t>
            </a:r>
          </a:p>
          <a:p>
            <a:pPr lvl="1"/>
            <a:r>
              <a:rPr lang="en-US" b="1" dirty="0"/>
              <a:t>Null: </a:t>
            </a:r>
            <a:r>
              <a:rPr lang="en-US" dirty="0"/>
              <a:t>nothing (not even 0)</a:t>
            </a:r>
          </a:p>
          <a:p>
            <a:pPr lvl="1"/>
            <a:r>
              <a:rPr lang="en-US" b="1" dirty="0"/>
              <a:t>Undefined</a:t>
            </a:r>
            <a:r>
              <a:rPr lang="en-US" dirty="0"/>
              <a:t>: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the built-in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operator will tell you the datatype of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EB1-80DB-4E6F-93F1-9C132D21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20F9-A3D9-4D11-B46D-1126EB03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are performing an operation with operands of different data types, JavaScript will perform </a:t>
            </a:r>
            <a:r>
              <a:rPr lang="en-US" b="1" dirty="0"/>
              <a:t>type coercion</a:t>
            </a:r>
            <a:r>
              <a:rPr lang="en-US" dirty="0"/>
              <a:t> as an attempt to make them similar types</a:t>
            </a:r>
          </a:p>
          <a:p>
            <a:r>
              <a:rPr lang="en-US" b="1" dirty="0"/>
              <a:t>Type coercion: </a:t>
            </a:r>
            <a:r>
              <a:rPr lang="en-US" dirty="0"/>
              <a:t>converting a value from one data type to another</a:t>
            </a:r>
          </a:p>
          <a:p>
            <a:pPr lvl="1"/>
            <a:r>
              <a:rPr lang="en-US" dirty="0"/>
              <a:t>The type of coercion performed will depend on the operation being used</a:t>
            </a:r>
          </a:p>
          <a:p>
            <a:r>
              <a:rPr lang="en-US" b="1" dirty="0"/>
              <a:t>Numeric: </a:t>
            </a:r>
          </a:p>
          <a:p>
            <a:pPr lvl="1"/>
            <a:r>
              <a:rPr lang="en-US" dirty="0"/>
              <a:t>Equality operations (==, !=)</a:t>
            </a:r>
          </a:p>
          <a:p>
            <a:pPr lvl="1"/>
            <a:r>
              <a:rPr lang="en-US" dirty="0"/>
              <a:t>Arithmetic operations (except + if a String is involved)</a:t>
            </a:r>
          </a:p>
          <a:p>
            <a:r>
              <a:rPr lang="en-US" b="1" dirty="0"/>
              <a:t>String:</a:t>
            </a:r>
          </a:p>
          <a:p>
            <a:pPr lvl="1"/>
            <a:r>
              <a:rPr lang="en-US" dirty="0"/>
              <a:t>+ (String concatenation)</a:t>
            </a:r>
          </a:p>
          <a:p>
            <a:r>
              <a:rPr lang="en-US" b="1" dirty="0"/>
              <a:t>Boolean:</a:t>
            </a:r>
          </a:p>
          <a:p>
            <a:pPr lvl="1"/>
            <a:r>
              <a:rPr lang="en-US" dirty="0"/>
              <a:t>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99C2-EAEE-4CE7-840A-04E96854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3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F3D8-CFA1-4845-8445-9A381E4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80E-A881-42B1-8F3C-654417F6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value has a corresponding Boolean value it can be coerced into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true, it is truthy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false, it is </a:t>
            </a:r>
            <a:r>
              <a:rPr lang="en-US" dirty="0" err="1"/>
              <a:t>falsy</a:t>
            </a:r>
            <a:endParaRPr lang="en-US" dirty="0"/>
          </a:p>
          <a:p>
            <a:r>
              <a:rPr lang="en-US" dirty="0"/>
              <a:t>Statements that check a condition will check the truthy/</a:t>
            </a:r>
            <a:r>
              <a:rPr lang="en-US" dirty="0" err="1"/>
              <a:t>falsy</a:t>
            </a:r>
            <a:r>
              <a:rPr lang="en-US" dirty="0"/>
              <a:t> value of the original value to make a decision</a:t>
            </a:r>
          </a:p>
          <a:p>
            <a:pPr lvl="1"/>
            <a:r>
              <a:rPr lang="en-US" dirty="0"/>
              <a:t>if (1) { } // true</a:t>
            </a:r>
          </a:p>
          <a:p>
            <a:pPr lvl="1"/>
            <a:r>
              <a:rPr lang="en-US" dirty="0"/>
              <a:t>if (0) {} // false</a:t>
            </a:r>
          </a:p>
          <a:p>
            <a:pPr lvl="1"/>
            <a:r>
              <a:rPr lang="en-US" dirty="0"/>
              <a:t>if ([]) { } // true</a:t>
            </a:r>
          </a:p>
          <a:p>
            <a:pPr lvl="1"/>
            <a:r>
              <a:rPr lang="en-US" dirty="0"/>
              <a:t>if (null) { } //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E2FE-9C5B-4CB3-B77A-B149324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A113-AC9B-4AE3-A696-E947DFB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or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EED4-C00B-4ED1-B5D6-E12EC392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37341"/>
          </a:xfrm>
        </p:spPr>
        <p:txBody>
          <a:bodyPr>
            <a:normAutofit/>
          </a:bodyPr>
          <a:lstStyle/>
          <a:p>
            <a:r>
              <a:rPr lang="en-US" dirty="0"/>
              <a:t> All values are truthy except for the following </a:t>
            </a:r>
            <a:r>
              <a:rPr lang="en-US" b="1" dirty="0"/>
              <a:t>six </a:t>
            </a:r>
            <a:r>
              <a:rPr lang="en-US" b="1" dirty="0" err="1"/>
              <a:t>falsy</a:t>
            </a:r>
            <a:r>
              <a:rPr lang="en-US" b="1" dirty="0"/>
              <a:t> values: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C513-634D-41D7-B293-CA8FC5D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FFAFCE3-76C4-4BF8-9EFA-65C2C4397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90701"/>
              </p:ext>
            </p:extLst>
          </p:nvPr>
        </p:nvGraphicFramePr>
        <p:xfrm>
          <a:off x="694471" y="2686980"/>
          <a:ext cx="7428286" cy="367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143">
                  <a:extLst>
                    <a:ext uri="{9D8B030D-6E8A-4147-A177-3AD203B41FA5}">
                      <a16:colId xmlns:a16="http://schemas.microsoft.com/office/drawing/2014/main" val="2902898926"/>
                    </a:ext>
                  </a:extLst>
                </a:gridCol>
                <a:gridCol w="3714143">
                  <a:extLst>
                    <a:ext uri="{9D8B030D-6E8A-4147-A177-3AD203B41FA5}">
                      <a16:colId xmlns:a16="http://schemas.microsoft.com/office/drawing/2014/main" val="5260355"/>
                    </a:ext>
                  </a:extLst>
                </a:gridCol>
              </a:tblGrid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8058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Boolean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61890"/>
                  </a:ext>
                </a:extLst>
              </a:tr>
              <a:tr h="554045">
                <a:tc>
                  <a:txBody>
                    <a:bodyPr/>
                    <a:lstStyle/>
                    <a:p>
                      <a:r>
                        <a:rPr lang="en-US" dirty="0"/>
                        <a:t>The number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number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94213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value of the number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60491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“” (empty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characters”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15882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14437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information to determine a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9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B753-E136-4CD0-9FCE-7D1B230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=, == and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F832-9FBB-45AF-A091-BA69CA71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= </a:t>
            </a:r>
            <a:r>
              <a:rPr lang="en-US" dirty="0"/>
              <a:t>is for assignment only</a:t>
            </a:r>
          </a:p>
          <a:p>
            <a:r>
              <a:rPr lang="en-US" b="1" dirty="0"/>
              <a:t>==</a:t>
            </a:r>
            <a:r>
              <a:rPr lang="en-US" dirty="0"/>
              <a:t> attempts to perform numeric type coercion if the data types are different.</a:t>
            </a:r>
          </a:p>
          <a:p>
            <a:pPr lvl="1"/>
            <a:r>
              <a:rPr lang="en-US" dirty="0"/>
              <a:t>“10” == 10 // returns true</a:t>
            </a:r>
          </a:p>
          <a:p>
            <a:pPr lvl="1"/>
            <a:r>
              <a:rPr lang="en-US" dirty="0"/>
              <a:t>“ten” == 10 // returns false</a:t>
            </a:r>
          </a:p>
          <a:p>
            <a:r>
              <a:rPr lang="en-US" b="1" dirty="0"/>
              <a:t>===</a:t>
            </a:r>
            <a:r>
              <a:rPr lang="en-US" dirty="0"/>
              <a:t> does not allow type coercion to occur. Both the data type and value are checked to compare if the values are similar. </a:t>
            </a:r>
          </a:p>
          <a:p>
            <a:pPr lvl="1"/>
            <a:r>
              <a:rPr lang="en-US" dirty="0"/>
              <a:t>“10” === 10 // returns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E30B-BC94-4BB8-90B0-2A79560E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5D5BD-24E3-495E-B49D-C5BC824F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14F61-F170-4875-97D6-F0628799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99EB-A8FB-478F-9594-1227C0ED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create an array in JavaScript?</a:t>
            </a:r>
          </a:p>
          <a:p>
            <a:r>
              <a:rPr lang="en-US" dirty="0"/>
              <a:t>What are some useful array methods?</a:t>
            </a:r>
          </a:p>
          <a:p>
            <a:r>
              <a:rPr lang="en-US" dirty="0"/>
              <a:t>How can I access an element within an array?</a:t>
            </a:r>
          </a:p>
          <a:p>
            <a:r>
              <a:rPr lang="en-US" dirty="0"/>
              <a:t>Can I work with the various operators?</a:t>
            </a:r>
          </a:p>
          <a:p>
            <a:r>
              <a:rPr lang="en-US" dirty="0"/>
              <a:t>What is type coercion and when does it occur?</a:t>
            </a:r>
          </a:p>
          <a:p>
            <a:r>
              <a:rPr lang="en-US" dirty="0"/>
              <a:t>What is truthy and </a:t>
            </a:r>
            <a:r>
              <a:rPr lang="en-US" dirty="0" err="1"/>
              <a:t>falsy</a:t>
            </a:r>
            <a:r>
              <a:rPr lang="en-US" dirty="0"/>
              <a:t> in JavaScript?</a:t>
            </a:r>
          </a:p>
          <a:p>
            <a:r>
              <a:rPr lang="en-US" dirty="0"/>
              <a:t>Which data types are </a:t>
            </a:r>
            <a:r>
              <a:rPr lang="en-US" dirty="0" err="1"/>
              <a:t>falsy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411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JavaScript Arrays</a:t>
            </a:r>
          </a:p>
        </p:txBody>
      </p:sp>
    </p:spTree>
    <p:extLst>
      <p:ext uri="{BB962C8B-B14F-4D97-AF65-F5344CB8AC3E}">
        <p14:creationId xmlns:p14="http://schemas.microsoft.com/office/powerpoint/2010/main" val="7588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E708-7CA8-49CB-AF18-727ADE9F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9487-F742-4263-A0A2-AFFECB4D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47537"/>
            <a:ext cx="8383980" cy="5510463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</a:t>
            </a:r>
            <a:r>
              <a:rPr lang="en-US" b="1" dirty="0"/>
              <a:t>data structure</a:t>
            </a:r>
          </a:p>
          <a:p>
            <a:r>
              <a:rPr lang="en-US" b="1" dirty="0"/>
              <a:t>Data structure: </a:t>
            </a:r>
            <a:r>
              <a:rPr lang="en-US" dirty="0"/>
              <a:t>construct that allows us to group together and work with </a:t>
            </a:r>
            <a:r>
              <a:rPr lang="en-US" b="1" dirty="0"/>
              <a:t>multiple values</a:t>
            </a:r>
          </a:p>
          <a:p>
            <a:pPr lvl="1"/>
            <a:r>
              <a:rPr lang="en-US" dirty="0"/>
              <a:t>Pretty useful, since a variable can only hold one value</a:t>
            </a:r>
          </a:p>
          <a:p>
            <a:pPr lvl="1"/>
            <a:r>
              <a:rPr lang="en-US" dirty="0"/>
              <a:t>A variable can hold an array, the array holds multiple values</a:t>
            </a:r>
          </a:p>
          <a:p>
            <a:r>
              <a:rPr lang="en-US" dirty="0"/>
              <a:t>Characteristics of an array:</a:t>
            </a:r>
          </a:p>
          <a:p>
            <a:pPr lvl="1"/>
            <a:r>
              <a:rPr lang="en-US" b="1" dirty="0"/>
              <a:t>Indexed: </a:t>
            </a:r>
            <a:r>
              <a:rPr lang="en-US" dirty="0"/>
              <a:t>in an array, every position where you can put a value is represented by a number, or </a:t>
            </a:r>
            <a:r>
              <a:rPr lang="en-US" b="1" dirty="0"/>
              <a:t>index</a:t>
            </a:r>
          </a:p>
          <a:p>
            <a:pPr lvl="2"/>
            <a:r>
              <a:rPr lang="en-US" dirty="0"/>
              <a:t>The first index start at 0</a:t>
            </a:r>
          </a:p>
          <a:p>
            <a:pPr lvl="1"/>
            <a:r>
              <a:rPr lang="en-US" b="1" dirty="0"/>
              <a:t>Either fixed (</a:t>
            </a:r>
            <a:r>
              <a:rPr lang="en-US" dirty="0"/>
              <a:t>has a size limit)</a:t>
            </a:r>
            <a:r>
              <a:rPr lang="en-US" b="1" dirty="0"/>
              <a:t> or dynamic </a:t>
            </a:r>
            <a:r>
              <a:rPr lang="en-US" dirty="0"/>
              <a:t>(can change in size)</a:t>
            </a:r>
          </a:p>
          <a:p>
            <a:r>
              <a:rPr lang="en-US" dirty="0"/>
              <a:t>Most languages have their own implementations of an array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E852-46E7-4057-A26E-A89796B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4CA6F5-EC00-4E22-BD5F-638C16A2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Faster way of creating an array</a:t>
            </a:r>
          </a:p>
          <a:p>
            <a:r>
              <a:rPr lang="en-US" dirty="0"/>
              <a:t>Create an empty array by not giving it values: </a:t>
            </a:r>
            <a:r>
              <a:rPr lang="en-US" b="1" dirty="0"/>
              <a:t>[ ]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an empty array of whatever size you choose</a:t>
            </a:r>
          </a:p>
          <a:p>
            <a:r>
              <a:rPr lang="en-US" dirty="0"/>
              <a:t>You can choose to not pass in an initial size: </a:t>
            </a:r>
            <a:r>
              <a:rPr lang="en-US" b="1" dirty="0"/>
              <a:t>new Array()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DE1F-2921-4EA8-9505-66C168EE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in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78B4-96DF-4A70-869C-0022443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0020E9-4F51-48BB-A634-C9A2AED43913}"/>
              </a:ext>
            </a:extLst>
          </p:cNvPr>
          <p:cNvSpPr/>
          <p:nvPr/>
        </p:nvSpPr>
        <p:spPr>
          <a:xfrm>
            <a:off x="221056" y="144565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17D35-AED2-4BD1-9146-CC26361DE65C}"/>
              </a:ext>
            </a:extLst>
          </p:cNvPr>
          <p:cNvSpPr/>
          <p:nvPr/>
        </p:nvSpPr>
        <p:spPr>
          <a:xfrm>
            <a:off x="234679" y="1456343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A8C7E-3386-4325-9593-679835C582B7}"/>
              </a:ext>
            </a:extLst>
          </p:cNvPr>
          <p:cNvSpPr/>
          <p:nvPr/>
        </p:nvSpPr>
        <p:spPr>
          <a:xfrm>
            <a:off x="2931057" y="1456343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8A665-481D-42F3-9270-BF3637FE0258}"/>
              </a:ext>
            </a:extLst>
          </p:cNvPr>
          <p:cNvSpPr txBox="1"/>
          <p:nvPr/>
        </p:nvSpPr>
        <p:spPr>
          <a:xfrm>
            <a:off x="418064" y="1850920"/>
            <a:ext cx="344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Literal notation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720CA-790F-4B79-8A82-B03F495A5F6C}"/>
              </a:ext>
            </a:extLst>
          </p:cNvPr>
          <p:cNvSpPr txBox="1"/>
          <p:nvPr/>
        </p:nvSpPr>
        <p:spPr>
          <a:xfrm>
            <a:off x="3085088" y="187802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AF72A5-977F-46D4-BC8E-B1C8E569B8C4}"/>
              </a:ext>
            </a:extLst>
          </p:cNvPr>
          <p:cNvSpPr/>
          <p:nvPr/>
        </p:nvSpPr>
        <p:spPr>
          <a:xfrm>
            <a:off x="239678" y="1453243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0D237E-4504-4A69-B157-71B7D325C1DF}"/>
              </a:ext>
            </a:extLst>
          </p:cNvPr>
          <p:cNvSpPr/>
          <p:nvPr/>
        </p:nvSpPr>
        <p:spPr>
          <a:xfrm>
            <a:off x="207433" y="4179335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D3F0F4-04D2-4416-BEE1-A28250F2EF9F}"/>
              </a:ext>
            </a:extLst>
          </p:cNvPr>
          <p:cNvSpPr/>
          <p:nvPr/>
        </p:nvSpPr>
        <p:spPr>
          <a:xfrm>
            <a:off x="221056" y="4190027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27C55-4D38-4FE4-8B8E-DCB791EDA1F8}"/>
              </a:ext>
            </a:extLst>
          </p:cNvPr>
          <p:cNvSpPr/>
          <p:nvPr/>
        </p:nvSpPr>
        <p:spPr>
          <a:xfrm>
            <a:off x="2917434" y="4190027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9B603-4D8E-46E5-B4DD-4A1110C6B132}"/>
              </a:ext>
            </a:extLst>
          </p:cNvPr>
          <p:cNvSpPr txBox="1"/>
          <p:nvPr/>
        </p:nvSpPr>
        <p:spPr>
          <a:xfrm>
            <a:off x="401737" y="4404446"/>
            <a:ext cx="2358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Using a Constructor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23B9B-4BE9-4D47-95C5-823D6D8A1140}"/>
              </a:ext>
            </a:extLst>
          </p:cNvPr>
          <p:cNvSpPr txBox="1"/>
          <p:nvPr/>
        </p:nvSpPr>
        <p:spPr>
          <a:xfrm>
            <a:off x="3324665" y="463295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Array(10);</a:t>
            </a:r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84E426-DD45-48E2-AA1A-048DB8DE5D81}"/>
              </a:ext>
            </a:extLst>
          </p:cNvPr>
          <p:cNvSpPr/>
          <p:nvPr/>
        </p:nvSpPr>
        <p:spPr>
          <a:xfrm>
            <a:off x="226055" y="4186927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A24C-1A3B-402D-812E-CFB792B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 in JavaScript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A6E-55AE-434C-81FB-666A7738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8AD4C-EAA3-4640-A9F2-1E0EF8D5687A}"/>
              </a:ext>
            </a:extLst>
          </p:cNvPr>
          <p:cNvSpPr txBox="1"/>
          <p:nvPr/>
        </p:nvSpPr>
        <p:spPr>
          <a:xfrm>
            <a:off x="255824" y="4128185"/>
            <a:ext cx="917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[   ,  ,   ,   , 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5A63B-A226-4B99-8A84-CB4BA4F87D52}"/>
              </a:ext>
            </a:extLst>
          </p:cNvPr>
          <p:cNvSpPr/>
          <p:nvPr/>
        </p:nvSpPr>
        <p:spPr>
          <a:xfrm>
            <a:off x="990724" y="4906081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35B3D-B5DC-4E37-9285-4BE9FB98ECB3}"/>
              </a:ext>
            </a:extLst>
          </p:cNvPr>
          <p:cNvSpPr/>
          <p:nvPr/>
        </p:nvSpPr>
        <p:spPr>
          <a:xfrm>
            <a:off x="2528768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31B0F-2B28-4A82-9E5D-0DDF277FAE8D}"/>
              </a:ext>
            </a:extLst>
          </p:cNvPr>
          <p:cNvSpPr/>
          <p:nvPr/>
        </p:nvSpPr>
        <p:spPr>
          <a:xfrm>
            <a:off x="4145787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3A22-5C4B-4EE1-9AF6-65E365426C95}"/>
              </a:ext>
            </a:extLst>
          </p:cNvPr>
          <p:cNvSpPr/>
          <p:nvPr/>
        </p:nvSpPr>
        <p:spPr>
          <a:xfrm>
            <a:off x="5791111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AEF695-D41D-4279-B40F-D08A57234AA7}"/>
              </a:ext>
            </a:extLst>
          </p:cNvPr>
          <p:cNvSpPr/>
          <p:nvPr/>
        </p:nvSpPr>
        <p:spPr>
          <a:xfrm>
            <a:off x="7360875" y="4912057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E9FBD-6756-4923-98BE-15D241F31548}"/>
              </a:ext>
            </a:extLst>
          </p:cNvPr>
          <p:cNvSpPr txBox="1"/>
          <p:nvPr/>
        </p:nvSpPr>
        <p:spPr>
          <a:xfrm>
            <a:off x="7340635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4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4C855-A78D-437A-B41C-BD9187D7A74C}"/>
              </a:ext>
            </a:extLst>
          </p:cNvPr>
          <p:cNvSpPr txBox="1"/>
          <p:nvPr/>
        </p:nvSpPr>
        <p:spPr>
          <a:xfrm>
            <a:off x="5721540" y="6123868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3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A7E96-07AE-43EB-A0E9-D3037FD8C5E2}"/>
              </a:ext>
            </a:extLst>
          </p:cNvPr>
          <p:cNvSpPr txBox="1"/>
          <p:nvPr/>
        </p:nvSpPr>
        <p:spPr>
          <a:xfrm>
            <a:off x="4076215" y="6123866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2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BCD4B-B9FF-479F-A647-BC3322DC8F37}"/>
              </a:ext>
            </a:extLst>
          </p:cNvPr>
          <p:cNvSpPr txBox="1"/>
          <p:nvPr/>
        </p:nvSpPr>
        <p:spPr>
          <a:xfrm>
            <a:off x="2459187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1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6576D-8D91-46DB-A2F5-14A28195B215}"/>
              </a:ext>
            </a:extLst>
          </p:cNvPr>
          <p:cNvSpPr txBox="1"/>
          <p:nvPr/>
        </p:nvSpPr>
        <p:spPr>
          <a:xfrm>
            <a:off x="932293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0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3DAFC-1522-4269-9333-909987149449}"/>
              </a:ext>
            </a:extLst>
          </p:cNvPr>
          <p:cNvSpPr txBox="1"/>
          <p:nvPr/>
        </p:nvSpPr>
        <p:spPr>
          <a:xfrm>
            <a:off x="7340635" y="5017053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  <a:endParaRPr lang="en-US" sz="3600" b="1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5A72A-A68E-4717-8EF0-FFEC40BAFCB4}"/>
              </a:ext>
            </a:extLst>
          </p:cNvPr>
          <p:cNvSpPr txBox="1"/>
          <p:nvPr/>
        </p:nvSpPr>
        <p:spPr>
          <a:xfrm>
            <a:off x="4115923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endParaRPr lang="en-US" sz="3600" b="1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75796-2E4A-4156-8932-707A9F8863C1}"/>
              </a:ext>
            </a:extLst>
          </p:cNvPr>
          <p:cNvSpPr txBox="1"/>
          <p:nvPr/>
        </p:nvSpPr>
        <p:spPr>
          <a:xfrm>
            <a:off x="5742566" y="5013187"/>
            <a:ext cx="89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  <a:endParaRPr lang="en-US" sz="3200" b="1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7D366-8A78-4C03-8FEB-022FC9AEB2A4}"/>
              </a:ext>
            </a:extLst>
          </p:cNvPr>
          <p:cNvSpPr txBox="1"/>
          <p:nvPr/>
        </p:nvSpPr>
        <p:spPr>
          <a:xfrm>
            <a:off x="2497378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  <a:endParaRPr lang="en-US" sz="3600" b="1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D34CE-3C94-4ABE-B046-904169ECD2E8}"/>
              </a:ext>
            </a:extLst>
          </p:cNvPr>
          <p:cNvSpPr txBox="1"/>
          <p:nvPr/>
        </p:nvSpPr>
        <p:spPr>
          <a:xfrm>
            <a:off x="942181" y="4981214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  <a:endParaRPr lang="en-US" sz="3600" b="1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59A7F-C408-417F-A5A1-4C6087B116D3}"/>
              </a:ext>
            </a:extLst>
          </p:cNvPr>
          <p:cNvSpPr txBox="1"/>
          <p:nvPr/>
        </p:nvSpPr>
        <p:spPr>
          <a:xfrm>
            <a:off x="380010" y="1378811"/>
            <a:ext cx="8262533" cy="2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array and save it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array elements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8ED-DCD4-4CB3-A743-F70B4CD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8778-AB34-4592-861F-15E457AF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8286"/>
            <a:ext cx="4466122" cy="5529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Adding to an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prints 2 4 6 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Changing an index’s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8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2D29-CB29-4546-97A9-9CC20C1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1F2BEA-153D-46CD-8403-0E176ED85F5E}"/>
              </a:ext>
            </a:extLst>
          </p:cNvPr>
          <p:cNvSpPr txBox="1">
            <a:spLocks/>
          </p:cNvSpPr>
          <p:nvPr/>
        </p:nvSpPr>
        <p:spPr>
          <a:xfrm>
            <a:off x="4225491" y="1058779"/>
            <a:ext cx="4918509" cy="5799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Removing from an array: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Getting the size of the array: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size =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console.log(size);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3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2080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</a:rPr>
              <a:t>operator:</a:t>
            </a:r>
            <a:r>
              <a:rPr lang="en-US" dirty="0">
                <a:effectLst/>
                <a:latin typeface="Calibri" panose="020F0502020204030204" pitchFamily="34" charset="0"/>
              </a:rPr>
              <a:t> special symbol that can be applied to a set of </a:t>
            </a:r>
            <a:r>
              <a:rPr lang="en-US" b="1" dirty="0">
                <a:effectLst/>
                <a:latin typeface="Calibri" panose="020F0502020204030204" pitchFamily="34" charset="0"/>
              </a:rPr>
              <a:t>operands</a:t>
            </a:r>
            <a:r>
              <a:rPr lang="en-US" dirty="0">
                <a:effectLst/>
                <a:latin typeface="Calibri" panose="020F0502020204030204" pitchFamily="34" charset="0"/>
              </a:rPr>
              <a:t> and that returns a result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 operands are usually some kind of </a:t>
            </a:r>
            <a:r>
              <a:rPr lang="en-US" b="1" dirty="0">
                <a:latin typeface="Calibri" panose="020F0502020204030204" pitchFamily="34" charset="0"/>
              </a:rPr>
              <a:t>expression</a:t>
            </a:r>
            <a:r>
              <a:rPr lang="en-US" dirty="0">
                <a:latin typeface="Calibri" panose="020F0502020204030204" pitchFamily="34" charset="0"/>
              </a:rPr>
              <a:t>, like a variable, literal value,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8EDF-1AA8-45C3-9A5B-AC26E4EA09EA}"/>
              </a:ext>
            </a:extLst>
          </p:cNvPr>
          <p:cNvSpPr txBox="1"/>
          <p:nvPr/>
        </p:nvSpPr>
        <p:spPr>
          <a:xfrm>
            <a:off x="857865" y="4175642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220015" y="3516150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239065" y="4016306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770609" y="35161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770609" y="39909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4019923" y="4175643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A17DB-835B-4CA0-9579-33F711BB6352}"/>
              </a:ext>
            </a:extLst>
          </p:cNvPr>
          <p:cNvSpPr txBox="1"/>
          <p:nvPr/>
        </p:nvSpPr>
        <p:spPr>
          <a:xfrm>
            <a:off x="761683" y="561551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A841-7395-40B0-B720-3F2366B427E8}"/>
              </a:ext>
            </a:extLst>
          </p:cNvPr>
          <p:cNvSpPr txBox="1"/>
          <p:nvPr/>
        </p:nvSpPr>
        <p:spPr>
          <a:xfrm>
            <a:off x="3773756" y="553793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26A3B-D367-48DD-AF42-7BCF1BF06DE1}"/>
              </a:ext>
            </a:extLst>
          </p:cNvPr>
          <p:cNvCxnSpPr>
            <a:endCxn id="5" idx="2"/>
          </p:cNvCxnSpPr>
          <p:nvPr/>
        </p:nvCxnSpPr>
        <p:spPr>
          <a:xfrm flipV="1">
            <a:off x="1644298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DB2DF-F1BA-40F8-A214-3B5CC302133C}"/>
              </a:ext>
            </a:extLst>
          </p:cNvPr>
          <p:cNvCxnSpPr/>
          <p:nvPr/>
        </p:nvCxnSpPr>
        <p:spPr>
          <a:xfrm flipV="1">
            <a:off x="4797073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133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81ECE2B6-DE4A-4636-BC06-C541D55B9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EFB093-BB00-491F-969A-627CCC4A35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31A17-0B32-4BD9-A673-D75DF2F27988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4081</TotalTime>
  <Words>1683</Words>
  <Application>Microsoft Office PowerPoint</Application>
  <PresentationFormat>On-screen Show (4:3)</PresentationFormat>
  <Paragraphs>371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2_Custom Design</vt:lpstr>
      <vt:lpstr>Arrays, Operators, DataTypes (In-Depth)</vt:lpstr>
      <vt:lpstr>Key Topics</vt:lpstr>
      <vt:lpstr>PowerPoint Presentation</vt:lpstr>
      <vt:lpstr>What is an Array?</vt:lpstr>
      <vt:lpstr>Creating Arrays in JavaScript</vt:lpstr>
      <vt:lpstr>Accessing Array Elements in JavaScript </vt:lpstr>
      <vt:lpstr>Working with Arrays in JavaScript</vt:lpstr>
      <vt:lpstr>PowerPoint Presentation</vt:lpstr>
      <vt:lpstr>What is an Operator?</vt:lpstr>
      <vt:lpstr>Operators and their Precedence</vt:lpstr>
      <vt:lpstr>PowerPoint Presentation</vt:lpstr>
      <vt:lpstr>PowerPoint Presentation</vt:lpstr>
      <vt:lpstr>Precedence Examples</vt:lpstr>
      <vt:lpstr>PowerPoint Presentation</vt:lpstr>
      <vt:lpstr>Boolean Operators</vt:lpstr>
      <vt:lpstr>Truth Tables</vt:lpstr>
      <vt:lpstr>Practice – Move around Rectangles!</vt:lpstr>
      <vt:lpstr>Operator Precedence</vt:lpstr>
      <vt:lpstr>PowerPoint Presentation</vt:lpstr>
      <vt:lpstr>Data Types Review</vt:lpstr>
      <vt:lpstr>Type Coercion</vt:lpstr>
      <vt:lpstr>Boolean Coercion</vt:lpstr>
      <vt:lpstr>Truthy or Falsy</vt:lpstr>
      <vt:lpstr>=, == and ===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27</cp:revision>
  <cp:lastPrinted>2016-06-20T20:58:50Z</cp:lastPrinted>
  <dcterms:created xsi:type="dcterms:W3CDTF">2016-11-09T18:19:08Z</dcterms:created>
  <dcterms:modified xsi:type="dcterms:W3CDTF">2022-04-12T21:45:11Z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