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1214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2"/>
      </p:cViewPr>
      <p:guideLst>
        <p:guide orient="horz" pos="1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01604"/>
            <a:ext cx="7772400" cy="13121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68794"/>
            <a:ext cx="6400800" cy="15643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1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1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84208"/>
            <a:ext cx="2057400" cy="39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84208"/>
            <a:ext cx="6019800" cy="39165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8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9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933568"/>
            <a:ext cx="77724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94511"/>
            <a:ext cx="77724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08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1246"/>
            <a:ext cx="4038600" cy="3029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1246"/>
            <a:ext cx="4038600" cy="3029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45140"/>
            <a:ext cx="8229600" cy="102023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70230"/>
            <a:ext cx="4040188" cy="571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941278"/>
            <a:ext cx="4040188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0" y="1370230"/>
            <a:ext cx="4041775" cy="571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0" y="1941278"/>
            <a:ext cx="4041775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7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82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43722"/>
            <a:ext cx="3008313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43724"/>
            <a:ext cx="5111750" cy="52244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280962"/>
            <a:ext cx="3008313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284979"/>
            <a:ext cx="5486400" cy="50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46958"/>
            <a:ext cx="5486400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790848"/>
            <a:ext cx="54864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9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45140"/>
            <a:ext cx="8229600" cy="102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28329"/>
            <a:ext cx="8229600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673633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B0A3-E534-45D9-BCD3-FE3266CCD0D9}" type="datetimeFigureOut">
              <a:rPr lang="zh-TW" altLang="en-US" smtClean="0"/>
              <a:t>2015/11/4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673633"/>
            <a:ext cx="2895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673633"/>
            <a:ext cx="2133600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DBFF-B66B-4B22-B5A9-A1203E28AF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/>
          <p:cNvSpPr/>
          <p:nvPr/>
        </p:nvSpPr>
        <p:spPr>
          <a:xfrm>
            <a:off x="539552" y="440750"/>
            <a:ext cx="2232248" cy="1143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header</a:t>
            </a:r>
            <a:endParaRPr lang="zh-TW" altLang="en-US" sz="1200" dirty="0"/>
          </a:p>
        </p:txBody>
      </p:sp>
      <p:sp>
        <p:nvSpPr>
          <p:cNvPr id="210" name="矩形 209"/>
          <p:cNvSpPr/>
          <p:nvPr/>
        </p:nvSpPr>
        <p:spPr>
          <a:xfrm>
            <a:off x="683568" y="576582"/>
            <a:ext cx="1944216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nav</a:t>
            </a:r>
            <a:endParaRPr lang="zh-TW" altLang="en-US" sz="1200" dirty="0"/>
          </a:p>
        </p:txBody>
      </p:sp>
      <p:sp>
        <p:nvSpPr>
          <p:cNvPr id="211" name="矩形 210"/>
          <p:cNvSpPr/>
          <p:nvPr/>
        </p:nvSpPr>
        <p:spPr>
          <a:xfrm>
            <a:off x="539554" y="1584694"/>
            <a:ext cx="2233425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smtClean="0"/>
              <a:t>history</a:t>
            </a:r>
            <a:endParaRPr lang="zh-TW" altLang="en-US" sz="1200" dirty="0"/>
          </a:p>
        </p:txBody>
      </p:sp>
      <p:grpSp>
        <p:nvGrpSpPr>
          <p:cNvPr id="212" name="群組 211"/>
          <p:cNvGrpSpPr/>
          <p:nvPr/>
        </p:nvGrpSpPr>
        <p:grpSpPr>
          <a:xfrm>
            <a:off x="540729" y="3960958"/>
            <a:ext cx="2232248" cy="1152128"/>
            <a:chOff x="107504" y="1995686"/>
            <a:chExt cx="2232248" cy="1152128"/>
          </a:xfrm>
        </p:grpSpPr>
        <p:sp>
          <p:nvSpPr>
            <p:cNvPr id="213" name="矩形 212"/>
            <p:cNvSpPr/>
            <p:nvPr/>
          </p:nvSpPr>
          <p:spPr>
            <a:xfrm>
              <a:off x="107504" y="1995686"/>
              <a:ext cx="2232248" cy="11521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r>
                <a:rPr lang="en-US" altLang="zh-TW" sz="1200" dirty="0" smtClean="0"/>
                <a:t>Section: </a:t>
              </a:r>
              <a:r>
                <a:rPr lang="en-US" altLang="zh-TW" sz="1200" dirty="0" err="1" smtClean="0"/>
                <a:t>hotSpot</a:t>
              </a:r>
              <a:endParaRPr lang="zh-TW" altLang="en-US" sz="1200" dirty="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79512" y="206769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611560" y="206769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044196" y="207896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475656" y="207896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907704" y="207896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79512" y="249261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611560" y="2492614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044196" y="250388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75656" y="250388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907704" y="2503882"/>
              <a:ext cx="360040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700" dirty="0" smtClean="0"/>
                <a:t>item</a:t>
              </a:r>
              <a:endParaRPr lang="zh-TW" altLang="en-US" sz="700" dirty="0"/>
            </a:p>
          </p:txBody>
        </p:sp>
      </p:grpSp>
      <p:grpSp>
        <p:nvGrpSpPr>
          <p:cNvPr id="224" name="群組 223"/>
          <p:cNvGrpSpPr/>
          <p:nvPr/>
        </p:nvGrpSpPr>
        <p:grpSpPr>
          <a:xfrm>
            <a:off x="540140" y="3168871"/>
            <a:ext cx="2232248" cy="791773"/>
            <a:chOff x="107504" y="3148128"/>
            <a:chExt cx="2232248" cy="791773"/>
          </a:xfrm>
        </p:grpSpPr>
        <p:sp>
          <p:nvSpPr>
            <p:cNvPr id="225" name="矩形 224"/>
            <p:cNvSpPr/>
            <p:nvPr/>
          </p:nvSpPr>
          <p:spPr>
            <a:xfrm>
              <a:off x="107504" y="3148128"/>
              <a:ext cx="2232248" cy="7917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r>
                <a:rPr lang="en-US" altLang="zh-TW" sz="1200" dirty="0" smtClean="0"/>
                <a:t>Section: </a:t>
              </a:r>
              <a:r>
                <a:rPr lang="en-US" altLang="zh-TW" sz="1200" dirty="0" err="1" smtClean="0"/>
                <a:t>localFood</a:t>
              </a:r>
              <a:endParaRPr lang="zh-TW" altLang="en-US" sz="1200" dirty="0"/>
            </a:p>
          </p:txBody>
        </p:sp>
        <p:grpSp>
          <p:nvGrpSpPr>
            <p:cNvPr id="226" name="群組 225"/>
            <p:cNvGrpSpPr/>
            <p:nvPr/>
          </p:nvGrpSpPr>
          <p:grpSpPr>
            <a:xfrm>
              <a:off x="359532" y="3291830"/>
              <a:ext cx="1710190" cy="360040"/>
              <a:chOff x="359532" y="3219822"/>
              <a:chExt cx="1710190" cy="360040"/>
            </a:xfrm>
          </p:grpSpPr>
          <p:sp>
            <p:nvSpPr>
              <p:cNvPr id="227" name="橢圓 226"/>
              <p:cNvSpPr/>
              <p:nvPr/>
            </p:nvSpPr>
            <p:spPr>
              <a:xfrm>
                <a:off x="395536" y="321982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300" dirty="0"/>
              </a:p>
            </p:txBody>
          </p:sp>
          <p:sp>
            <p:nvSpPr>
              <p:cNvPr id="228" name="文字方塊 227"/>
              <p:cNvSpPr txBox="1"/>
              <p:nvPr/>
            </p:nvSpPr>
            <p:spPr>
              <a:xfrm>
                <a:off x="359532" y="3261342"/>
                <a:ext cx="4680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smtClean="0"/>
                  <a:t>item</a:t>
                </a:r>
                <a:endParaRPr lang="en-US" altLang="zh-TW" sz="2000" dirty="0" smtClean="0"/>
              </a:p>
            </p:txBody>
          </p:sp>
          <p:sp>
            <p:nvSpPr>
              <p:cNvPr id="229" name="橢圓 228"/>
              <p:cNvSpPr/>
              <p:nvPr/>
            </p:nvSpPr>
            <p:spPr>
              <a:xfrm>
                <a:off x="1027306" y="321982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300" dirty="0"/>
              </a:p>
            </p:txBody>
          </p:sp>
          <p:sp>
            <p:nvSpPr>
              <p:cNvPr id="230" name="文字方塊 229"/>
              <p:cNvSpPr txBox="1"/>
              <p:nvPr/>
            </p:nvSpPr>
            <p:spPr>
              <a:xfrm>
                <a:off x="991302" y="3261342"/>
                <a:ext cx="4680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smtClean="0"/>
                  <a:t>item</a:t>
                </a:r>
                <a:endParaRPr lang="en-US" altLang="zh-TW" sz="2000" dirty="0" smtClean="0"/>
              </a:p>
            </p:txBody>
          </p:sp>
          <p:sp>
            <p:nvSpPr>
              <p:cNvPr id="231" name="橢圓 230"/>
              <p:cNvSpPr/>
              <p:nvPr/>
            </p:nvSpPr>
            <p:spPr>
              <a:xfrm>
                <a:off x="1637674" y="321982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300" dirty="0"/>
              </a:p>
            </p:txBody>
          </p:sp>
          <p:sp>
            <p:nvSpPr>
              <p:cNvPr id="232" name="文字方塊 231"/>
              <p:cNvSpPr txBox="1"/>
              <p:nvPr/>
            </p:nvSpPr>
            <p:spPr>
              <a:xfrm>
                <a:off x="1601670" y="3261342"/>
                <a:ext cx="4680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100" dirty="0" smtClean="0"/>
                  <a:t>item</a:t>
                </a:r>
                <a:endParaRPr lang="en-US" altLang="zh-TW" sz="2000" dirty="0" smtClean="0"/>
              </a:p>
            </p:txBody>
          </p:sp>
        </p:grpSp>
      </p:grpSp>
      <p:grpSp>
        <p:nvGrpSpPr>
          <p:cNvPr id="233" name="群組 232"/>
          <p:cNvGrpSpPr/>
          <p:nvPr/>
        </p:nvGrpSpPr>
        <p:grpSpPr>
          <a:xfrm>
            <a:off x="1413025" y="1656702"/>
            <a:ext cx="462077" cy="432048"/>
            <a:chOff x="980975" y="1347614"/>
            <a:chExt cx="462077" cy="432048"/>
          </a:xfrm>
        </p:grpSpPr>
        <p:sp>
          <p:nvSpPr>
            <p:cNvPr id="234" name="橢圓 233"/>
            <p:cNvSpPr/>
            <p:nvPr/>
          </p:nvSpPr>
          <p:spPr>
            <a:xfrm>
              <a:off x="980975" y="1347614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600" dirty="0"/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1011004" y="1436680"/>
              <a:ext cx="4320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err="1" smtClean="0"/>
                <a:t>img</a:t>
              </a:r>
              <a:endParaRPr lang="zh-TW" altLang="en-US" sz="1050" dirty="0" smtClean="0"/>
            </a:p>
          </p:txBody>
        </p:sp>
      </p:grpSp>
      <p:sp>
        <p:nvSpPr>
          <p:cNvPr id="236" name="矩形 235"/>
          <p:cNvSpPr/>
          <p:nvPr/>
        </p:nvSpPr>
        <p:spPr>
          <a:xfrm>
            <a:off x="683568" y="1656702"/>
            <a:ext cx="6480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grpSp>
        <p:nvGrpSpPr>
          <p:cNvPr id="237" name="群組 236"/>
          <p:cNvGrpSpPr/>
          <p:nvPr/>
        </p:nvGrpSpPr>
        <p:grpSpPr>
          <a:xfrm>
            <a:off x="1408337" y="2160758"/>
            <a:ext cx="462077" cy="432048"/>
            <a:chOff x="980975" y="1347614"/>
            <a:chExt cx="462077" cy="432048"/>
          </a:xfrm>
        </p:grpSpPr>
        <p:sp>
          <p:nvSpPr>
            <p:cNvPr id="238" name="橢圓 237"/>
            <p:cNvSpPr/>
            <p:nvPr/>
          </p:nvSpPr>
          <p:spPr>
            <a:xfrm>
              <a:off x="980975" y="1347614"/>
              <a:ext cx="432048" cy="4320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600" dirty="0"/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1011004" y="1436680"/>
              <a:ext cx="4320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50" dirty="0" err="1" smtClean="0"/>
                <a:t>img</a:t>
              </a:r>
              <a:endParaRPr lang="zh-TW" altLang="en-US" sz="1050" dirty="0" smtClean="0"/>
            </a:p>
          </p:txBody>
        </p:sp>
      </p:grpSp>
      <p:sp>
        <p:nvSpPr>
          <p:cNvPr id="240" name="矩形 239"/>
          <p:cNvSpPr/>
          <p:nvPr/>
        </p:nvSpPr>
        <p:spPr>
          <a:xfrm>
            <a:off x="1943708" y="2160758"/>
            <a:ext cx="64807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cxnSp>
        <p:nvCxnSpPr>
          <p:cNvPr id="241" name="直線接點 240"/>
          <p:cNvCxnSpPr>
            <a:stCxn id="234" idx="4"/>
            <a:endCxn id="238" idx="0"/>
          </p:cNvCxnSpPr>
          <p:nvPr/>
        </p:nvCxnSpPr>
        <p:spPr>
          <a:xfrm flipH="1">
            <a:off x="1624359" y="2088750"/>
            <a:ext cx="468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H="1">
            <a:off x="1619671" y="2592806"/>
            <a:ext cx="468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/>
          <p:cNvSpPr txBox="1"/>
          <p:nvPr/>
        </p:nvSpPr>
        <p:spPr>
          <a:xfrm>
            <a:off x="1403648" y="5652988"/>
            <a:ext cx="70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desktop</a:t>
            </a:r>
            <a:endParaRPr lang="zh-TW" altLang="en-US" sz="1200" dirty="0"/>
          </a:p>
        </p:txBody>
      </p:sp>
      <p:sp>
        <p:nvSpPr>
          <p:cNvPr id="244" name="矩形 243"/>
          <p:cNvSpPr/>
          <p:nvPr/>
        </p:nvSpPr>
        <p:spPr>
          <a:xfrm>
            <a:off x="3354664" y="440750"/>
            <a:ext cx="2233425" cy="85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header</a:t>
            </a:r>
            <a:endParaRPr lang="zh-TW" altLang="en-US" sz="1200" dirty="0"/>
          </a:p>
        </p:txBody>
      </p:sp>
      <p:sp>
        <p:nvSpPr>
          <p:cNvPr id="245" name="矩形 244"/>
          <p:cNvSpPr/>
          <p:nvPr/>
        </p:nvSpPr>
        <p:spPr>
          <a:xfrm>
            <a:off x="3493057" y="576582"/>
            <a:ext cx="1944216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nav</a:t>
            </a:r>
            <a:endParaRPr lang="zh-TW" altLang="en-US" sz="1200" dirty="0"/>
          </a:p>
        </p:txBody>
      </p:sp>
      <p:sp>
        <p:nvSpPr>
          <p:cNvPr id="246" name="矩形 245"/>
          <p:cNvSpPr/>
          <p:nvPr/>
        </p:nvSpPr>
        <p:spPr>
          <a:xfrm>
            <a:off x="3357014" y="3960643"/>
            <a:ext cx="223342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hotSpot</a:t>
            </a:r>
            <a:endParaRPr lang="zh-TW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4141046" y="4043919"/>
            <a:ext cx="3602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48" name="矩形 247"/>
          <p:cNvSpPr/>
          <p:nvPr/>
        </p:nvSpPr>
        <p:spPr>
          <a:xfrm>
            <a:off x="4573321" y="4043919"/>
            <a:ext cx="3602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49" name="矩形 248"/>
          <p:cNvSpPr/>
          <p:nvPr/>
        </p:nvSpPr>
        <p:spPr>
          <a:xfrm>
            <a:off x="4141046" y="4468839"/>
            <a:ext cx="3602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50" name="矩形 249"/>
          <p:cNvSpPr/>
          <p:nvPr/>
        </p:nvSpPr>
        <p:spPr>
          <a:xfrm>
            <a:off x="4573321" y="4468839"/>
            <a:ext cx="360230" cy="36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51" name="矩形 250"/>
          <p:cNvSpPr/>
          <p:nvPr/>
        </p:nvSpPr>
        <p:spPr>
          <a:xfrm>
            <a:off x="3357476" y="2492940"/>
            <a:ext cx="2233425" cy="1466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localFood</a:t>
            </a:r>
            <a:endParaRPr lang="zh-TW" altLang="en-US" sz="1200" dirty="0"/>
          </a:p>
        </p:txBody>
      </p:sp>
      <p:sp>
        <p:nvSpPr>
          <p:cNvPr id="252" name="橢圓 251"/>
          <p:cNvSpPr/>
          <p:nvPr/>
        </p:nvSpPr>
        <p:spPr>
          <a:xfrm>
            <a:off x="4318917" y="2545213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00" dirty="0"/>
          </a:p>
        </p:txBody>
      </p:sp>
      <p:sp>
        <p:nvSpPr>
          <p:cNvPr id="253" name="文字方塊 252"/>
          <p:cNvSpPr txBox="1"/>
          <p:nvPr/>
        </p:nvSpPr>
        <p:spPr>
          <a:xfrm>
            <a:off x="4282913" y="2586733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item</a:t>
            </a:r>
            <a:endParaRPr lang="en-US" altLang="zh-TW" sz="2000" dirty="0" smtClean="0"/>
          </a:p>
        </p:txBody>
      </p:sp>
      <p:sp>
        <p:nvSpPr>
          <p:cNvPr id="254" name="橢圓 253"/>
          <p:cNvSpPr/>
          <p:nvPr/>
        </p:nvSpPr>
        <p:spPr>
          <a:xfrm>
            <a:off x="4323961" y="3383412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00" dirty="0"/>
          </a:p>
        </p:txBody>
      </p:sp>
      <p:sp>
        <p:nvSpPr>
          <p:cNvPr id="255" name="文字方塊 254"/>
          <p:cNvSpPr txBox="1"/>
          <p:nvPr/>
        </p:nvSpPr>
        <p:spPr>
          <a:xfrm>
            <a:off x="4287957" y="3424932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item</a:t>
            </a:r>
            <a:endParaRPr lang="en-US" altLang="zh-TW" sz="2000" dirty="0" smtClean="0"/>
          </a:p>
        </p:txBody>
      </p:sp>
      <p:sp>
        <p:nvSpPr>
          <p:cNvPr id="256" name="橢圓 255"/>
          <p:cNvSpPr/>
          <p:nvPr/>
        </p:nvSpPr>
        <p:spPr>
          <a:xfrm>
            <a:off x="4328401" y="2970044"/>
            <a:ext cx="360040" cy="36004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300" dirty="0"/>
          </a:p>
        </p:txBody>
      </p:sp>
      <p:sp>
        <p:nvSpPr>
          <p:cNvPr id="257" name="文字方塊 256"/>
          <p:cNvSpPr txBox="1"/>
          <p:nvPr/>
        </p:nvSpPr>
        <p:spPr>
          <a:xfrm>
            <a:off x="4292397" y="3011564"/>
            <a:ext cx="46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item</a:t>
            </a:r>
            <a:endParaRPr lang="en-US" altLang="zh-TW" sz="2000" dirty="0" smtClean="0"/>
          </a:p>
        </p:txBody>
      </p:sp>
      <p:grpSp>
        <p:nvGrpSpPr>
          <p:cNvPr id="258" name="群組 257"/>
          <p:cNvGrpSpPr/>
          <p:nvPr/>
        </p:nvGrpSpPr>
        <p:grpSpPr>
          <a:xfrm>
            <a:off x="3354665" y="1296662"/>
            <a:ext cx="2233425" cy="1207078"/>
            <a:chOff x="3275856" y="1275606"/>
            <a:chExt cx="2233425" cy="1397669"/>
          </a:xfrm>
        </p:grpSpPr>
        <p:sp>
          <p:nvSpPr>
            <p:cNvPr id="259" name="矩形 258"/>
            <p:cNvSpPr/>
            <p:nvPr/>
          </p:nvSpPr>
          <p:spPr>
            <a:xfrm>
              <a:off x="3275856" y="1275606"/>
              <a:ext cx="2233425" cy="13976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endParaRPr lang="en-US" altLang="zh-TW" sz="1200" dirty="0"/>
            </a:p>
            <a:p>
              <a:pPr algn="ctr"/>
              <a:endParaRPr lang="en-US" altLang="zh-TW" sz="1200" dirty="0" smtClean="0"/>
            </a:p>
            <a:p>
              <a:pPr algn="ctr"/>
              <a:r>
                <a:rPr lang="en-US" altLang="zh-TW" sz="1200" dirty="0"/>
                <a:t>S</a:t>
              </a:r>
              <a:r>
                <a:rPr lang="en-US" altLang="zh-TW" sz="1200" dirty="0" smtClean="0"/>
                <a:t>ection: </a:t>
              </a:r>
              <a:r>
                <a:rPr lang="en-US" altLang="zh-TW" sz="1200" dirty="0" smtClean="0"/>
                <a:t>history</a:t>
              </a:r>
              <a:endParaRPr lang="zh-TW" altLang="en-US" sz="1200" dirty="0"/>
            </a:p>
          </p:txBody>
        </p:sp>
        <p:grpSp>
          <p:nvGrpSpPr>
            <p:cNvPr id="260" name="群組 259"/>
            <p:cNvGrpSpPr/>
            <p:nvPr/>
          </p:nvGrpSpPr>
          <p:grpSpPr>
            <a:xfrm>
              <a:off x="4149327" y="1347614"/>
              <a:ext cx="462077" cy="432048"/>
              <a:chOff x="980975" y="1347614"/>
              <a:chExt cx="462077" cy="432048"/>
            </a:xfrm>
          </p:grpSpPr>
          <p:sp>
            <p:nvSpPr>
              <p:cNvPr id="268" name="橢圓 267"/>
              <p:cNvSpPr/>
              <p:nvPr/>
            </p:nvSpPr>
            <p:spPr>
              <a:xfrm>
                <a:off x="980975" y="134761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600" dirty="0"/>
              </a:p>
            </p:txBody>
          </p:sp>
          <p:sp>
            <p:nvSpPr>
              <p:cNvPr id="269" name="文字方塊 268"/>
              <p:cNvSpPr txBox="1"/>
              <p:nvPr/>
            </p:nvSpPr>
            <p:spPr>
              <a:xfrm>
                <a:off x="1011004" y="1436681"/>
                <a:ext cx="432048" cy="29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 err="1" smtClean="0"/>
                  <a:t>img</a:t>
                </a:r>
                <a:endParaRPr lang="zh-TW" altLang="en-US" sz="1050" dirty="0" smtClean="0"/>
              </a:p>
            </p:txBody>
          </p:sp>
        </p:grpSp>
        <p:sp>
          <p:nvSpPr>
            <p:cNvPr id="261" name="矩形 260"/>
            <p:cNvSpPr/>
            <p:nvPr/>
          </p:nvSpPr>
          <p:spPr>
            <a:xfrm>
              <a:off x="3419872" y="1347614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panel</a:t>
              </a:r>
              <a:endParaRPr lang="zh-TW" altLang="en-US" sz="1100" dirty="0"/>
            </a:p>
          </p:txBody>
        </p:sp>
        <p:grpSp>
          <p:nvGrpSpPr>
            <p:cNvPr id="262" name="群組 261"/>
            <p:cNvGrpSpPr/>
            <p:nvPr/>
          </p:nvGrpSpPr>
          <p:grpSpPr>
            <a:xfrm>
              <a:off x="4144639" y="1851670"/>
              <a:ext cx="462077" cy="432048"/>
              <a:chOff x="980975" y="1347614"/>
              <a:chExt cx="462077" cy="432048"/>
            </a:xfrm>
          </p:grpSpPr>
          <p:sp>
            <p:nvSpPr>
              <p:cNvPr id="266" name="橢圓 265"/>
              <p:cNvSpPr/>
              <p:nvPr/>
            </p:nvSpPr>
            <p:spPr>
              <a:xfrm>
                <a:off x="980975" y="134761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600" dirty="0"/>
              </a:p>
            </p:txBody>
          </p:sp>
          <p:sp>
            <p:nvSpPr>
              <p:cNvPr id="267" name="文字方塊 266"/>
              <p:cNvSpPr txBox="1"/>
              <p:nvPr/>
            </p:nvSpPr>
            <p:spPr>
              <a:xfrm>
                <a:off x="1011004" y="1436681"/>
                <a:ext cx="432048" cy="29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50" dirty="0" err="1" smtClean="0"/>
                  <a:t>img</a:t>
                </a:r>
                <a:endParaRPr lang="zh-TW" altLang="en-US" sz="1050" dirty="0" smtClean="0"/>
              </a:p>
            </p:txBody>
          </p:sp>
        </p:grpSp>
        <p:sp>
          <p:nvSpPr>
            <p:cNvPr id="263" name="矩形 262"/>
            <p:cNvSpPr/>
            <p:nvPr/>
          </p:nvSpPr>
          <p:spPr>
            <a:xfrm>
              <a:off x="4680012" y="1851670"/>
              <a:ext cx="648072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/>
                <a:t>panel</a:t>
              </a:r>
              <a:endParaRPr lang="zh-TW" altLang="en-US" sz="1100" dirty="0"/>
            </a:p>
          </p:txBody>
        </p:sp>
        <p:cxnSp>
          <p:nvCxnSpPr>
            <p:cNvPr id="264" name="直線接點 263"/>
            <p:cNvCxnSpPr>
              <a:stCxn id="268" idx="4"/>
              <a:endCxn id="266" idx="0"/>
            </p:cNvCxnSpPr>
            <p:nvPr/>
          </p:nvCxnSpPr>
          <p:spPr>
            <a:xfrm flipH="1">
              <a:off x="4360663" y="1779662"/>
              <a:ext cx="468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4355975" y="2283718"/>
              <a:ext cx="4688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文字方塊 269"/>
          <p:cNvSpPr txBox="1"/>
          <p:nvPr/>
        </p:nvSpPr>
        <p:spPr>
          <a:xfrm>
            <a:off x="4213137" y="5652988"/>
            <a:ext cx="70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tablet</a:t>
            </a:r>
            <a:endParaRPr lang="zh-TW" altLang="en-US" sz="1200" dirty="0"/>
          </a:p>
        </p:txBody>
      </p:sp>
      <p:sp>
        <p:nvSpPr>
          <p:cNvPr id="271" name="矩形 270"/>
          <p:cNvSpPr/>
          <p:nvPr/>
        </p:nvSpPr>
        <p:spPr>
          <a:xfrm>
            <a:off x="6373377" y="440750"/>
            <a:ext cx="2233425" cy="855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header</a:t>
            </a:r>
            <a:endParaRPr lang="zh-TW" altLang="en-US" sz="1200" dirty="0"/>
          </a:p>
        </p:txBody>
      </p:sp>
      <p:sp>
        <p:nvSpPr>
          <p:cNvPr id="272" name="矩形 271"/>
          <p:cNvSpPr/>
          <p:nvPr/>
        </p:nvSpPr>
        <p:spPr>
          <a:xfrm>
            <a:off x="6511772" y="576582"/>
            <a:ext cx="1944216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nav</a:t>
            </a:r>
            <a:endParaRPr lang="zh-TW" altLang="en-US" sz="1200" dirty="0"/>
          </a:p>
        </p:txBody>
      </p:sp>
      <p:sp>
        <p:nvSpPr>
          <p:cNvPr id="273" name="矩形 272"/>
          <p:cNvSpPr/>
          <p:nvPr/>
        </p:nvSpPr>
        <p:spPr>
          <a:xfrm>
            <a:off x="6373379" y="3959477"/>
            <a:ext cx="2233424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hotSpot</a:t>
            </a:r>
            <a:endParaRPr lang="zh-TW" altLang="en-US" sz="1200" dirty="0"/>
          </a:p>
        </p:txBody>
      </p:sp>
      <p:sp>
        <p:nvSpPr>
          <p:cNvPr id="274" name="矩形 273"/>
          <p:cNvSpPr/>
          <p:nvPr/>
        </p:nvSpPr>
        <p:spPr>
          <a:xfrm>
            <a:off x="7318668" y="4042096"/>
            <a:ext cx="360230" cy="36004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75" name="矩形 274"/>
          <p:cNvSpPr/>
          <p:nvPr/>
        </p:nvSpPr>
        <p:spPr>
          <a:xfrm>
            <a:off x="7313980" y="4453906"/>
            <a:ext cx="360230" cy="36004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item</a:t>
            </a:r>
            <a:endParaRPr lang="zh-TW" altLang="en-US" sz="700" dirty="0"/>
          </a:p>
        </p:txBody>
      </p:sp>
      <p:sp>
        <p:nvSpPr>
          <p:cNvPr id="276" name="矩形 275"/>
          <p:cNvSpPr/>
          <p:nvPr/>
        </p:nvSpPr>
        <p:spPr>
          <a:xfrm>
            <a:off x="6373377" y="2503740"/>
            <a:ext cx="2233425" cy="1466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 smtClean="0"/>
              <a:t>Section: </a:t>
            </a:r>
            <a:r>
              <a:rPr lang="en-US" altLang="zh-TW" sz="1200" dirty="0" err="1" smtClean="0"/>
              <a:t>localFood</a:t>
            </a:r>
            <a:endParaRPr lang="zh-TW" altLang="en-US" sz="1200" dirty="0"/>
          </a:p>
        </p:txBody>
      </p:sp>
      <p:grpSp>
        <p:nvGrpSpPr>
          <p:cNvPr id="277" name="群組 276"/>
          <p:cNvGrpSpPr/>
          <p:nvPr/>
        </p:nvGrpSpPr>
        <p:grpSpPr>
          <a:xfrm>
            <a:off x="7298815" y="2556014"/>
            <a:ext cx="468052" cy="360040"/>
            <a:chOff x="3527884" y="4155927"/>
            <a:chExt cx="468052" cy="360040"/>
          </a:xfrm>
        </p:grpSpPr>
        <p:sp>
          <p:nvSpPr>
            <p:cNvPr id="278" name="橢圓 277"/>
            <p:cNvSpPr/>
            <p:nvPr/>
          </p:nvSpPr>
          <p:spPr>
            <a:xfrm>
              <a:off x="3563888" y="4155927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300" dirty="0"/>
            </a:p>
          </p:txBody>
        </p:sp>
        <p:sp>
          <p:nvSpPr>
            <p:cNvPr id="279" name="文字方塊 278"/>
            <p:cNvSpPr txBox="1"/>
            <p:nvPr/>
          </p:nvSpPr>
          <p:spPr>
            <a:xfrm>
              <a:off x="3527884" y="4197447"/>
              <a:ext cx="468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item</a:t>
              </a:r>
              <a:endParaRPr lang="en-US" altLang="zh-TW" sz="2000" dirty="0" smtClean="0"/>
            </a:p>
          </p:txBody>
        </p:sp>
      </p:grpSp>
      <p:grpSp>
        <p:nvGrpSpPr>
          <p:cNvPr id="280" name="群組 279"/>
          <p:cNvGrpSpPr/>
          <p:nvPr/>
        </p:nvGrpSpPr>
        <p:grpSpPr>
          <a:xfrm>
            <a:off x="7303859" y="3394213"/>
            <a:ext cx="468052" cy="360040"/>
            <a:chOff x="4159654" y="4155927"/>
            <a:chExt cx="468052" cy="360040"/>
          </a:xfrm>
        </p:grpSpPr>
        <p:sp>
          <p:nvSpPr>
            <p:cNvPr id="281" name="橢圓 280"/>
            <p:cNvSpPr/>
            <p:nvPr/>
          </p:nvSpPr>
          <p:spPr>
            <a:xfrm>
              <a:off x="4195658" y="4155927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300" dirty="0"/>
            </a:p>
          </p:txBody>
        </p:sp>
        <p:sp>
          <p:nvSpPr>
            <p:cNvPr id="282" name="文字方塊 281"/>
            <p:cNvSpPr txBox="1"/>
            <p:nvPr/>
          </p:nvSpPr>
          <p:spPr>
            <a:xfrm>
              <a:off x="4159654" y="4197447"/>
              <a:ext cx="468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item</a:t>
              </a:r>
              <a:endParaRPr lang="en-US" altLang="zh-TW" sz="2000" dirty="0" smtClean="0"/>
            </a:p>
          </p:txBody>
        </p:sp>
      </p:grpSp>
      <p:grpSp>
        <p:nvGrpSpPr>
          <p:cNvPr id="283" name="群組 282"/>
          <p:cNvGrpSpPr/>
          <p:nvPr/>
        </p:nvGrpSpPr>
        <p:grpSpPr>
          <a:xfrm>
            <a:off x="7308299" y="2980845"/>
            <a:ext cx="468052" cy="360040"/>
            <a:chOff x="4770022" y="4155927"/>
            <a:chExt cx="468052" cy="360040"/>
          </a:xfrm>
        </p:grpSpPr>
        <p:sp>
          <p:nvSpPr>
            <p:cNvPr id="284" name="橢圓 283"/>
            <p:cNvSpPr/>
            <p:nvPr/>
          </p:nvSpPr>
          <p:spPr>
            <a:xfrm>
              <a:off x="4806026" y="4155927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300" dirty="0"/>
            </a:p>
          </p:txBody>
        </p:sp>
        <p:sp>
          <p:nvSpPr>
            <p:cNvPr id="285" name="文字方塊 284"/>
            <p:cNvSpPr txBox="1"/>
            <p:nvPr/>
          </p:nvSpPr>
          <p:spPr>
            <a:xfrm>
              <a:off x="4770022" y="4197447"/>
              <a:ext cx="468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item</a:t>
              </a:r>
              <a:endParaRPr lang="en-US" altLang="zh-TW" sz="2000" dirty="0" smtClean="0"/>
            </a:p>
          </p:txBody>
        </p:sp>
      </p:grpSp>
      <p:sp>
        <p:nvSpPr>
          <p:cNvPr id="286" name="矩形 285"/>
          <p:cNvSpPr/>
          <p:nvPr/>
        </p:nvSpPr>
        <p:spPr>
          <a:xfrm>
            <a:off x="6373380" y="1296662"/>
            <a:ext cx="2233425" cy="12070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/>
          </a:p>
          <a:p>
            <a:pPr algn="ctr"/>
            <a:endParaRPr lang="en-US" altLang="zh-TW" sz="1200" dirty="0" smtClean="0"/>
          </a:p>
          <a:p>
            <a:pPr algn="ctr"/>
            <a:r>
              <a:rPr lang="en-US" altLang="zh-TW" sz="1200" dirty="0"/>
              <a:t>S</a:t>
            </a:r>
            <a:r>
              <a:rPr lang="en-US" altLang="zh-TW" sz="1200" dirty="0" smtClean="0"/>
              <a:t>ection: </a:t>
            </a:r>
            <a:r>
              <a:rPr lang="en-US" altLang="zh-TW" sz="1200" dirty="0" smtClean="0"/>
              <a:t>history</a:t>
            </a:r>
            <a:endParaRPr lang="zh-TW" altLang="en-US" sz="1200" dirty="0"/>
          </a:p>
        </p:txBody>
      </p:sp>
      <p:sp>
        <p:nvSpPr>
          <p:cNvPr id="287" name="橢圓 286"/>
          <p:cNvSpPr/>
          <p:nvPr/>
        </p:nvSpPr>
        <p:spPr>
          <a:xfrm>
            <a:off x="6927805" y="1358851"/>
            <a:ext cx="432048" cy="373132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88" name="文字方塊 287"/>
          <p:cNvSpPr txBox="1"/>
          <p:nvPr/>
        </p:nvSpPr>
        <p:spPr>
          <a:xfrm>
            <a:off x="6957834" y="1435773"/>
            <a:ext cx="4320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err="1" smtClean="0"/>
              <a:t>img</a:t>
            </a:r>
            <a:endParaRPr lang="zh-TW" altLang="en-US" sz="1050" dirty="0" smtClean="0"/>
          </a:p>
        </p:txBody>
      </p:sp>
      <p:sp>
        <p:nvSpPr>
          <p:cNvPr id="289" name="矩形 288"/>
          <p:cNvSpPr/>
          <p:nvPr/>
        </p:nvSpPr>
        <p:spPr>
          <a:xfrm>
            <a:off x="7453389" y="1358851"/>
            <a:ext cx="648072" cy="3731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sp>
        <p:nvSpPr>
          <p:cNvPr id="290" name="橢圓 289"/>
          <p:cNvSpPr/>
          <p:nvPr/>
        </p:nvSpPr>
        <p:spPr>
          <a:xfrm>
            <a:off x="6923117" y="1794172"/>
            <a:ext cx="432048" cy="373132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291" name="文字方塊 290"/>
          <p:cNvSpPr txBox="1"/>
          <p:nvPr/>
        </p:nvSpPr>
        <p:spPr>
          <a:xfrm>
            <a:off x="6953146" y="1871093"/>
            <a:ext cx="4320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err="1" smtClean="0"/>
              <a:t>img</a:t>
            </a:r>
            <a:endParaRPr lang="zh-TW" altLang="en-US" sz="1050" dirty="0" smtClean="0"/>
          </a:p>
        </p:txBody>
      </p:sp>
      <p:sp>
        <p:nvSpPr>
          <p:cNvPr id="292" name="矩形 291"/>
          <p:cNvSpPr/>
          <p:nvPr/>
        </p:nvSpPr>
        <p:spPr>
          <a:xfrm>
            <a:off x="7458490" y="1794172"/>
            <a:ext cx="648072" cy="3731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panel</a:t>
            </a:r>
            <a:endParaRPr lang="zh-TW" altLang="en-US" sz="1100" dirty="0"/>
          </a:p>
        </p:txBody>
      </p:sp>
      <p:cxnSp>
        <p:nvCxnSpPr>
          <p:cNvPr id="293" name="直線接點 292"/>
          <p:cNvCxnSpPr>
            <a:stCxn id="287" idx="4"/>
            <a:endCxn id="290" idx="0"/>
          </p:cNvCxnSpPr>
          <p:nvPr/>
        </p:nvCxnSpPr>
        <p:spPr>
          <a:xfrm flipH="1">
            <a:off x="7139141" y="1731984"/>
            <a:ext cx="4688" cy="621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H="1">
            <a:off x="7134453" y="2167305"/>
            <a:ext cx="4688" cy="621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文字方塊 294"/>
          <p:cNvSpPr txBox="1"/>
          <p:nvPr/>
        </p:nvSpPr>
        <p:spPr>
          <a:xfrm>
            <a:off x="7231852" y="5652988"/>
            <a:ext cx="70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mobile</a:t>
            </a:r>
            <a:endParaRPr lang="zh-TW" altLang="en-US" sz="1200" dirty="0"/>
          </a:p>
        </p:txBody>
      </p:sp>
      <p:sp>
        <p:nvSpPr>
          <p:cNvPr id="296" name="矩形 295"/>
          <p:cNvSpPr/>
          <p:nvPr/>
        </p:nvSpPr>
        <p:spPr>
          <a:xfrm>
            <a:off x="8173579" y="576582"/>
            <a:ext cx="282411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7" name="直線接點 296"/>
          <p:cNvCxnSpPr/>
          <p:nvPr/>
        </p:nvCxnSpPr>
        <p:spPr>
          <a:xfrm>
            <a:off x="8242774" y="648590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>
            <a:off x="8242774" y="720598"/>
            <a:ext cx="1440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542954" y="5111606"/>
            <a:ext cx="2232248" cy="395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footer</a:t>
            </a:r>
            <a:endParaRPr lang="zh-TW" altLang="en-US" sz="1200" dirty="0"/>
          </a:p>
        </p:txBody>
      </p:sp>
      <p:sp>
        <p:nvSpPr>
          <p:cNvPr id="308" name="矩形 307"/>
          <p:cNvSpPr/>
          <p:nvPr/>
        </p:nvSpPr>
        <p:spPr>
          <a:xfrm>
            <a:off x="3357475" y="5110199"/>
            <a:ext cx="2233425" cy="395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footer</a:t>
            </a:r>
            <a:endParaRPr lang="zh-TW" altLang="en-US" sz="1200" dirty="0"/>
          </a:p>
        </p:txBody>
      </p:sp>
      <p:sp>
        <p:nvSpPr>
          <p:cNvPr id="309" name="矩形 308"/>
          <p:cNvSpPr/>
          <p:nvPr/>
        </p:nvSpPr>
        <p:spPr>
          <a:xfrm>
            <a:off x="6372199" y="5113086"/>
            <a:ext cx="2234605" cy="395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footer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57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76</Words>
  <Application>Microsoft Office PowerPoint</Application>
  <PresentationFormat>自訂</PresentationFormat>
  <Paragraphs>113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Jhihsi Ying</cp:lastModifiedBy>
  <cp:revision>8</cp:revision>
  <dcterms:created xsi:type="dcterms:W3CDTF">2015-10-22T02:44:59Z</dcterms:created>
  <dcterms:modified xsi:type="dcterms:W3CDTF">2015-11-04T12:26:29Z</dcterms:modified>
</cp:coreProperties>
</file>