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7" r:id="rId4"/>
    <p:sldId id="258" r:id="rId5"/>
    <p:sldId id="259" r:id="rId6"/>
    <p:sldId id="260" r:id="rId7"/>
    <p:sldId id="272" r:id="rId8"/>
    <p:sldId id="261" r:id="rId9"/>
    <p:sldId id="274" r:id="rId10"/>
    <p:sldId id="262" r:id="rId11"/>
    <p:sldId id="273" r:id="rId12"/>
    <p:sldId id="263" r:id="rId13"/>
    <p:sldId id="275" r:id="rId14"/>
    <p:sldId id="276" r:id="rId15"/>
    <p:sldId id="264" r:id="rId16"/>
    <p:sldId id="265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6960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  <a:endParaRPr lang="zh-TW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762800" y="1123675"/>
            <a:ext cx="5618399" cy="106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程式專題(二)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05350" y="29277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Group：10</a:t>
            </a:r>
          </a:p>
          <a:p>
            <a:pPr marL="3200400" lvl="0" indent="0" algn="l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1021604 應芝曦</a:t>
            </a:r>
          </a:p>
          <a:p>
            <a:pPr marL="3200400" lvl="0" indent="0" algn="l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1021652 盧俊昀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00" y="699346"/>
            <a:ext cx="8655000" cy="432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52" y="699542"/>
            <a:ext cx="4308141" cy="41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Tablet , 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&lt;750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285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87" y="699542"/>
            <a:ext cx="8432425" cy="42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77" y="915566"/>
            <a:ext cx="3731264" cy="36107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Tablet 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750px~975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60332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771550"/>
            <a:ext cx="3237322" cy="40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83849" y="126843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 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&lt;750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325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62" y="432499"/>
            <a:ext cx="8685475" cy="43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2" y="430624"/>
            <a:ext cx="8742677" cy="4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99" y="540550"/>
            <a:ext cx="8637001" cy="43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045500" y="569050"/>
            <a:ext cx="4193699" cy="99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045500" y="1789100"/>
            <a:ext cx="7053000" cy="23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altLang="en-US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設計理念</a:t>
            </a:r>
            <a:endParaRPr lang="en-US" altLang="zh-TW" sz="24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架構</a:t>
            </a: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網站呈現─Desktop</a:t>
            </a: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網站呈現─Tablet</a:t>
            </a: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網站呈現─Mobile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選擇現在流行的一頁滑動網頁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做一個簡單、漂亮又具響應式的網站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向大家介紹新竹這個美麗風城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hape 66"/>
          <p:cNvSpPr txBox="1">
            <a:spLocks/>
          </p:cNvSpPr>
          <p:nvPr/>
        </p:nvSpPr>
        <p:spPr>
          <a:xfrm>
            <a:off x="311700" y="55889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設計理念</a:t>
            </a:r>
            <a:endParaRPr 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497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9548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網站架構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87" y="915566"/>
            <a:ext cx="5934424" cy="39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8205"/>
            <a:ext cx="8123025" cy="40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583925"/>
            <a:ext cx="8384999" cy="4192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937" y="678874"/>
            <a:ext cx="4484124" cy="43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1061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Tablet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, Mobile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975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px)</a:t>
            </a:r>
          </a:p>
        </p:txBody>
      </p:sp>
    </p:spTree>
    <p:extLst>
      <p:ext uri="{BB962C8B-B14F-4D97-AF65-F5344CB8AC3E}">
        <p14:creationId xmlns:p14="http://schemas.microsoft.com/office/powerpoint/2010/main" val="3223202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609900"/>
            <a:ext cx="8410297" cy="4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1265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Tablet , 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975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382" y="699224"/>
            <a:ext cx="3528594" cy="440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03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如螢幕大小 (16:9)</PresentationFormat>
  <Paragraphs>23</Paragraphs>
  <Slides>17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simple-dark-2</vt:lpstr>
      <vt:lpstr>程式專題(二)</vt:lpstr>
      <vt:lpstr>目錄</vt:lpstr>
      <vt:lpstr>選擇現在流行的一頁滑動網頁 做一個簡單、漂亮又具響應式的網站 向大家介紹新竹這個美麗風城</vt:lpstr>
      <vt:lpstr>網站架構</vt:lpstr>
      <vt:lpstr>網站呈現─Desktop(&gt;975px)</vt:lpstr>
      <vt:lpstr>網站呈現─Desktop(&gt;975px)</vt:lpstr>
      <vt:lpstr>網站呈現─Tablet , Mobile(&lt;975px)</vt:lpstr>
      <vt:lpstr>網站呈現─Desktop(&gt;975px)</vt:lpstr>
      <vt:lpstr>網站呈現─Tablet , Mobile(&lt;975px) </vt:lpstr>
      <vt:lpstr>網站呈現─Desktop(&gt;975px)</vt:lpstr>
      <vt:lpstr>網站呈現─ Tablet , Mobile(&lt;750px)</vt:lpstr>
      <vt:lpstr>網站呈現─Desktop(&gt;975px)</vt:lpstr>
      <vt:lpstr>網站呈現─ Tablet (750px~975px)</vt:lpstr>
      <vt:lpstr>網站呈現─ Mobile (&lt;750px)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程式專題(二)</dc:title>
  <cp:lastModifiedBy>Jhihsi Ying</cp:lastModifiedBy>
  <cp:revision>1</cp:revision>
  <dcterms:modified xsi:type="dcterms:W3CDTF">2016-01-13T16:10:13Z</dcterms:modified>
</cp:coreProperties>
</file>