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77" r:id="rId4"/>
    <p:sldId id="258" r:id="rId5"/>
    <p:sldId id="278" r:id="rId6"/>
    <p:sldId id="259" r:id="rId7"/>
    <p:sldId id="260" r:id="rId8"/>
    <p:sldId id="272" r:id="rId9"/>
    <p:sldId id="261" r:id="rId10"/>
    <p:sldId id="274" r:id="rId11"/>
    <p:sldId id="262" r:id="rId12"/>
    <p:sldId id="273" r:id="rId13"/>
    <p:sldId id="263" r:id="rId14"/>
    <p:sldId id="275" r:id="rId15"/>
    <p:sldId id="276" r:id="rId16"/>
    <p:sldId id="264" r:id="rId17"/>
    <p:sldId id="26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48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6960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</a:rPr>
              <a:t>‹#›</a:t>
            </a:fld>
            <a:endParaRPr lang="zh-TW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762800" y="1123675"/>
            <a:ext cx="5618399" cy="1064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程式專題(二)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05350" y="29277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200400" lvl="0" indent="0" algn="l" rtl="0">
              <a:spcBef>
                <a:spcPts val="0"/>
              </a:spcBef>
              <a:buNone/>
            </a:pP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Group：10</a:t>
            </a:r>
          </a:p>
          <a:p>
            <a:pPr marL="3200400" lvl="0" indent="0" algn="l" rtl="0">
              <a:spcBef>
                <a:spcPts val="0"/>
              </a:spcBef>
              <a:buNone/>
            </a:pP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1021604 應芝曦</a:t>
            </a:r>
          </a:p>
          <a:p>
            <a:pPr marL="3200400" lvl="0" indent="0" algn="l">
              <a:spcBef>
                <a:spcPts val="0"/>
              </a:spcBef>
              <a:buNone/>
            </a:pP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1021652 盧俊昀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1265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─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Tablet , 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Mobile</a:t>
            </a: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975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</a:t>
            </a: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l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382" y="699224"/>
            <a:ext cx="3528594" cy="440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003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00" y="699346"/>
            <a:ext cx="8655000" cy="4320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72"/>
          <p:cNvSpPr txBox="1">
            <a:spLocks noGrp="1"/>
          </p:cNvSpPr>
          <p:nvPr>
            <p:ph type="title"/>
          </p:nvPr>
        </p:nvSpPr>
        <p:spPr>
          <a:xfrm>
            <a:off x="311700" y="1604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網站呈現─Desktop(&gt;975px)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752" y="699542"/>
            <a:ext cx="4308141" cy="41693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72"/>
          <p:cNvSpPr txBox="1">
            <a:spLocks noGrp="1"/>
          </p:cNvSpPr>
          <p:nvPr>
            <p:ph type="title"/>
          </p:nvPr>
        </p:nvSpPr>
        <p:spPr>
          <a:xfrm>
            <a:off x="107504" y="123478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─</a:t>
            </a:r>
            <a:r>
              <a:rPr lang="en-US" alt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Tablet , 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Mobile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&lt;750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px</a:t>
            </a: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32850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87" y="699542"/>
            <a:ext cx="8432425" cy="42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72"/>
          <p:cNvSpPr txBox="1">
            <a:spLocks noGrp="1"/>
          </p:cNvSpPr>
          <p:nvPr>
            <p:ph type="title"/>
          </p:nvPr>
        </p:nvSpPr>
        <p:spPr>
          <a:xfrm>
            <a:off x="311700" y="1604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網站呈現─Desktop(&gt;975px)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777" y="915566"/>
            <a:ext cx="3731264" cy="36107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72"/>
          <p:cNvSpPr txBox="1">
            <a:spLocks noGrp="1"/>
          </p:cNvSpPr>
          <p:nvPr>
            <p:ph type="title"/>
          </p:nvPr>
        </p:nvSpPr>
        <p:spPr>
          <a:xfrm>
            <a:off x="107504" y="123478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─</a:t>
            </a:r>
            <a:r>
              <a:rPr lang="en-US" alt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Tablet 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(750px~975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px</a:t>
            </a: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60332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808" y="771550"/>
            <a:ext cx="3237322" cy="40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72"/>
          <p:cNvSpPr txBox="1">
            <a:spLocks noGrp="1"/>
          </p:cNvSpPr>
          <p:nvPr>
            <p:ph type="title"/>
          </p:nvPr>
        </p:nvSpPr>
        <p:spPr>
          <a:xfrm>
            <a:off x="83849" y="126843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─</a:t>
            </a:r>
            <a:r>
              <a:rPr lang="en-US" alt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Mobile 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&lt;750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px</a:t>
            </a: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83257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62" y="432499"/>
            <a:ext cx="8685475" cy="43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3" y="627534"/>
            <a:ext cx="8498683" cy="403244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1045500" y="569050"/>
            <a:ext cx="4193699" cy="998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045500" y="1789100"/>
            <a:ext cx="7053000" cy="238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buClr>
                <a:srgbClr val="FFFFFF"/>
              </a:buClr>
              <a:buSzPct val="100000"/>
              <a:buFont typeface="Microsoft JhengHei"/>
              <a:buChar char="❖"/>
            </a:pPr>
            <a:r>
              <a:rPr lang="zh-TW" altLang="en-US" sz="24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設計理念</a:t>
            </a:r>
            <a:endParaRPr lang="en-US" altLang="zh-TW" sz="24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 marL="457200" lvl="0" indent="-342900" algn="l" rtl="0">
              <a:spcBef>
                <a:spcPts val="0"/>
              </a:spcBef>
              <a:buClr>
                <a:srgbClr val="FFFFFF"/>
              </a:buClr>
              <a:buSzPct val="100000"/>
              <a:buFont typeface="Microsoft JhengHei"/>
              <a:buChar char="❖"/>
            </a:pPr>
            <a:r>
              <a:rPr lang="zh-TW" sz="24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網站</a:t>
            </a: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架構</a:t>
            </a:r>
          </a:p>
          <a:p>
            <a:pPr marL="457200" lvl="0" indent="-342900" algn="l" rtl="0">
              <a:spcBef>
                <a:spcPts val="0"/>
              </a:spcBef>
              <a:buClr>
                <a:srgbClr val="FFFFFF"/>
              </a:buClr>
              <a:buSzPct val="100000"/>
              <a:buFont typeface="Microsoft JhengHei"/>
              <a:buChar char="❖"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網站呈現─Desktop</a:t>
            </a:r>
          </a:p>
          <a:p>
            <a:pPr marL="457200" lvl="0" indent="-342900" algn="l" rtl="0">
              <a:spcBef>
                <a:spcPts val="0"/>
              </a:spcBef>
              <a:buClr>
                <a:srgbClr val="FFFFFF"/>
              </a:buClr>
              <a:buSzPct val="100000"/>
              <a:buFont typeface="Microsoft JhengHei"/>
              <a:buChar char="❖"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網站呈現─Tablet</a:t>
            </a:r>
          </a:p>
          <a:p>
            <a:pPr marL="457200" lvl="0" indent="-342900" algn="l" rtl="0">
              <a:spcBef>
                <a:spcPts val="0"/>
              </a:spcBef>
              <a:buClr>
                <a:srgbClr val="FFFFFF"/>
              </a:buClr>
              <a:buSzPct val="100000"/>
              <a:buFont typeface="Microsoft JhengHei"/>
              <a:buChar char="❖"/>
            </a:pPr>
            <a:r>
              <a:rPr lang="zh-TW" sz="2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網站呈現─Mobile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選擇現在流行的一頁滑動網頁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做一個簡單、漂亮又具響應式的網站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向大家介紹新竹這個美麗風城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hape 66"/>
          <p:cNvSpPr txBox="1">
            <a:spLocks/>
          </p:cNvSpPr>
          <p:nvPr/>
        </p:nvSpPr>
        <p:spPr>
          <a:xfrm>
            <a:off x="311700" y="558891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設計理念</a:t>
            </a:r>
            <a:endParaRPr 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4970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95486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網站架構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787" y="915566"/>
            <a:ext cx="5934424" cy="396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 208"/>
          <p:cNvSpPr/>
          <p:nvPr/>
        </p:nvSpPr>
        <p:spPr>
          <a:xfrm>
            <a:off x="539552" y="370340"/>
            <a:ext cx="2232248" cy="9611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r>
              <a:rPr lang="en-US" altLang="zh-TW" sz="1200" dirty="0" smtClean="0"/>
              <a:t>header</a:t>
            </a:r>
            <a:endParaRPr lang="zh-TW" altLang="en-US" sz="1200" dirty="0"/>
          </a:p>
        </p:txBody>
      </p:sp>
      <p:sp>
        <p:nvSpPr>
          <p:cNvPr id="210" name="矩形 209"/>
          <p:cNvSpPr/>
          <p:nvPr/>
        </p:nvSpPr>
        <p:spPr>
          <a:xfrm>
            <a:off x="683568" y="484472"/>
            <a:ext cx="1944216" cy="181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nav</a:t>
            </a:r>
            <a:endParaRPr lang="zh-TW" altLang="en-US" sz="1200" dirty="0"/>
          </a:p>
        </p:txBody>
      </p:sp>
      <p:sp>
        <p:nvSpPr>
          <p:cNvPr id="211" name="矩形 210"/>
          <p:cNvSpPr/>
          <p:nvPr/>
        </p:nvSpPr>
        <p:spPr>
          <a:xfrm>
            <a:off x="539555" y="1331538"/>
            <a:ext cx="2233425" cy="1331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r>
              <a:rPr lang="en-US" altLang="zh-TW" sz="1200" dirty="0" smtClean="0"/>
              <a:t>Section: history</a:t>
            </a:r>
            <a:endParaRPr lang="zh-TW" altLang="en-US" sz="1200" dirty="0"/>
          </a:p>
        </p:txBody>
      </p:sp>
      <p:grpSp>
        <p:nvGrpSpPr>
          <p:cNvPr id="212" name="群組 211"/>
          <p:cNvGrpSpPr/>
          <p:nvPr/>
        </p:nvGrpSpPr>
        <p:grpSpPr>
          <a:xfrm>
            <a:off x="540729" y="3328191"/>
            <a:ext cx="2232248" cy="968074"/>
            <a:chOff x="107504" y="1995686"/>
            <a:chExt cx="2232248" cy="1152128"/>
          </a:xfrm>
        </p:grpSpPr>
        <p:sp>
          <p:nvSpPr>
            <p:cNvPr id="213" name="矩形 212"/>
            <p:cNvSpPr/>
            <p:nvPr/>
          </p:nvSpPr>
          <p:spPr>
            <a:xfrm>
              <a:off x="107504" y="1995686"/>
              <a:ext cx="2232248" cy="11521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1200" dirty="0" smtClean="0"/>
            </a:p>
            <a:p>
              <a:pPr algn="ctr"/>
              <a:endParaRPr lang="en-US" altLang="zh-TW" sz="1200" dirty="0"/>
            </a:p>
            <a:p>
              <a:pPr algn="ctr"/>
              <a:endParaRPr lang="en-US" altLang="zh-TW" sz="1200" dirty="0" smtClean="0"/>
            </a:p>
            <a:p>
              <a:pPr algn="ctr"/>
              <a:endParaRPr lang="en-US" altLang="zh-TW" sz="1200" dirty="0" smtClean="0"/>
            </a:p>
            <a:p>
              <a:pPr algn="ctr"/>
              <a:endParaRPr lang="en-US" altLang="zh-TW" sz="1200" dirty="0"/>
            </a:p>
            <a:p>
              <a:pPr algn="ctr"/>
              <a:r>
                <a:rPr lang="en-US" altLang="zh-TW" sz="1200" dirty="0" smtClean="0"/>
                <a:t>Section: </a:t>
              </a:r>
              <a:r>
                <a:rPr lang="en-US" altLang="zh-TW" sz="1200" dirty="0" err="1" smtClean="0"/>
                <a:t>hotSpot</a:t>
              </a:r>
              <a:endParaRPr lang="zh-TW" altLang="en-US" sz="1200" dirty="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179512" y="2067694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611560" y="2067694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044196" y="2078962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1475656" y="2078962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1907704" y="2078962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179512" y="2492614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611560" y="2492614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044196" y="2503882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475656" y="2503882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907704" y="2503882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</p:grpSp>
      <p:grpSp>
        <p:nvGrpSpPr>
          <p:cNvPr id="224" name="群組 223"/>
          <p:cNvGrpSpPr/>
          <p:nvPr/>
        </p:nvGrpSpPr>
        <p:grpSpPr>
          <a:xfrm>
            <a:off x="540140" y="2662641"/>
            <a:ext cx="2232248" cy="665286"/>
            <a:chOff x="107504" y="3148128"/>
            <a:chExt cx="2232248" cy="791773"/>
          </a:xfrm>
        </p:grpSpPr>
        <p:sp>
          <p:nvSpPr>
            <p:cNvPr id="225" name="矩形 224"/>
            <p:cNvSpPr/>
            <p:nvPr/>
          </p:nvSpPr>
          <p:spPr>
            <a:xfrm>
              <a:off x="107504" y="3148128"/>
              <a:ext cx="2232248" cy="7917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1200" dirty="0" smtClean="0"/>
            </a:p>
            <a:p>
              <a:pPr algn="ctr"/>
              <a:endParaRPr lang="en-US" altLang="zh-TW" sz="1200" dirty="0"/>
            </a:p>
            <a:p>
              <a:pPr algn="ctr"/>
              <a:endParaRPr lang="en-US" altLang="zh-TW" sz="1200" dirty="0" smtClean="0"/>
            </a:p>
            <a:p>
              <a:pPr algn="ctr"/>
              <a:r>
                <a:rPr lang="en-US" altLang="zh-TW" sz="1200" dirty="0" smtClean="0"/>
                <a:t>Section: </a:t>
              </a:r>
              <a:r>
                <a:rPr lang="en-US" altLang="zh-TW" sz="1200" dirty="0" err="1" smtClean="0"/>
                <a:t>localFood</a:t>
              </a:r>
              <a:endParaRPr lang="zh-TW" altLang="en-US" sz="1200" dirty="0"/>
            </a:p>
          </p:txBody>
        </p:sp>
        <p:grpSp>
          <p:nvGrpSpPr>
            <p:cNvPr id="226" name="群組 225"/>
            <p:cNvGrpSpPr/>
            <p:nvPr/>
          </p:nvGrpSpPr>
          <p:grpSpPr>
            <a:xfrm>
              <a:off x="359532" y="3291830"/>
              <a:ext cx="1710190" cy="360040"/>
              <a:chOff x="359532" y="3219822"/>
              <a:chExt cx="1710190" cy="360040"/>
            </a:xfrm>
          </p:grpSpPr>
          <p:sp>
            <p:nvSpPr>
              <p:cNvPr id="227" name="橢圓 226"/>
              <p:cNvSpPr/>
              <p:nvPr/>
            </p:nvSpPr>
            <p:spPr>
              <a:xfrm>
                <a:off x="395536" y="321982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300" dirty="0"/>
              </a:p>
            </p:txBody>
          </p:sp>
          <p:sp>
            <p:nvSpPr>
              <p:cNvPr id="228" name="文字方塊 227"/>
              <p:cNvSpPr txBox="1"/>
              <p:nvPr/>
            </p:nvSpPr>
            <p:spPr>
              <a:xfrm>
                <a:off x="359532" y="3261342"/>
                <a:ext cx="468052" cy="311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dirty="0" smtClean="0"/>
                  <a:t>item</a:t>
                </a:r>
                <a:endParaRPr lang="en-US" altLang="zh-TW" sz="2000" dirty="0" smtClean="0"/>
              </a:p>
            </p:txBody>
          </p:sp>
          <p:sp>
            <p:nvSpPr>
              <p:cNvPr id="229" name="橢圓 228"/>
              <p:cNvSpPr/>
              <p:nvPr/>
            </p:nvSpPr>
            <p:spPr>
              <a:xfrm>
                <a:off x="1027306" y="321982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300" dirty="0"/>
              </a:p>
            </p:txBody>
          </p:sp>
          <p:sp>
            <p:nvSpPr>
              <p:cNvPr id="230" name="文字方塊 229"/>
              <p:cNvSpPr txBox="1"/>
              <p:nvPr/>
            </p:nvSpPr>
            <p:spPr>
              <a:xfrm>
                <a:off x="991302" y="3261342"/>
                <a:ext cx="468052" cy="311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dirty="0" smtClean="0"/>
                  <a:t>item</a:t>
                </a:r>
                <a:endParaRPr lang="en-US" altLang="zh-TW" sz="2000" dirty="0" smtClean="0"/>
              </a:p>
            </p:txBody>
          </p:sp>
          <p:sp>
            <p:nvSpPr>
              <p:cNvPr id="231" name="橢圓 230"/>
              <p:cNvSpPr/>
              <p:nvPr/>
            </p:nvSpPr>
            <p:spPr>
              <a:xfrm>
                <a:off x="1637674" y="321982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300" dirty="0"/>
              </a:p>
            </p:txBody>
          </p:sp>
          <p:sp>
            <p:nvSpPr>
              <p:cNvPr id="232" name="文字方塊 231"/>
              <p:cNvSpPr txBox="1"/>
              <p:nvPr/>
            </p:nvSpPr>
            <p:spPr>
              <a:xfrm>
                <a:off x="1601670" y="3261342"/>
                <a:ext cx="468052" cy="311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dirty="0" smtClean="0"/>
                  <a:t>item</a:t>
                </a:r>
                <a:endParaRPr lang="en-US" altLang="zh-TW" sz="2000" dirty="0" smtClean="0"/>
              </a:p>
            </p:txBody>
          </p:sp>
        </p:grpSp>
      </p:grpSp>
      <p:grpSp>
        <p:nvGrpSpPr>
          <p:cNvPr id="233" name="群組 232"/>
          <p:cNvGrpSpPr/>
          <p:nvPr/>
        </p:nvGrpSpPr>
        <p:grpSpPr>
          <a:xfrm>
            <a:off x="1413026" y="1392042"/>
            <a:ext cx="462077" cy="363028"/>
            <a:chOff x="980975" y="1347614"/>
            <a:chExt cx="462077" cy="432048"/>
          </a:xfrm>
        </p:grpSpPr>
        <p:sp>
          <p:nvSpPr>
            <p:cNvPr id="234" name="橢圓 233"/>
            <p:cNvSpPr/>
            <p:nvPr/>
          </p:nvSpPr>
          <p:spPr>
            <a:xfrm>
              <a:off x="980975" y="1347614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600" dirty="0"/>
            </a:p>
          </p:txBody>
        </p:sp>
        <p:sp>
          <p:nvSpPr>
            <p:cNvPr id="235" name="文字方塊 234"/>
            <p:cNvSpPr txBox="1"/>
            <p:nvPr/>
          </p:nvSpPr>
          <p:spPr>
            <a:xfrm>
              <a:off x="1011004" y="1436680"/>
              <a:ext cx="432048" cy="30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 err="1" smtClean="0"/>
                <a:t>img</a:t>
              </a:r>
              <a:endParaRPr lang="zh-TW" altLang="en-US" sz="1050" dirty="0" smtClean="0"/>
            </a:p>
          </p:txBody>
        </p:sp>
      </p:grpSp>
      <p:sp>
        <p:nvSpPr>
          <p:cNvPr id="236" name="矩形 235"/>
          <p:cNvSpPr/>
          <p:nvPr/>
        </p:nvSpPr>
        <p:spPr>
          <a:xfrm>
            <a:off x="683568" y="1392042"/>
            <a:ext cx="648072" cy="3630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panel</a:t>
            </a:r>
            <a:endParaRPr lang="zh-TW" altLang="en-US" sz="1100" dirty="0"/>
          </a:p>
        </p:txBody>
      </p:sp>
      <p:grpSp>
        <p:nvGrpSpPr>
          <p:cNvPr id="237" name="群組 236"/>
          <p:cNvGrpSpPr/>
          <p:nvPr/>
        </p:nvGrpSpPr>
        <p:grpSpPr>
          <a:xfrm>
            <a:off x="1408338" y="1815575"/>
            <a:ext cx="462077" cy="363028"/>
            <a:chOff x="980975" y="1347614"/>
            <a:chExt cx="462077" cy="432048"/>
          </a:xfrm>
        </p:grpSpPr>
        <p:sp>
          <p:nvSpPr>
            <p:cNvPr id="238" name="橢圓 237"/>
            <p:cNvSpPr/>
            <p:nvPr/>
          </p:nvSpPr>
          <p:spPr>
            <a:xfrm>
              <a:off x="980975" y="1347614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600" dirty="0"/>
            </a:p>
          </p:txBody>
        </p:sp>
        <p:sp>
          <p:nvSpPr>
            <p:cNvPr id="239" name="文字方塊 238"/>
            <p:cNvSpPr txBox="1"/>
            <p:nvPr/>
          </p:nvSpPr>
          <p:spPr>
            <a:xfrm>
              <a:off x="1011004" y="1436680"/>
              <a:ext cx="432048" cy="30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 err="1" smtClean="0"/>
                <a:t>img</a:t>
              </a:r>
              <a:endParaRPr lang="zh-TW" altLang="en-US" sz="1050" dirty="0" smtClean="0"/>
            </a:p>
          </p:txBody>
        </p:sp>
      </p:grpSp>
      <p:sp>
        <p:nvSpPr>
          <p:cNvPr id="240" name="矩形 239"/>
          <p:cNvSpPr/>
          <p:nvPr/>
        </p:nvSpPr>
        <p:spPr>
          <a:xfrm>
            <a:off x="1943708" y="1815575"/>
            <a:ext cx="648072" cy="3630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panel</a:t>
            </a:r>
            <a:endParaRPr lang="zh-TW" altLang="en-US" sz="1100" dirty="0"/>
          </a:p>
        </p:txBody>
      </p:sp>
      <p:cxnSp>
        <p:nvCxnSpPr>
          <p:cNvPr id="241" name="直線接點 240"/>
          <p:cNvCxnSpPr>
            <a:stCxn id="234" idx="4"/>
            <a:endCxn id="238" idx="0"/>
          </p:cNvCxnSpPr>
          <p:nvPr/>
        </p:nvCxnSpPr>
        <p:spPr>
          <a:xfrm flipH="1">
            <a:off x="1624359" y="1755070"/>
            <a:ext cx="4688" cy="6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flipH="1">
            <a:off x="1619671" y="2178602"/>
            <a:ext cx="4688" cy="6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文字方塊 242"/>
          <p:cNvSpPr txBox="1"/>
          <p:nvPr/>
        </p:nvSpPr>
        <p:spPr>
          <a:xfrm>
            <a:off x="1403648" y="4749918"/>
            <a:ext cx="70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desktop</a:t>
            </a:r>
            <a:endParaRPr lang="zh-TW" altLang="en-US" sz="1200" dirty="0"/>
          </a:p>
        </p:txBody>
      </p:sp>
      <p:sp>
        <p:nvSpPr>
          <p:cNvPr id="244" name="矩形 243"/>
          <p:cNvSpPr/>
          <p:nvPr/>
        </p:nvSpPr>
        <p:spPr>
          <a:xfrm>
            <a:off x="3354665" y="370340"/>
            <a:ext cx="2233425" cy="719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r>
              <a:rPr lang="en-US" altLang="zh-TW" sz="1200" dirty="0" smtClean="0"/>
              <a:t>header</a:t>
            </a:r>
            <a:endParaRPr lang="zh-TW" altLang="en-US" sz="1200" dirty="0"/>
          </a:p>
        </p:txBody>
      </p:sp>
      <p:sp>
        <p:nvSpPr>
          <p:cNvPr id="245" name="矩形 244"/>
          <p:cNvSpPr/>
          <p:nvPr/>
        </p:nvSpPr>
        <p:spPr>
          <a:xfrm>
            <a:off x="3493057" y="484472"/>
            <a:ext cx="1944216" cy="181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nav</a:t>
            </a:r>
            <a:endParaRPr lang="zh-TW" altLang="en-US" sz="1200" dirty="0"/>
          </a:p>
        </p:txBody>
      </p:sp>
      <p:sp>
        <p:nvSpPr>
          <p:cNvPr id="246" name="矩形 245"/>
          <p:cNvSpPr/>
          <p:nvPr/>
        </p:nvSpPr>
        <p:spPr>
          <a:xfrm>
            <a:off x="3357014" y="3327926"/>
            <a:ext cx="2233424" cy="968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r>
              <a:rPr lang="en-US" altLang="zh-TW" sz="1200" dirty="0" smtClean="0"/>
              <a:t>Section: </a:t>
            </a:r>
            <a:r>
              <a:rPr lang="en-US" altLang="zh-TW" sz="1200" dirty="0" err="1" smtClean="0"/>
              <a:t>hotSpot</a:t>
            </a:r>
            <a:endParaRPr lang="zh-TW" altLang="en-US" sz="1200" dirty="0"/>
          </a:p>
        </p:txBody>
      </p:sp>
      <p:sp>
        <p:nvSpPr>
          <p:cNvPr id="247" name="矩形 246"/>
          <p:cNvSpPr/>
          <p:nvPr/>
        </p:nvSpPr>
        <p:spPr>
          <a:xfrm>
            <a:off x="4141046" y="3397899"/>
            <a:ext cx="360230" cy="3025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/>
              <a:t>item</a:t>
            </a:r>
            <a:endParaRPr lang="zh-TW" altLang="en-US" sz="700" dirty="0"/>
          </a:p>
        </p:txBody>
      </p:sp>
      <p:sp>
        <p:nvSpPr>
          <p:cNvPr id="248" name="矩形 247"/>
          <p:cNvSpPr/>
          <p:nvPr/>
        </p:nvSpPr>
        <p:spPr>
          <a:xfrm>
            <a:off x="4573321" y="3397899"/>
            <a:ext cx="360230" cy="3025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/>
              <a:t>item</a:t>
            </a:r>
            <a:endParaRPr lang="zh-TW" altLang="en-US" sz="700" dirty="0"/>
          </a:p>
        </p:txBody>
      </p:sp>
      <p:sp>
        <p:nvSpPr>
          <p:cNvPr id="249" name="矩形 248"/>
          <p:cNvSpPr/>
          <p:nvPr/>
        </p:nvSpPr>
        <p:spPr>
          <a:xfrm>
            <a:off x="4141046" y="3754937"/>
            <a:ext cx="360230" cy="3025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/>
              <a:t>item</a:t>
            </a:r>
            <a:endParaRPr lang="zh-TW" altLang="en-US" sz="700" dirty="0"/>
          </a:p>
        </p:txBody>
      </p:sp>
      <p:sp>
        <p:nvSpPr>
          <p:cNvPr id="250" name="矩形 249"/>
          <p:cNvSpPr/>
          <p:nvPr/>
        </p:nvSpPr>
        <p:spPr>
          <a:xfrm>
            <a:off x="4573321" y="3754937"/>
            <a:ext cx="360230" cy="3025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/>
              <a:t>item</a:t>
            </a:r>
            <a:endParaRPr lang="zh-TW" altLang="en-US" sz="700" dirty="0"/>
          </a:p>
        </p:txBody>
      </p:sp>
      <p:sp>
        <p:nvSpPr>
          <p:cNvPr id="251" name="矩形 250"/>
          <p:cNvSpPr/>
          <p:nvPr/>
        </p:nvSpPr>
        <p:spPr>
          <a:xfrm>
            <a:off x="3357477" y="2094690"/>
            <a:ext cx="2233425" cy="123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r>
              <a:rPr lang="en-US" altLang="zh-TW" sz="1200" dirty="0" smtClean="0"/>
              <a:t>Section: </a:t>
            </a:r>
            <a:r>
              <a:rPr lang="en-US" altLang="zh-TW" sz="1200" dirty="0" err="1" smtClean="0"/>
              <a:t>localFood</a:t>
            </a:r>
            <a:endParaRPr lang="zh-TW" altLang="en-US" sz="1200" dirty="0"/>
          </a:p>
        </p:txBody>
      </p:sp>
      <p:sp>
        <p:nvSpPr>
          <p:cNvPr id="252" name="橢圓 251"/>
          <p:cNvSpPr/>
          <p:nvPr/>
        </p:nvSpPr>
        <p:spPr>
          <a:xfrm>
            <a:off x="4318917" y="2138613"/>
            <a:ext cx="360040" cy="30252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300" dirty="0"/>
          </a:p>
        </p:txBody>
      </p:sp>
      <p:sp>
        <p:nvSpPr>
          <p:cNvPr id="253" name="文字方塊 252"/>
          <p:cNvSpPr txBox="1"/>
          <p:nvPr/>
        </p:nvSpPr>
        <p:spPr>
          <a:xfrm>
            <a:off x="4282913" y="2173499"/>
            <a:ext cx="468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item</a:t>
            </a:r>
            <a:endParaRPr lang="en-US" altLang="zh-TW" sz="2000" dirty="0" smtClean="0"/>
          </a:p>
        </p:txBody>
      </p:sp>
      <p:sp>
        <p:nvSpPr>
          <p:cNvPr id="254" name="橢圓 253"/>
          <p:cNvSpPr/>
          <p:nvPr/>
        </p:nvSpPr>
        <p:spPr>
          <a:xfrm>
            <a:off x="4323961" y="2842909"/>
            <a:ext cx="360040" cy="30252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300" dirty="0"/>
          </a:p>
        </p:txBody>
      </p:sp>
      <p:sp>
        <p:nvSpPr>
          <p:cNvPr id="255" name="文字方塊 254"/>
          <p:cNvSpPr txBox="1"/>
          <p:nvPr/>
        </p:nvSpPr>
        <p:spPr>
          <a:xfrm>
            <a:off x="4287957" y="2877795"/>
            <a:ext cx="468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item</a:t>
            </a:r>
            <a:endParaRPr lang="en-US" altLang="zh-TW" sz="2000" dirty="0" smtClean="0"/>
          </a:p>
        </p:txBody>
      </p:sp>
      <p:sp>
        <p:nvSpPr>
          <p:cNvPr id="256" name="橢圓 255"/>
          <p:cNvSpPr/>
          <p:nvPr/>
        </p:nvSpPr>
        <p:spPr>
          <a:xfrm>
            <a:off x="4328401" y="2495577"/>
            <a:ext cx="360040" cy="30252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300" dirty="0"/>
          </a:p>
        </p:txBody>
      </p:sp>
      <p:sp>
        <p:nvSpPr>
          <p:cNvPr id="257" name="文字方塊 256"/>
          <p:cNvSpPr txBox="1"/>
          <p:nvPr/>
        </p:nvSpPr>
        <p:spPr>
          <a:xfrm>
            <a:off x="4292397" y="2530463"/>
            <a:ext cx="468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item</a:t>
            </a:r>
            <a:endParaRPr lang="en-US" altLang="zh-TW" sz="2000" dirty="0" smtClean="0"/>
          </a:p>
        </p:txBody>
      </p:sp>
      <p:grpSp>
        <p:nvGrpSpPr>
          <p:cNvPr id="258" name="群組 257"/>
          <p:cNvGrpSpPr/>
          <p:nvPr/>
        </p:nvGrpSpPr>
        <p:grpSpPr>
          <a:xfrm>
            <a:off x="3354666" y="1089519"/>
            <a:ext cx="2233425" cy="1014246"/>
            <a:chOff x="3275856" y="1275606"/>
            <a:chExt cx="2233425" cy="1397669"/>
          </a:xfrm>
        </p:grpSpPr>
        <p:sp>
          <p:nvSpPr>
            <p:cNvPr id="259" name="矩形 258"/>
            <p:cNvSpPr/>
            <p:nvPr/>
          </p:nvSpPr>
          <p:spPr>
            <a:xfrm>
              <a:off x="3275856" y="1275606"/>
              <a:ext cx="2233425" cy="13976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1200" dirty="0" smtClean="0"/>
            </a:p>
            <a:p>
              <a:pPr algn="ctr"/>
              <a:endParaRPr lang="en-US" altLang="zh-TW" sz="1200" dirty="0"/>
            </a:p>
            <a:p>
              <a:pPr algn="ctr"/>
              <a:endParaRPr lang="en-US" altLang="zh-TW" sz="1200" dirty="0" smtClean="0"/>
            </a:p>
            <a:p>
              <a:pPr algn="ctr"/>
              <a:endParaRPr lang="en-US" altLang="zh-TW" sz="1200" dirty="0"/>
            </a:p>
            <a:p>
              <a:pPr algn="ctr"/>
              <a:endParaRPr lang="en-US" altLang="zh-TW" sz="1200" dirty="0" smtClean="0"/>
            </a:p>
            <a:p>
              <a:pPr algn="ctr"/>
              <a:r>
                <a:rPr lang="en-US" altLang="zh-TW" sz="1200" dirty="0"/>
                <a:t>S</a:t>
              </a:r>
              <a:r>
                <a:rPr lang="en-US" altLang="zh-TW" sz="1200" dirty="0" smtClean="0"/>
                <a:t>ection: history</a:t>
              </a:r>
              <a:endParaRPr lang="zh-TW" altLang="en-US" sz="1200" dirty="0"/>
            </a:p>
          </p:txBody>
        </p:sp>
        <p:grpSp>
          <p:nvGrpSpPr>
            <p:cNvPr id="260" name="群組 259"/>
            <p:cNvGrpSpPr/>
            <p:nvPr/>
          </p:nvGrpSpPr>
          <p:grpSpPr>
            <a:xfrm>
              <a:off x="4149327" y="1347614"/>
              <a:ext cx="462077" cy="438973"/>
              <a:chOff x="980975" y="1347614"/>
              <a:chExt cx="462077" cy="438973"/>
            </a:xfrm>
          </p:grpSpPr>
          <p:sp>
            <p:nvSpPr>
              <p:cNvPr id="268" name="橢圓 267"/>
              <p:cNvSpPr/>
              <p:nvPr/>
            </p:nvSpPr>
            <p:spPr>
              <a:xfrm>
                <a:off x="980975" y="134761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600" dirty="0"/>
              </a:p>
            </p:txBody>
          </p:sp>
          <p:sp>
            <p:nvSpPr>
              <p:cNvPr id="269" name="文字方塊 268"/>
              <p:cNvSpPr txBox="1"/>
              <p:nvPr/>
            </p:nvSpPr>
            <p:spPr>
              <a:xfrm>
                <a:off x="1011004" y="1436681"/>
                <a:ext cx="432048" cy="349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dirty="0" err="1" smtClean="0"/>
                  <a:t>img</a:t>
                </a:r>
                <a:endParaRPr lang="zh-TW" altLang="en-US" sz="1050" dirty="0" smtClean="0"/>
              </a:p>
            </p:txBody>
          </p:sp>
        </p:grpSp>
        <p:sp>
          <p:nvSpPr>
            <p:cNvPr id="261" name="矩形 260"/>
            <p:cNvSpPr/>
            <p:nvPr/>
          </p:nvSpPr>
          <p:spPr>
            <a:xfrm>
              <a:off x="3419872" y="1347614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 smtClean="0"/>
                <a:t>panel</a:t>
              </a:r>
              <a:endParaRPr lang="zh-TW" altLang="en-US" sz="1100" dirty="0"/>
            </a:p>
          </p:txBody>
        </p:sp>
        <p:grpSp>
          <p:nvGrpSpPr>
            <p:cNvPr id="262" name="群組 261"/>
            <p:cNvGrpSpPr/>
            <p:nvPr/>
          </p:nvGrpSpPr>
          <p:grpSpPr>
            <a:xfrm>
              <a:off x="4144639" y="1851670"/>
              <a:ext cx="462077" cy="438973"/>
              <a:chOff x="980975" y="1347614"/>
              <a:chExt cx="462077" cy="438973"/>
            </a:xfrm>
          </p:grpSpPr>
          <p:sp>
            <p:nvSpPr>
              <p:cNvPr id="266" name="橢圓 265"/>
              <p:cNvSpPr/>
              <p:nvPr/>
            </p:nvSpPr>
            <p:spPr>
              <a:xfrm>
                <a:off x="980975" y="134761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600" dirty="0"/>
              </a:p>
            </p:txBody>
          </p:sp>
          <p:sp>
            <p:nvSpPr>
              <p:cNvPr id="267" name="文字方塊 266"/>
              <p:cNvSpPr txBox="1"/>
              <p:nvPr/>
            </p:nvSpPr>
            <p:spPr>
              <a:xfrm>
                <a:off x="1011004" y="1436681"/>
                <a:ext cx="432048" cy="349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dirty="0" err="1" smtClean="0"/>
                  <a:t>img</a:t>
                </a:r>
                <a:endParaRPr lang="zh-TW" altLang="en-US" sz="1050" dirty="0" smtClean="0"/>
              </a:p>
            </p:txBody>
          </p:sp>
        </p:grpSp>
        <p:sp>
          <p:nvSpPr>
            <p:cNvPr id="263" name="矩形 262"/>
            <p:cNvSpPr/>
            <p:nvPr/>
          </p:nvSpPr>
          <p:spPr>
            <a:xfrm>
              <a:off x="4680012" y="1851670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 smtClean="0"/>
                <a:t>panel</a:t>
              </a:r>
              <a:endParaRPr lang="zh-TW" altLang="en-US" sz="1100" dirty="0"/>
            </a:p>
          </p:txBody>
        </p:sp>
        <p:cxnSp>
          <p:nvCxnSpPr>
            <p:cNvPr id="264" name="直線接點 263"/>
            <p:cNvCxnSpPr>
              <a:stCxn id="268" idx="4"/>
              <a:endCxn id="266" idx="0"/>
            </p:cNvCxnSpPr>
            <p:nvPr/>
          </p:nvCxnSpPr>
          <p:spPr>
            <a:xfrm flipH="1">
              <a:off x="4360663" y="1779662"/>
              <a:ext cx="468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H="1">
              <a:off x="4355975" y="2283718"/>
              <a:ext cx="468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文字方塊 269"/>
          <p:cNvSpPr txBox="1"/>
          <p:nvPr/>
        </p:nvSpPr>
        <p:spPr>
          <a:xfrm>
            <a:off x="4213137" y="4749918"/>
            <a:ext cx="705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tablet</a:t>
            </a:r>
            <a:endParaRPr lang="zh-TW" altLang="en-US" sz="1200" dirty="0"/>
          </a:p>
        </p:txBody>
      </p:sp>
      <p:sp>
        <p:nvSpPr>
          <p:cNvPr id="271" name="矩形 270"/>
          <p:cNvSpPr/>
          <p:nvPr/>
        </p:nvSpPr>
        <p:spPr>
          <a:xfrm>
            <a:off x="6373378" y="370340"/>
            <a:ext cx="2233425" cy="719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r>
              <a:rPr lang="en-US" altLang="zh-TW" sz="1200" dirty="0" smtClean="0"/>
              <a:t>header</a:t>
            </a:r>
            <a:endParaRPr lang="zh-TW" altLang="en-US" sz="1200" dirty="0"/>
          </a:p>
        </p:txBody>
      </p:sp>
      <p:sp>
        <p:nvSpPr>
          <p:cNvPr id="272" name="矩形 271"/>
          <p:cNvSpPr/>
          <p:nvPr/>
        </p:nvSpPr>
        <p:spPr>
          <a:xfrm>
            <a:off x="6511772" y="484472"/>
            <a:ext cx="1944216" cy="181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nav</a:t>
            </a:r>
            <a:endParaRPr lang="zh-TW" altLang="en-US" sz="1200" dirty="0"/>
          </a:p>
        </p:txBody>
      </p:sp>
      <p:sp>
        <p:nvSpPr>
          <p:cNvPr id="273" name="矩形 272"/>
          <p:cNvSpPr/>
          <p:nvPr/>
        </p:nvSpPr>
        <p:spPr>
          <a:xfrm>
            <a:off x="6373379" y="3326947"/>
            <a:ext cx="2233424" cy="968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r>
              <a:rPr lang="en-US" altLang="zh-TW" sz="1200" dirty="0" smtClean="0"/>
              <a:t>Section: </a:t>
            </a:r>
            <a:r>
              <a:rPr lang="en-US" altLang="zh-TW" sz="1200" dirty="0" err="1" smtClean="0"/>
              <a:t>hotSpot</a:t>
            </a:r>
            <a:endParaRPr lang="zh-TW" altLang="en-US" sz="1200" dirty="0"/>
          </a:p>
        </p:txBody>
      </p:sp>
      <p:sp>
        <p:nvSpPr>
          <p:cNvPr id="274" name="矩形 273"/>
          <p:cNvSpPr/>
          <p:nvPr/>
        </p:nvSpPr>
        <p:spPr>
          <a:xfrm>
            <a:off x="7318668" y="3396367"/>
            <a:ext cx="360230" cy="3025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/>
              <a:t>item</a:t>
            </a:r>
            <a:endParaRPr lang="zh-TW" altLang="en-US" sz="700" dirty="0"/>
          </a:p>
        </p:txBody>
      </p:sp>
      <p:sp>
        <p:nvSpPr>
          <p:cNvPr id="275" name="矩形 274"/>
          <p:cNvSpPr/>
          <p:nvPr/>
        </p:nvSpPr>
        <p:spPr>
          <a:xfrm>
            <a:off x="7313980" y="3742390"/>
            <a:ext cx="360230" cy="3025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/>
              <a:t>item</a:t>
            </a:r>
            <a:endParaRPr lang="zh-TW" altLang="en-US" sz="700" dirty="0"/>
          </a:p>
        </p:txBody>
      </p:sp>
      <p:sp>
        <p:nvSpPr>
          <p:cNvPr id="276" name="矩形 275"/>
          <p:cNvSpPr/>
          <p:nvPr/>
        </p:nvSpPr>
        <p:spPr>
          <a:xfrm>
            <a:off x="6373378" y="2103765"/>
            <a:ext cx="2233425" cy="123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r>
              <a:rPr lang="en-US" altLang="zh-TW" sz="1200" dirty="0" smtClean="0"/>
              <a:t>Section: </a:t>
            </a:r>
            <a:r>
              <a:rPr lang="en-US" altLang="zh-TW" sz="1200" dirty="0" err="1" smtClean="0"/>
              <a:t>localFood</a:t>
            </a:r>
            <a:endParaRPr lang="zh-TW" altLang="en-US" sz="1200" dirty="0"/>
          </a:p>
        </p:txBody>
      </p:sp>
      <p:grpSp>
        <p:nvGrpSpPr>
          <p:cNvPr id="277" name="群組 276"/>
          <p:cNvGrpSpPr/>
          <p:nvPr/>
        </p:nvGrpSpPr>
        <p:grpSpPr>
          <a:xfrm>
            <a:off x="7298815" y="2147688"/>
            <a:ext cx="468052" cy="302523"/>
            <a:chOff x="3527884" y="4155927"/>
            <a:chExt cx="468052" cy="360040"/>
          </a:xfrm>
        </p:grpSpPr>
        <p:sp>
          <p:nvSpPr>
            <p:cNvPr id="278" name="橢圓 277"/>
            <p:cNvSpPr/>
            <p:nvPr/>
          </p:nvSpPr>
          <p:spPr>
            <a:xfrm>
              <a:off x="3563888" y="4155927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300" dirty="0"/>
            </a:p>
          </p:txBody>
        </p:sp>
        <p:sp>
          <p:nvSpPr>
            <p:cNvPr id="279" name="文字方塊 278"/>
            <p:cNvSpPr txBox="1"/>
            <p:nvPr/>
          </p:nvSpPr>
          <p:spPr>
            <a:xfrm>
              <a:off x="3527884" y="4197447"/>
              <a:ext cx="468052" cy="311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item</a:t>
              </a:r>
              <a:endParaRPr lang="en-US" altLang="zh-TW" sz="2000" dirty="0" smtClean="0"/>
            </a:p>
          </p:txBody>
        </p:sp>
      </p:grpSp>
      <p:grpSp>
        <p:nvGrpSpPr>
          <p:cNvPr id="280" name="群組 279"/>
          <p:cNvGrpSpPr/>
          <p:nvPr/>
        </p:nvGrpSpPr>
        <p:grpSpPr>
          <a:xfrm>
            <a:off x="7303859" y="2851984"/>
            <a:ext cx="468052" cy="302523"/>
            <a:chOff x="4159654" y="4155927"/>
            <a:chExt cx="468052" cy="360040"/>
          </a:xfrm>
        </p:grpSpPr>
        <p:sp>
          <p:nvSpPr>
            <p:cNvPr id="281" name="橢圓 280"/>
            <p:cNvSpPr/>
            <p:nvPr/>
          </p:nvSpPr>
          <p:spPr>
            <a:xfrm>
              <a:off x="4195658" y="4155927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300" dirty="0"/>
            </a:p>
          </p:txBody>
        </p:sp>
        <p:sp>
          <p:nvSpPr>
            <p:cNvPr id="282" name="文字方塊 281"/>
            <p:cNvSpPr txBox="1"/>
            <p:nvPr/>
          </p:nvSpPr>
          <p:spPr>
            <a:xfrm>
              <a:off x="4159654" y="4197447"/>
              <a:ext cx="468052" cy="311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item</a:t>
              </a:r>
              <a:endParaRPr lang="en-US" altLang="zh-TW" sz="2000" dirty="0" smtClean="0"/>
            </a:p>
          </p:txBody>
        </p:sp>
      </p:grpSp>
      <p:grpSp>
        <p:nvGrpSpPr>
          <p:cNvPr id="283" name="群組 282"/>
          <p:cNvGrpSpPr/>
          <p:nvPr/>
        </p:nvGrpSpPr>
        <p:grpSpPr>
          <a:xfrm>
            <a:off x="7308299" y="2504652"/>
            <a:ext cx="468052" cy="302523"/>
            <a:chOff x="4770022" y="4155927"/>
            <a:chExt cx="468052" cy="360040"/>
          </a:xfrm>
        </p:grpSpPr>
        <p:sp>
          <p:nvSpPr>
            <p:cNvPr id="284" name="橢圓 283"/>
            <p:cNvSpPr/>
            <p:nvPr/>
          </p:nvSpPr>
          <p:spPr>
            <a:xfrm>
              <a:off x="4806026" y="4155927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300" dirty="0"/>
            </a:p>
          </p:txBody>
        </p:sp>
        <p:sp>
          <p:nvSpPr>
            <p:cNvPr id="285" name="文字方塊 284"/>
            <p:cNvSpPr txBox="1"/>
            <p:nvPr/>
          </p:nvSpPr>
          <p:spPr>
            <a:xfrm>
              <a:off x="4770022" y="4197447"/>
              <a:ext cx="468052" cy="311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item</a:t>
              </a:r>
              <a:endParaRPr lang="en-US" altLang="zh-TW" sz="2000" dirty="0" smtClean="0"/>
            </a:p>
          </p:txBody>
        </p:sp>
      </p:grpSp>
      <p:sp>
        <p:nvSpPr>
          <p:cNvPr id="286" name="矩形 285"/>
          <p:cNvSpPr/>
          <p:nvPr/>
        </p:nvSpPr>
        <p:spPr>
          <a:xfrm>
            <a:off x="6373381" y="1089519"/>
            <a:ext cx="2233425" cy="1014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r>
              <a:rPr lang="en-US" altLang="zh-TW" sz="1200" dirty="0"/>
              <a:t>S</a:t>
            </a:r>
            <a:r>
              <a:rPr lang="en-US" altLang="zh-TW" sz="1200" dirty="0" smtClean="0"/>
              <a:t>ection: history</a:t>
            </a:r>
            <a:endParaRPr lang="zh-TW" altLang="en-US" sz="1200" dirty="0"/>
          </a:p>
        </p:txBody>
      </p:sp>
      <p:sp>
        <p:nvSpPr>
          <p:cNvPr id="287" name="橢圓 286"/>
          <p:cNvSpPr/>
          <p:nvPr/>
        </p:nvSpPr>
        <p:spPr>
          <a:xfrm>
            <a:off x="6927805" y="1141773"/>
            <a:ext cx="432048" cy="31352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600" dirty="0"/>
          </a:p>
        </p:txBody>
      </p:sp>
      <p:sp>
        <p:nvSpPr>
          <p:cNvPr id="288" name="文字方塊 287"/>
          <p:cNvSpPr txBox="1"/>
          <p:nvPr/>
        </p:nvSpPr>
        <p:spPr>
          <a:xfrm>
            <a:off x="6957834" y="1206407"/>
            <a:ext cx="4320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err="1" smtClean="0"/>
              <a:t>img</a:t>
            </a:r>
            <a:endParaRPr lang="zh-TW" altLang="en-US" sz="1050" dirty="0" smtClean="0"/>
          </a:p>
        </p:txBody>
      </p:sp>
      <p:sp>
        <p:nvSpPr>
          <p:cNvPr id="289" name="矩形 288"/>
          <p:cNvSpPr/>
          <p:nvPr/>
        </p:nvSpPr>
        <p:spPr>
          <a:xfrm>
            <a:off x="7453389" y="1141773"/>
            <a:ext cx="648072" cy="31352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panel</a:t>
            </a:r>
            <a:endParaRPr lang="zh-TW" altLang="en-US" sz="1100" dirty="0"/>
          </a:p>
        </p:txBody>
      </p:sp>
      <p:sp>
        <p:nvSpPr>
          <p:cNvPr id="290" name="橢圓 289"/>
          <p:cNvSpPr/>
          <p:nvPr/>
        </p:nvSpPr>
        <p:spPr>
          <a:xfrm>
            <a:off x="6923117" y="1507551"/>
            <a:ext cx="432048" cy="31352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600" dirty="0"/>
          </a:p>
        </p:txBody>
      </p:sp>
      <p:sp>
        <p:nvSpPr>
          <p:cNvPr id="291" name="文字方塊 290"/>
          <p:cNvSpPr txBox="1"/>
          <p:nvPr/>
        </p:nvSpPr>
        <p:spPr>
          <a:xfrm>
            <a:off x="6953146" y="1572184"/>
            <a:ext cx="4320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err="1" smtClean="0"/>
              <a:t>img</a:t>
            </a:r>
            <a:endParaRPr lang="zh-TW" altLang="en-US" sz="1050" dirty="0" smtClean="0"/>
          </a:p>
        </p:txBody>
      </p:sp>
      <p:sp>
        <p:nvSpPr>
          <p:cNvPr id="292" name="矩形 291"/>
          <p:cNvSpPr/>
          <p:nvPr/>
        </p:nvSpPr>
        <p:spPr>
          <a:xfrm>
            <a:off x="7458490" y="1507551"/>
            <a:ext cx="648072" cy="31352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panel</a:t>
            </a:r>
            <a:endParaRPr lang="zh-TW" altLang="en-US" sz="1100" dirty="0"/>
          </a:p>
        </p:txBody>
      </p:sp>
      <p:cxnSp>
        <p:nvCxnSpPr>
          <p:cNvPr id="293" name="直線接點 292"/>
          <p:cNvCxnSpPr>
            <a:stCxn id="287" idx="4"/>
            <a:endCxn id="290" idx="0"/>
          </p:cNvCxnSpPr>
          <p:nvPr/>
        </p:nvCxnSpPr>
        <p:spPr>
          <a:xfrm flipH="1">
            <a:off x="7139141" y="1455298"/>
            <a:ext cx="4688" cy="522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flipH="1">
            <a:off x="7134453" y="1821076"/>
            <a:ext cx="4688" cy="522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文字方塊 294"/>
          <p:cNvSpPr txBox="1"/>
          <p:nvPr/>
        </p:nvSpPr>
        <p:spPr>
          <a:xfrm>
            <a:off x="7231852" y="4749918"/>
            <a:ext cx="705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mobile</a:t>
            </a:r>
            <a:endParaRPr lang="zh-TW" altLang="en-US" sz="1200" dirty="0"/>
          </a:p>
        </p:txBody>
      </p:sp>
      <p:sp>
        <p:nvSpPr>
          <p:cNvPr id="296" name="矩形 295"/>
          <p:cNvSpPr/>
          <p:nvPr/>
        </p:nvSpPr>
        <p:spPr>
          <a:xfrm>
            <a:off x="8173580" y="484472"/>
            <a:ext cx="282411" cy="1815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7" name="直線接點 296"/>
          <p:cNvCxnSpPr/>
          <p:nvPr/>
        </p:nvCxnSpPr>
        <p:spPr>
          <a:xfrm>
            <a:off x="8242774" y="544977"/>
            <a:ext cx="1440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>
            <a:off x="8242774" y="605482"/>
            <a:ext cx="1440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542954" y="4295022"/>
            <a:ext cx="2232248" cy="332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footer</a:t>
            </a:r>
            <a:endParaRPr lang="zh-TW" altLang="en-US" sz="1200" dirty="0"/>
          </a:p>
        </p:txBody>
      </p:sp>
      <p:sp>
        <p:nvSpPr>
          <p:cNvPr id="308" name="矩形 307"/>
          <p:cNvSpPr/>
          <p:nvPr/>
        </p:nvSpPr>
        <p:spPr>
          <a:xfrm>
            <a:off x="3357476" y="4293839"/>
            <a:ext cx="2233425" cy="332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footer</a:t>
            </a:r>
            <a:endParaRPr lang="zh-TW" altLang="en-US" sz="1200" dirty="0"/>
          </a:p>
        </p:txBody>
      </p:sp>
      <p:sp>
        <p:nvSpPr>
          <p:cNvPr id="309" name="矩形 308"/>
          <p:cNvSpPr/>
          <p:nvPr/>
        </p:nvSpPr>
        <p:spPr>
          <a:xfrm>
            <a:off x="6372200" y="4296265"/>
            <a:ext cx="2234605" cy="332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footer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5661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1604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網站呈現─Desktop(&gt;975px)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8205"/>
            <a:ext cx="8123025" cy="407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00" y="583925"/>
            <a:ext cx="8384999" cy="41924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72"/>
          <p:cNvSpPr txBox="1">
            <a:spLocks noGrp="1"/>
          </p:cNvSpPr>
          <p:nvPr>
            <p:ph type="title"/>
          </p:nvPr>
        </p:nvSpPr>
        <p:spPr>
          <a:xfrm>
            <a:off x="311700" y="1604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網站呈現─Desktop(&gt;975px)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937" y="678874"/>
            <a:ext cx="4484124" cy="437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1061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網站呈現─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Tablet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, Mobile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alt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</a:t>
            </a:r>
            <a:r>
              <a:rPr lang="zh-TW" dirty="0" smtClean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975</a:t>
            </a: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px)</a:t>
            </a:r>
          </a:p>
        </p:txBody>
      </p:sp>
    </p:spTree>
    <p:extLst>
      <p:ext uri="{BB962C8B-B14F-4D97-AF65-F5344CB8AC3E}">
        <p14:creationId xmlns:p14="http://schemas.microsoft.com/office/powerpoint/2010/main" val="32232023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50" y="609900"/>
            <a:ext cx="8410297" cy="42095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72"/>
          <p:cNvSpPr txBox="1">
            <a:spLocks noGrp="1"/>
          </p:cNvSpPr>
          <p:nvPr>
            <p:ph type="title"/>
          </p:nvPr>
        </p:nvSpPr>
        <p:spPr>
          <a:xfrm>
            <a:off x="311700" y="1604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網站呈現─Desktop(&gt;975px)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244</Words>
  <Application>Microsoft Office PowerPoint</Application>
  <PresentationFormat>如螢幕大小 (16:9)</PresentationFormat>
  <Paragraphs>136</Paragraphs>
  <Slides>17</Slides>
  <Notes>15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simple-dark-2</vt:lpstr>
      <vt:lpstr>程式專題(二)</vt:lpstr>
      <vt:lpstr>目錄</vt:lpstr>
      <vt:lpstr>選擇現在流行的一頁滑動網頁 做一個簡單、漂亮又具響應式的網站 向大家介紹新竹這個美麗風城</vt:lpstr>
      <vt:lpstr>網站架構</vt:lpstr>
      <vt:lpstr>PowerPoint 簡報</vt:lpstr>
      <vt:lpstr>網站呈現─Desktop(&gt;975px)</vt:lpstr>
      <vt:lpstr>網站呈現─Desktop(&gt;975px)</vt:lpstr>
      <vt:lpstr>網站呈現─Tablet , Mobile(&lt;975px)</vt:lpstr>
      <vt:lpstr>網站呈現─Desktop(&gt;975px)</vt:lpstr>
      <vt:lpstr>網站呈現─Tablet , Mobile(&lt;975px) </vt:lpstr>
      <vt:lpstr>網站呈現─Desktop(&gt;975px)</vt:lpstr>
      <vt:lpstr>網站呈現─ Tablet , Mobile(&lt;750px)</vt:lpstr>
      <vt:lpstr>網站呈現─Desktop(&gt;975px)</vt:lpstr>
      <vt:lpstr>網站呈現─ Tablet (750px~975px)</vt:lpstr>
      <vt:lpstr>網站呈現─ Mobile (&lt;750px)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程式專題(二)</dc:title>
  <cp:lastModifiedBy>jhihsiying</cp:lastModifiedBy>
  <cp:revision>3</cp:revision>
  <dcterms:modified xsi:type="dcterms:W3CDTF">2016-01-16T15:14:44Z</dcterms:modified>
</cp:coreProperties>
</file>