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8/5/2021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333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52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8/5/2021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741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52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8/5/2021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2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8/5/2021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0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2958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67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433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5709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394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8/5/2021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63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7910/DVN/DUS88V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BB74C-33FB-4335-8808-49E247F7B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1225106"/>
            <a:ext cx="8132066" cy="3788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FC95B-03E1-4F4C-A1B5-66466F975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3402" y="1841412"/>
            <a:ext cx="6406559" cy="2688020"/>
          </a:xfrm>
        </p:spPr>
        <p:txBody>
          <a:bodyPr>
            <a:normAutofit/>
          </a:bodyPr>
          <a:lstStyle/>
          <a:p>
            <a:pPr algn="l"/>
            <a:r>
              <a:rPr lang="en-US" sz="6200">
                <a:solidFill>
                  <a:schemeClr val="bg1"/>
                </a:solidFill>
              </a:rPr>
              <a:t>Canadian Election Study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03DB5-F2C7-4744-A75E-63FC9E992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3402" y="5206246"/>
            <a:ext cx="6433990" cy="1024128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By Wei Chen, Jason Hilberdink, John Janzen, </a:t>
            </a:r>
            <a:r>
              <a:rPr lang="en-US" dirty="0" err="1">
                <a:solidFill>
                  <a:schemeClr val="tx1"/>
                </a:solidFill>
              </a:rPr>
              <a:t>Kani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Koliji</a:t>
            </a:r>
            <a:r>
              <a:rPr lang="en-US" dirty="0">
                <a:solidFill>
                  <a:schemeClr val="tx1"/>
                </a:solidFill>
              </a:rPr>
              <a:t>, and Abdul Mahmood </a:t>
            </a:r>
            <a:r>
              <a:rPr lang="en-US" dirty="0" err="1">
                <a:solidFill>
                  <a:schemeClr val="tx1"/>
                </a:solidFill>
              </a:rPr>
              <a:t>Sayedi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D2D4D8-7FEA-4EF8-8A18-5DB39316D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8" r="2" b="6137"/>
          <a:stretch/>
        </p:blipFill>
        <p:spPr>
          <a:xfrm>
            <a:off x="20" y="1225106"/>
            <a:ext cx="4059915" cy="378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86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66091B-3E48-445D-9D54-63D9E8017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7477F8F-3259-4F49-9F98-9097DDBD9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3152632"/>
            <a:ext cx="12190476" cy="37053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5C152B9A-4AAA-456B-B2AF-0BA45A3D9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18" y="500873"/>
            <a:ext cx="9915653" cy="23053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6313FF-1AF9-47D0-8F14-19E98E9D238A}"/>
              </a:ext>
            </a:extLst>
          </p:cNvPr>
          <p:cNvSpPr txBox="1"/>
          <p:nvPr/>
        </p:nvSpPr>
        <p:spPr>
          <a:xfrm>
            <a:off x="466407" y="3152632"/>
            <a:ext cx="10852621" cy="2264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spc="50" dirty="0"/>
              <a:t>Large-Scale Study conducted before and after 2019 Federal Election</a:t>
            </a:r>
          </a:p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spc="50" dirty="0"/>
              <a:t>Measures Canadians’ preferences on wide range of political issues</a:t>
            </a:r>
          </a:p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spc="50" dirty="0"/>
              <a:t>37,822 respondents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6DC9D6-788D-402D-A880-F2974D034BE0}"/>
              </a:ext>
            </a:extLst>
          </p:cNvPr>
          <p:cNvSpPr txBox="1"/>
          <p:nvPr/>
        </p:nvSpPr>
        <p:spPr>
          <a:xfrm>
            <a:off x="630314" y="5433797"/>
            <a:ext cx="8717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effectLst/>
              </a:rPr>
              <a:t>Stephenson, Laura B; </a:t>
            </a:r>
            <a:r>
              <a:rPr lang="en-US" sz="1600" b="0" i="0" dirty="0" err="1">
                <a:effectLst/>
              </a:rPr>
              <a:t>Harell</a:t>
            </a:r>
            <a:r>
              <a:rPr lang="en-US" sz="1600" b="0" i="0" dirty="0">
                <a:effectLst/>
              </a:rPr>
              <a:t>, Allison; </a:t>
            </a:r>
            <a:r>
              <a:rPr lang="en-US" sz="1600" b="0" i="0" dirty="0" err="1">
                <a:effectLst/>
              </a:rPr>
              <a:t>Rubenson</a:t>
            </a:r>
            <a:r>
              <a:rPr lang="en-US" sz="1600" b="0" i="0" dirty="0">
                <a:effectLst/>
              </a:rPr>
              <a:t>, Daniel; Loewen, Peter John, 2020, "2019 Canadian Election Study - Online Survey", </a:t>
            </a:r>
            <a:r>
              <a:rPr lang="en-US" sz="1600" b="0" i="0" u="none" strike="noStrike" dirty="0">
                <a:solidFill>
                  <a:srgbClr val="FFC000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https://doi.org/10.7910/DVN/DUS88V</a:t>
            </a:r>
            <a:r>
              <a:rPr lang="en-US" sz="1600" b="0" i="0" dirty="0">
                <a:effectLst/>
              </a:rPr>
              <a:t>, Harvard </a:t>
            </a:r>
            <a:r>
              <a:rPr lang="en-US" sz="1600" b="0" i="0" dirty="0" err="1">
                <a:effectLst/>
              </a:rPr>
              <a:t>Dataverse</a:t>
            </a:r>
            <a:r>
              <a:rPr lang="en-US" sz="1600" b="0" i="0" dirty="0">
                <a:effectLst/>
              </a:rPr>
              <a:t>, V1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68896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5222B-D07C-46C2-BCE1-E4430F63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Results</a:t>
            </a:r>
          </a:p>
        </p:txBody>
      </p:sp>
      <p:pic>
        <p:nvPicPr>
          <p:cNvPr id="4" name="Picture 3" descr="Chart, treemap chart&#10;&#10;Description automatically generated">
            <a:extLst>
              <a:ext uri="{FF2B5EF4-FFF2-40B4-BE49-F238E27FC236}">
                <a16:creationId xmlns:a16="http://schemas.microsoft.com/office/drawing/2014/main" id="{3784899B-069A-4EFE-94EA-B0A5E78D6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68" y="2333853"/>
            <a:ext cx="5485714" cy="3657143"/>
          </a:xfrm>
          <a:prstGeom prst="rect">
            <a:avLst/>
          </a:prstGeom>
        </p:spPr>
      </p:pic>
      <p:pic>
        <p:nvPicPr>
          <p:cNvPr id="6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C3DACFA5-6622-4B47-84E2-4E3878E88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482" y="2324327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67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2B3CED8E-F92B-4E0A-8BF5-BA0CF8F111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9EF499A7-D658-40AE-9842-6CB2BF785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89" y="502666"/>
            <a:ext cx="10409822" cy="585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711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97CFBE5D-29E3-46A6-8B6E-6F123A4E5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670" y="380736"/>
            <a:ext cx="7620660" cy="609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28412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90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Franklin Gothic Demi Cond</vt:lpstr>
      <vt:lpstr>Franklin Gothic Medium</vt:lpstr>
      <vt:lpstr>Wingdings</vt:lpstr>
      <vt:lpstr>JuxtaposeVTI</vt:lpstr>
      <vt:lpstr>Canadian Election Study Analysis</vt:lpstr>
      <vt:lpstr>PowerPoint Presentation</vt:lpstr>
      <vt:lpstr>Machine Learning Results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Canadian Election Study Analysis</dc:title>
  <dc:creator>Jason Hilberdink</dc:creator>
  <cp:lastModifiedBy>Jason Hilberdink</cp:lastModifiedBy>
  <cp:revision>2</cp:revision>
  <dcterms:created xsi:type="dcterms:W3CDTF">2021-08-05T18:31:54Z</dcterms:created>
  <dcterms:modified xsi:type="dcterms:W3CDTF">2021-08-05T19:13:55Z</dcterms:modified>
</cp:coreProperties>
</file>