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5" r:id="rId8"/>
    <p:sldId id="264" r:id="rId9"/>
    <p:sldId id="263" r:id="rId10"/>
    <p:sldId id="262" r:id="rId11"/>
    <p:sldId id="261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61" d="100"/>
          <a:sy n="61" d="100"/>
        </p:scale>
        <p:origin x="3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4A02-8996-42AE-B190-5009E3E6DC3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56BE8-4A9D-435D-8C89-46CF1958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55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4A02-8996-42AE-B190-5009E3E6DC3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56BE8-4A9D-435D-8C89-46CF1958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55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4A02-8996-42AE-B190-5009E3E6DC3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56BE8-4A9D-435D-8C89-46CF1958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7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4A02-8996-42AE-B190-5009E3E6DC3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56BE8-4A9D-435D-8C89-46CF1958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9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4A02-8996-42AE-B190-5009E3E6DC3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56BE8-4A9D-435D-8C89-46CF1958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44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4A02-8996-42AE-B190-5009E3E6DC3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56BE8-4A9D-435D-8C89-46CF1958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66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4A02-8996-42AE-B190-5009E3E6DC3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56BE8-4A9D-435D-8C89-46CF1958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36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4A02-8996-42AE-B190-5009E3E6DC3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56BE8-4A9D-435D-8C89-46CF1958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95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4A02-8996-42AE-B190-5009E3E6DC3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56BE8-4A9D-435D-8C89-46CF1958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7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4A02-8996-42AE-B190-5009E3E6DC3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56BE8-4A9D-435D-8C89-46CF1958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1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4A02-8996-42AE-B190-5009E3E6DC3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56BE8-4A9D-435D-8C89-46CF1958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3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14A02-8996-42AE-B190-5009E3E6DC3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56BE8-4A9D-435D-8C89-46CF1958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66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Anders_Hejlsberg" TargetMode="External"/><Relationship Id="rId3" Type="http://schemas.openxmlformats.org/officeDocument/2006/relationships/hyperlink" Target="https://en.wikipedia.org/wiki/.NET_Framework" TargetMode="External"/><Relationship Id="rId7" Type="http://schemas.openxmlformats.org/officeDocument/2006/relationships/hyperlink" Target="https://en.wikipedia.org/wiki/C_Sharp_(programming_language)#cite_note-ECMA-334-9" TargetMode="External"/><Relationship Id="rId2" Type="http://schemas.openxmlformats.org/officeDocument/2006/relationships/hyperlink" Target="https://en.wikipedia.org/wiki/Microsof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ommon_Language_Infrastructure" TargetMode="External"/><Relationship Id="rId5" Type="http://schemas.openxmlformats.org/officeDocument/2006/relationships/hyperlink" Target="https://en.wikipedia.org/wiki/International_Organization_for_Standardization" TargetMode="External"/><Relationship Id="rId4" Type="http://schemas.openxmlformats.org/officeDocument/2006/relationships/hyperlink" Target="https://en.wikipedia.org/wiki/Ecma_International" TargetMode="External"/><Relationship Id="rId9" Type="http://schemas.openxmlformats.org/officeDocument/2006/relationships/hyperlink" Target="https://en.wikipedia.org/wiki/C_Sharp_(programming_language)#cite_note-:0-10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oftware_components" TargetMode="External"/><Relationship Id="rId13" Type="http://schemas.openxmlformats.org/officeDocument/2006/relationships/hyperlink" Target="https://en.wikipedia.org/wiki/Operating_system" TargetMode="External"/><Relationship Id="rId3" Type="http://schemas.openxmlformats.org/officeDocument/2006/relationships/hyperlink" Target="https://en.wikipedia.org/wiki/Object-oriented_programming" TargetMode="External"/><Relationship Id="rId7" Type="http://schemas.openxmlformats.org/officeDocument/2006/relationships/hyperlink" Target="https://en.wikipedia.org/wiki/Garbage_collection_(computer_science)" TargetMode="External"/><Relationship Id="rId12" Type="http://schemas.openxmlformats.org/officeDocument/2006/relationships/hyperlink" Target="https://en.wikipedia.org/wiki/Embedded_system" TargetMode="External"/><Relationship Id="rId2" Type="http://schemas.openxmlformats.org/officeDocument/2006/relationships/hyperlink" Target="https://en.wikipedia.org/wiki/C_Sharp_(programming_language)#cite_note-ECMA-334-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Uninitialized_variable" TargetMode="External"/><Relationship Id="rId11" Type="http://schemas.openxmlformats.org/officeDocument/2006/relationships/hyperlink" Target="https://en.wikipedia.org/wiki/Internationalization_and_localization" TargetMode="External"/><Relationship Id="rId5" Type="http://schemas.openxmlformats.org/officeDocument/2006/relationships/hyperlink" Target="https://en.wikipedia.org/wiki/Bounds_checking" TargetMode="External"/><Relationship Id="rId10" Type="http://schemas.openxmlformats.org/officeDocument/2006/relationships/hyperlink" Target="https://en.wikipedia.org/wiki/C++" TargetMode="External"/><Relationship Id="rId4" Type="http://schemas.openxmlformats.org/officeDocument/2006/relationships/hyperlink" Target="https://en.wikipedia.org/wiki/Strong_type" TargetMode="External"/><Relationship Id="rId9" Type="http://schemas.openxmlformats.org/officeDocument/2006/relationships/hyperlink" Target="https://en.wikipedia.org/wiki/C_(programming_language)" TargetMode="External"/><Relationship Id="rId14" Type="http://schemas.openxmlformats.org/officeDocument/2006/relationships/hyperlink" Target="https://en.wikipedia.org/wiki/Processing_power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C#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29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678" y="135786"/>
            <a:ext cx="8122621" cy="654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820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9821"/>
            <a:ext cx="4867954" cy="23911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02" y="3031650"/>
            <a:ext cx="6744641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627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89821"/>
            <a:ext cx="10250971" cy="503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023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Was </a:t>
            </a:r>
            <a:r>
              <a:rPr lang="en-US" dirty="0"/>
              <a:t>developed by </a:t>
            </a:r>
            <a:r>
              <a:rPr lang="en-US" dirty="0">
                <a:hlinkClick r:id="rId2" tooltip="Microsoft"/>
              </a:rPr>
              <a:t>Microsoft</a:t>
            </a:r>
            <a:r>
              <a:rPr lang="en-US" dirty="0"/>
              <a:t> within its </a:t>
            </a:r>
            <a:r>
              <a:rPr lang="en-US" dirty="0">
                <a:hlinkClick r:id="rId3" tooltip=".NET Framework"/>
              </a:rPr>
              <a:t>.NET</a:t>
            </a:r>
            <a:r>
              <a:rPr lang="en-US" dirty="0"/>
              <a:t> initiative and later approved as a standard by </a:t>
            </a:r>
            <a:r>
              <a:rPr lang="en-US" dirty="0" err="1">
                <a:hlinkClick r:id="rId4" tooltip="Ecma International"/>
              </a:rPr>
              <a:t>Ecma</a:t>
            </a:r>
            <a:r>
              <a:rPr lang="en-US" dirty="0"/>
              <a:t> (ECMA-334) and </a:t>
            </a:r>
            <a:r>
              <a:rPr lang="en-US" dirty="0">
                <a:hlinkClick r:id="rId5" tooltip="International Organization for Standardization"/>
              </a:rPr>
              <a:t>ISO</a:t>
            </a:r>
            <a:r>
              <a:rPr lang="en-US" dirty="0"/>
              <a:t> (ISO/IEC 23270:2006). C# is one of the programming languages designed for the </a:t>
            </a:r>
            <a:r>
              <a:rPr lang="en-US" dirty="0">
                <a:hlinkClick r:id="rId6" tooltip="Common Language Infrastructure"/>
              </a:rPr>
              <a:t>Common Language Infrastructure</a:t>
            </a:r>
            <a:r>
              <a:rPr lang="en-US" dirty="0"/>
              <a:t>.</a:t>
            </a:r>
          </a:p>
          <a:p>
            <a:r>
              <a:rPr lang="en-US" dirty="0"/>
              <a:t>C# is intended to be a simple, modern, general-purpose, object-oriented programming language.</a:t>
            </a:r>
            <a:r>
              <a:rPr lang="en-US" baseline="30000" dirty="0">
                <a:hlinkClick r:id="rId7"/>
              </a:rPr>
              <a:t>[7]</a:t>
            </a:r>
            <a:r>
              <a:rPr lang="en-US" dirty="0"/>
              <a:t> Its development team is led by </a:t>
            </a:r>
            <a:r>
              <a:rPr lang="en-US" dirty="0">
                <a:hlinkClick r:id="rId8" tooltip="Anders Hejlsberg"/>
              </a:rPr>
              <a:t>Anders Hejlsberg</a:t>
            </a:r>
            <a:r>
              <a:rPr lang="en-US" dirty="0"/>
              <a:t>. The most recent version is C# 6.0, which was released on July 20, 2015.</a:t>
            </a:r>
            <a:r>
              <a:rPr lang="en-US" baseline="30000" dirty="0">
                <a:hlinkClick r:id="rId9"/>
              </a:rPr>
              <a:t>[8]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790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The ECMA standard lists these design goals for C#:</a:t>
            </a:r>
            <a:r>
              <a:rPr lang="en-US" baseline="30000" dirty="0">
                <a:hlinkClick r:id="rId2"/>
              </a:rPr>
              <a:t>[7]</a:t>
            </a:r>
            <a:endParaRPr lang="en-US" dirty="0"/>
          </a:p>
          <a:p>
            <a:r>
              <a:rPr lang="en-US" dirty="0"/>
              <a:t>The C# language is intended to be a simple, modern, general-purpose, </a:t>
            </a:r>
            <a:r>
              <a:rPr lang="en-US" dirty="0">
                <a:hlinkClick r:id="rId3" tooltip="Object-oriented programming"/>
              </a:rPr>
              <a:t>object-oriented programming</a:t>
            </a:r>
            <a:r>
              <a:rPr lang="en-US" dirty="0"/>
              <a:t> language.</a:t>
            </a:r>
          </a:p>
          <a:p>
            <a:r>
              <a:rPr lang="en-US" dirty="0"/>
              <a:t>The language, and implementations thereof, should provide support for software engineering principles such as </a:t>
            </a:r>
            <a:r>
              <a:rPr lang="en-US" dirty="0">
                <a:hlinkClick r:id="rId4" tooltip="Strong type"/>
              </a:rPr>
              <a:t>strong type</a:t>
            </a:r>
            <a:r>
              <a:rPr lang="en-US" dirty="0"/>
              <a:t> checking, array </a:t>
            </a:r>
            <a:r>
              <a:rPr lang="en-US" dirty="0">
                <a:hlinkClick r:id="rId5" tooltip="Bounds checking"/>
              </a:rPr>
              <a:t>bounds checking</a:t>
            </a:r>
            <a:r>
              <a:rPr lang="en-US" dirty="0"/>
              <a:t>, detection of attempts to use </a:t>
            </a:r>
            <a:r>
              <a:rPr lang="en-US" dirty="0">
                <a:hlinkClick r:id="rId6" tooltip="Uninitialized variable"/>
              </a:rPr>
              <a:t>uninitialized variables</a:t>
            </a:r>
            <a:r>
              <a:rPr lang="en-US" dirty="0"/>
              <a:t>, and automatic </a:t>
            </a:r>
            <a:r>
              <a:rPr lang="en-US" dirty="0">
                <a:hlinkClick r:id="rId7" tooltip="Garbage collection (computer science)"/>
              </a:rPr>
              <a:t>garbage collection</a:t>
            </a:r>
            <a:r>
              <a:rPr lang="en-US" dirty="0"/>
              <a:t>. Software robustness, durability, and programmer productivity are important.</a:t>
            </a:r>
          </a:p>
          <a:p>
            <a:r>
              <a:rPr lang="en-US" dirty="0"/>
              <a:t>The language is intended for use in developing </a:t>
            </a:r>
            <a:r>
              <a:rPr lang="en-US" dirty="0">
                <a:hlinkClick r:id="rId8" tooltip="Software components"/>
              </a:rPr>
              <a:t>software components</a:t>
            </a:r>
            <a:r>
              <a:rPr lang="en-US" dirty="0"/>
              <a:t> suitable for deployment in distributed environments.</a:t>
            </a:r>
          </a:p>
          <a:p>
            <a:r>
              <a:rPr lang="en-US" dirty="0"/>
              <a:t>Portability is very important for source code and programmers, especially those already familiar with </a:t>
            </a:r>
            <a:r>
              <a:rPr lang="en-US" dirty="0">
                <a:hlinkClick r:id="rId9" tooltip="C (programming language)"/>
              </a:rPr>
              <a:t>C</a:t>
            </a:r>
            <a:r>
              <a:rPr lang="en-US" dirty="0"/>
              <a:t> and </a:t>
            </a:r>
            <a:r>
              <a:rPr lang="en-US" dirty="0">
                <a:hlinkClick r:id="rId10" tooltip="C++"/>
              </a:rPr>
              <a:t>C++</a:t>
            </a:r>
            <a:r>
              <a:rPr lang="en-US" dirty="0"/>
              <a:t>.</a:t>
            </a:r>
          </a:p>
          <a:p>
            <a:r>
              <a:rPr lang="en-US" dirty="0"/>
              <a:t>Support for </a:t>
            </a:r>
            <a:r>
              <a:rPr lang="en-US" dirty="0">
                <a:hlinkClick r:id="rId11" tooltip="Internationalization and localization"/>
              </a:rPr>
              <a:t>internationalization</a:t>
            </a:r>
            <a:r>
              <a:rPr lang="en-US" dirty="0"/>
              <a:t> is very important.</a:t>
            </a:r>
          </a:p>
          <a:p>
            <a:r>
              <a:rPr lang="en-US" dirty="0"/>
              <a:t>C# is intended to be suitable for writing applications for both hosted and </a:t>
            </a:r>
            <a:r>
              <a:rPr lang="en-US" dirty="0">
                <a:hlinkClick r:id="rId12" tooltip="Embedded system"/>
              </a:rPr>
              <a:t>embedded systems</a:t>
            </a:r>
            <a:r>
              <a:rPr lang="en-US" dirty="0"/>
              <a:t>, ranging from the very large that use sophisticated </a:t>
            </a:r>
            <a:r>
              <a:rPr lang="en-US" dirty="0">
                <a:hlinkClick r:id="rId13" tooltip="Operating system"/>
              </a:rPr>
              <a:t>operating systems</a:t>
            </a:r>
            <a:r>
              <a:rPr lang="en-US" dirty="0"/>
              <a:t>, down to the very small having dedicated functions.</a:t>
            </a:r>
          </a:p>
          <a:p>
            <a:r>
              <a:rPr lang="en-US" dirty="0"/>
              <a:t>Although C# applications are intended to be economical with regard to memory and </a:t>
            </a:r>
            <a:r>
              <a:rPr lang="en-US" dirty="0">
                <a:hlinkClick r:id="rId14" tooltip="Processing power"/>
              </a:rPr>
              <a:t>processing power</a:t>
            </a:r>
            <a:r>
              <a:rPr lang="en-US" dirty="0"/>
              <a:t> requirements, the language was not intended to compete directly on performance and size with C or assembly language.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89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xamarin"/>
          <p:cNvSpPr>
            <a:spLocks noChangeAspect="1" noChangeArrowheads="1"/>
          </p:cNvSpPr>
          <p:nvPr/>
        </p:nvSpPr>
        <p:spPr bwMode="auto">
          <a:xfrm>
            <a:off x="155574" y="-144463"/>
            <a:ext cx="1715073" cy="171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951" y="2387423"/>
            <a:ext cx="7498079" cy="3144855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59399" y="170311"/>
            <a:ext cx="10740614" cy="443422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IDE we will be using is </a:t>
            </a:r>
            <a:r>
              <a:rPr lang="en-US" dirty="0" err="1" smtClean="0"/>
              <a:t>Xamarin</a:t>
            </a:r>
            <a:r>
              <a:rPr lang="en-US" dirty="0" smtClean="0"/>
              <a:t> Studio.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Start menu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  search for </a:t>
            </a:r>
            <a:r>
              <a:rPr lang="en-US" dirty="0" err="1" smtClean="0"/>
              <a:t>xamarin</a:t>
            </a:r>
            <a:endParaRPr lang="en-US" dirty="0" smtClean="0"/>
          </a:p>
        </p:txBody>
      </p:sp>
      <p:cxnSp>
        <p:nvCxnSpPr>
          <p:cNvPr id="9" name="Elbow Connector 8"/>
          <p:cNvCxnSpPr/>
          <p:nvPr/>
        </p:nvCxnSpPr>
        <p:spPr>
          <a:xfrm>
            <a:off x="2274472" y="1435444"/>
            <a:ext cx="490246" cy="4849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424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817" y="289822"/>
            <a:ext cx="6805903" cy="6164767"/>
          </a:xfrm>
        </p:spPr>
      </p:pic>
      <p:sp>
        <p:nvSpPr>
          <p:cNvPr id="14" name="Left Arrow 13"/>
          <p:cNvSpPr/>
          <p:nvPr/>
        </p:nvSpPr>
        <p:spPr>
          <a:xfrm rot="20422662">
            <a:off x="4164520" y="1901853"/>
            <a:ext cx="1243110" cy="597272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81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599" y="344811"/>
            <a:ext cx="8792802" cy="6468378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>
          <a:xfrm rot="20051038">
            <a:off x="2947595" y="3302597"/>
            <a:ext cx="634701" cy="268941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 rot="20051038">
            <a:off x="5778648" y="2217868"/>
            <a:ext cx="634701" cy="268941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31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196" y="153936"/>
            <a:ext cx="8802328" cy="635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96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591" y="187474"/>
            <a:ext cx="8802328" cy="641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330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2579"/>
            <a:ext cx="10373114" cy="523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976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49</Words>
  <Application>Microsoft Office PowerPoint</Application>
  <PresentationFormat>Widescreen</PresentationFormat>
  <Paragraphs>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Intro to C#</vt:lpstr>
      <vt:lpstr>C#</vt:lpstr>
      <vt:lpstr>Design Goals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Birdville ISD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C#</dc:title>
  <dc:creator>Hildebrand, Jacob</dc:creator>
  <cp:lastModifiedBy>Hildebrand, Jacob</cp:lastModifiedBy>
  <cp:revision>5</cp:revision>
  <dcterms:created xsi:type="dcterms:W3CDTF">2015-10-19T02:25:52Z</dcterms:created>
  <dcterms:modified xsi:type="dcterms:W3CDTF">2015-10-21T04:47:37Z</dcterms:modified>
</cp:coreProperties>
</file>