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FBDB3D-E5D0-4ACE-9D38-3A5FCB311788}">
  <a:tblStyle styleId="{35FBDB3D-E5D0-4ACE-9D38-3A5FCB31178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54475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Paralelização do Algoritmo de Dijkstra utilizando MPI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0775" y="367688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Jhillian Bianchi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Gabriel Cardoso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Estratégias de Paralelização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6" y="1459700"/>
            <a:ext cx="4310500" cy="22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50" y="1459700"/>
            <a:ext cx="4020675" cy="155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050" y="3386749"/>
            <a:ext cx="4020679" cy="12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SpeedUp 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952500" y="14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{35FBDB3D-E5D0-4ACE-9D38-3A5FCB311788}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Processos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Cidades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Tempo de Execução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SpeedUp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0.002132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</a:t>
                      </a: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0.001071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1.99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</a:t>
                      </a: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0.000915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2.33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</a:t>
                      </a:r>
                      <a:r>
                        <a:rPr lang="pt-BR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0.000838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SpeedUp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952500" y="14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{35FBDB3D-E5D0-4ACE-9D38-3A5FCB311788}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Processos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Cidades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Tempo de Execução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SpeedUp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0.532839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0.334531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1.59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0.219619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0.208302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2.55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SpeedUp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952500" y="14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{35FBDB3D-E5D0-4ACE-9D38-3A5FCB311788}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Processos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Número de Cidades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Tempo de Execução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SpeedUp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7.737679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4.685200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1.66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3.234994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2.39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3.162655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2.44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