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C5E31-A373-4CD5-BD17-5EE8CD23E750}" v="4" dt="2024-02-20T14:06:43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ill" userId="e2c62ebe3f1174e2" providerId="LiveId" clId="{B68C5E31-A373-4CD5-BD17-5EE8CD23E750}"/>
    <pc:docChg chg="undo redo custSel addSld delSld modSld">
      <pc:chgData name="James Hill" userId="e2c62ebe3f1174e2" providerId="LiveId" clId="{B68C5E31-A373-4CD5-BD17-5EE8CD23E750}" dt="2024-02-20T16:03:54.403" v="4606" actId="5793"/>
      <pc:docMkLst>
        <pc:docMk/>
      </pc:docMkLst>
      <pc:sldChg chg="addSp delSp modSp mod">
        <pc:chgData name="James Hill" userId="e2c62ebe3f1174e2" providerId="LiveId" clId="{B68C5E31-A373-4CD5-BD17-5EE8CD23E750}" dt="2024-02-20T15:11:04.988" v="3553" actId="20577"/>
        <pc:sldMkLst>
          <pc:docMk/>
          <pc:sldMk cId="930239146" sldId="258"/>
        </pc:sldMkLst>
        <pc:spChg chg="mod">
          <ac:chgData name="James Hill" userId="e2c62ebe3f1174e2" providerId="LiveId" clId="{B68C5E31-A373-4CD5-BD17-5EE8CD23E750}" dt="2024-02-20T13:09:13.225" v="43" actId="20577"/>
          <ac:spMkLst>
            <pc:docMk/>
            <pc:sldMk cId="930239146" sldId="258"/>
            <ac:spMk id="2" creationId="{FCAFC0E7-D65A-60A5-FF3D-5D32F2A3D5D5}"/>
          </ac:spMkLst>
        </pc:spChg>
        <pc:spChg chg="add del">
          <ac:chgData name="James Hill" userId="e2c62ebe3f1174e2" providerId="LiveId" clId="{B68C5E31-A373-4CD5-BD17-5EE8CD23E750}" dt="2024-02-20T13:03:26.364" v="4" actId="478"/>
          <ac:spMkLst>
            <pc:docMk/>
            <pc:sldMk cId="930239146" sldId="258"/>
            <ac:spMk id="3" creationId="{637998A2-0B30-CA50-6088-7EF7A0EBD3FA}"/>
          </ac:spMkLst>
        </pc:spChg>
        <pc:spChg chg="add mod">
          <ac:chgData name="James Hill" userId="e2c62ebe3f1174e2" providerId="LiveId" clId="{B68C5E31-A373-4CD5-BD17-5EE8CD23E750}" dt="2024-02-20T15:11:04.988" v="3553" actId="20577"/>
          <ac:spMkLst>
            <pc:docMk/>
            <pc:sldMk cId="930239146" sldId="258"/>
            <ac:spMk id="3" creationId="{F2B86106-4E7D-13C7-60DD-323A16811D7B}"/>
          </ac:spMkLst>
        </pc:spChg>
        <pc:spChg chg="add del mod">
          <ac:chgData name="James Hill" userId="e2c62ebe3f1174e2" providerId="LiveId" clId="{B68C5E31-A373-4CD5-BD17-5EE8CD23E750}" dt="2024-02-20T13:03:22.600" v="3" actId="478"/>
          <ac:spMkLst>
            <pc:docMk/>
            <pc:sldMk cId="930239146" sldId="258"/>
            <ac:spMk id="5" creationId="{60997C00-2751-F992-D039-CB5D0FBAFC37}"/>
          </ac:spMkLst>
        </pc:spChg>
        <pc:spChg chg="add del mod">
          <ac:chgData name="James Hill" userId="e2c62ebe3f1174e2" providerId="LiveId" clId="{B68C5E31-A373-4CD5-BD17-5EE8CD23E750}" dt="2024-02-20T13:03:34.954" v="8" actId="478"/>
          <ac:spMkLst>
            <pc:docMk/>
            <pc:sldMk cId="930239146" sldId="258"/>
            <ac:spMk id="7" creationId="{E919C9E9-981A-54D5-276C-16F76E716348}"/>
          </ac:spMkLst>
        </pc:spChg>
        <pc:spChg chg="add mod">
          <ac:chgData name="James Hill" userId="e2c62ebe3f1174e2" providerId="LiveId" clId="{B68C5E31-A373-4CD5-BD17-5EE8CD23E750}" dt="2024-02-20T13:03:43.845" v="9" actId="767"/>
          <ac:spMkLst>
            <pc:docMk/>
            <pc:sldMk cId="930239146" sldId="258"/>
            <ac:spMk id="8" creationId="{18610C79-89CD-0094-8B7E-244F91561D8F}"/>
          </ac:spMkLst>
        </pc:spChg>
        <pc:picChg chg="add del">
          <ac:chgData name="James Hill" userId="e2c62ebe3f1174e2" providerId="LiveId" clId="{B68C5E31-A373-4CD5-BD17-5EE8CD23E750}" dt="2024-02-20T13:03:30.389" v="6" actId="478"/>
          <ac:picMkLst>
            <pc:docMk/>
            <pc:sldMk cId="930239146" sldId="258"/>
            <ac:picMk id="17" creationId="{1DAC24B0-B673-30A8-AC4A-56D888751634}"/>
          </ac:picMkLst>
        </pc:picChg>
      </pc:sldChg>
      <pc:sldChg chg="modSp add mod">
        <pc:chgData name="James Hill" userId="e2c62ebe3f1174e2" providerId="LiveId" clId="{B68C5E31-A373-4CD5-BD17-5EE8CD23E750}" dt="2024-02-20T13:55:46.839" v="1501" actId="1076"/>
        <pc:sldMkLst>
          <pc:docMk/>
          <pc:sldMk cId="2956889742" sldId="259"/>
        </pc:sldMkLst>
        <pc:spChg chg="mod">
          <ac:chgData name="James Hill" userId="e2c62ebe3f1174e2" providerId="LiveId" clId="{B68C5E31-A373-4CD5-BD17-5EE8CD23E750}" dt="2024-02-20T13:27:22.990" v="370" actId="20577"/>
          <ac:spMkLst>
            <pc:docMk/>
            <pc:sldMk cId="2956889742" sldId="259"/>
            <ac:spMk id="2" creationId="{2CA2D64F-84EC-EBF1-B459-0E2FB40D59C1}"/>
          </ac:spMkLst>
        </pc:spChg>
        <pc:spChg chg="mod">
          <ac:chgData name="James Hill" userId="e2c62ebe3f1174e2" providerId="LiveId" clId="{B68C5E31-A373-4CD5-BD17-5EE8CD23E750}" dt="2024-02-20T13:55:46.839" v="1501" actId="1076"/>
          <ac:spMkLst>
            <pc:docMk/>
            <pc:sldMk cId="2956889742" sldId="259"/>
            <ac:spMk id="3" creationId="{F2CCC68C-F022-8684-35E4-DADD61DC8EC8}"/>
          </ac:spMkLst>
        </pc:spChg>
        <pc:spChg chg="mod">
          <ac:chgData name="James Hill" userId="e2c62ebe3f1174e2" providerId="LiveId" clId="{B68C5E31-A373-4CD5-BD17-5EE8CD23E750}" dt="2024-02-20T13:55:40.772" v="1500" actId="1076"/>
          <ac:spMkLst>
            <pc:docMk/>
            <pc:sldMk cId="2956889742" sldId="259"/>
            <ac:spMk id="8" creationId="{7E7E73A7-874E-33A1-50DA-D790715A0441}"/>
          </ac:spMkLst>
        </pc:spChg>
      </pc:sldChg>
      <pc:sldChg chg="addSp delSp modSp add mod">
        <pc:chgData name="James Hill" userId="e2c62ebe3f1174e2" providerId="LiveId" clId="{B68C5E31-A373-4CD5-BD17-5EE8CD23E750}" dt="2024-02-20T14:28:51.425" v="1987" actId="1076"/>
        <pc:sldMkLst>
          <pc:docMk/>
          <pc:sldMk cId="2641328956" sldId="260"/>
        </pc:sldMkLst>
        <pc:spChg chg="mod">
          <ac:chgData name="James Hill" userId="e2c62ebe3f1174e2" providerId="LiveId" clId="{B68C5E31-A373-4CD5-BD17-5EE8CD23E750}" dt="2024-02-20T13:58:19.912" v="1524" actId="20577"/>
          <ac:spMkLst>
            <pc:docMk/>
            <pc:sldMk cId="2641328956" sldId="260"/>
            <ac:spMk id="2" creationId="{E3BE1420-64BD-9362-A556-EF5807843850}"/>
          </ac:spMkLst>
        </pc:spChg>
        <pc:spChg chg="mod">
          <ac:chgData name="James Hill" userId="e2c62ebe3f1174e2" providerId="LiveId" clId="{B68C5E31-A373-4CD5-BD17-5EE8CD23E750}" dt="2024-02-20T14:03:48.867" v="1977" actId="12"/>
          <ac:spMkLst>
            <pc:docMk/>
            <pc:sldMk cId="2641328956" sldId="260"/>
            <ac:spMk id="3" creationId="{8A40103F-D051-BF41-99DB-6CDF6E51A913}"/>
          </ac:spMkLst>
        </pc:spChg>
        <pc:graphicFrameChg chg="add mod">
          <ac:chgData name="James Hill" userId="e2c62ebe3f1174e2" providerId="LiveId" clId="{B68C5E31-A373-4CD5-BD17-5EE8CD23E750}" dt="2024-02-20T14:06:43.861" v="1979"/>
          <ac:graphicFrameMkLst>
            <pc:docMk/>
            <pc:sldMk cId="2641328956" sldId="260"/>
            <ac:graphicFrameMk id="6" creationId="{51DCC8B6-59D9-32B6-F947-C497BC0963A5}"/>
          </ac:graphicFrameMkLst>
        </pc:graphicFrameChg>
        <pc:picChg chg="add mod">
          <ac:chgData name="James Hill" userId="e2c62ebe3f1174e2" providerId="LiveId" clId="{B68C5E31-A373-4CD5-BD17-5EE8CD23E750}" dt="2024-02-20T14:03:29.908" v="1969" actId="1076"/>
          <ac:picMkLst>
            <pc:docMk/>
            <pc:sldMk cId="2641328956" sldId="260"/>
            <ac:picMk id="5" creationId="{1EDC2A83-C5B2-C81D-E884-C68A4ADCD4F2}"/>
          </ac:picMkLst>
        </pc:picChg>
        <pc:picChg chg="add del mod">
          <ac:chgData name="James Hill" userId="e2c62ebe3f1174e2" providerId="LiveId" clId="{B68C5E31-A373-4CD5-BD17-5EE8CD23E750}" dt="2024-02-20T14:07:03.983" v="1982" actId="478"/>
          <ac:picMkLst>
            <pc:docMk/>
            <pc:sldMk cId="2641328956" sldId="260"/>
            <ac:picMk id="9" creationId="{5C37D911-1ABE-8B90-5E7C-F629C43A332F}"/>
          </ac:picMkLst>
        </pc:picChg>
        <pc:picChg chg="add mod">
          <ac:chgData name="James Hill" userId="e2c62ebe3f1174e2" providerId="LiveId" clId="{B68C5E31-A373-4CD5-BD17-5EE8CD23E750}" dt="2024-02-20T14:28:51.425" v="1987" actId="1076"/>
          <ac:picMkLst>
            <pc:docMk/>
            <pc:sldMk cId="2641328956" sldId="260"/>
            <ac:picMk id="11" creationId="{2538EBF7-D980-5287-0717-B3402FADB731}"/>
          </ac:picMkLst>
        </pc:picChg>
      </pc:sldChg>
      <pc:sldChg chg="addSp delSp modSp add mod">
        <pc:chgData name="James Hill" userId="e2c62ebe3f1174e2" providerId="LiveId" clId="{B68C5E31-A373-4CD5-BD17-5EE8CD23E750}" dt="2024-02-20T14:45:26.128" v="3084" actId="20577"/>
        <pc:sldMkLst>
          <pc:docMk/>
          <pc:sldMk cId="348148085" sldId="261"/>
        </pc:sldMkLst>
        <pc:spChg chg="mod">
          <ac:chgData name="James Hill" userId="e2c62ebe3f1174e2" providerId="LiveId" clId="{B68C5E31-A373-4CD5-BD17-5EE8CD23E750}" dt="2024-02-20T14:30:47.355" v="2018" actId="20577"/>
          <ac:spMkLst>
            <pc:docMk/>
            <pc:sldMk cId="348148085" sldId="261"/>
            <ac:spMk id="2" creationId="{BB8B9F45-3D91-A297-6290-49C37171F876}"/>
          </ac:spMkLst>
        </pc:spChg>
        <pc:spChg chg="mod">
          <ac:chgData name="James Hill" userId="e2c62ebe3f1174e2" providerId="LiveId" clId="{B68C5E31-A373-4CD5-BD17-5EE8CD23E750}" dt="2024-02-20T14:45:26.128" v="3084" actId="20577"/>
          <ac:spMkLst>
            <pc:docMk/>
            <pc:sldMk cId="348148085" sldId="261"/>
            <ac:spMk id="3" creationId="{6D459FED-6FA8-8B82-358E-102F782C17A5}"/>
          </ac:spMkLst>
        </pc:spChg>
        <pc:picChg chg="del">
          <ac:chgData name="James Hill" userId="e2c62ebe3f1174e2" providerId="LiveId" clId="{B68C5E31-A373-4CD5-BD17-5EE8CD23E750}" dt="2024-02-20T14:29:28.131" v="1990" actId="478"/>
          <ac:picMkLst>
            <pc:docMk/>
            <pc:sldMk cId="348148085" sldId="261"/>
            <ac:picMk id="5" creationId="{EC2FECF6-4A6E-B630-E858-CA54C698A11B}"/>
          </ac:picMkLst>
        </pc:picChg>
        <pc:picChg chg="add mod">
          <ac:chgData name="James Hill" userId="e2c62ebe3f1174e2" providerId="LiveId" clId="{B68C5E31-A373-4CD5-BD17-5EE8CD23E750}" dt="2024-02-20T14:34:44.610" v="2392" actId="1076"/>
          <ac:picMkLst>
            <pc:docMk/>
            <pc:sldMk cId="348148085" sldId="261"/>
            <ac:picMk id="6" creationId="{0BD3932A-1FF7-2B60-DF68-C74BAB0DACAB}"/>
          </ac:picMkLst>
        </pc:picChg>
        <pc:picChg chg="add mod">
          <ac:chgData name="James Hill" userId="e2c62ebe3f1174e2" providerId="LiveId" clId="{B68C5E31-A373-4CD5-BD17-5EE8CD23E750}" dt="2024-02-20T14:34:31.945" v="2383" actId="1076"/>
          <ac:picMkLst>
            <pc:docMk/>
            <pc:sldMk cId="348148085" sldId="261"/>
            <ac:picMk id="9" creationId="{C2B91A43-773D-2E6E-6CDD-596D663F83B9}"/>
          </ac:picMkLst>
        </pc:picChg>
        <pc:picChg chg="mod">
          <ac:chgData name="James Hill" userId="e2c62ebe3f1174e2" providerId="LiveId" clId="{B68C5E31-A373-4CD5-BD17-5EE8CD23E750}" dt="2024-02-20T14:34:52.699" v="2393" actId="1076"/>
          <ac:picMkLst>
            <pc:docMk/>
            <pc:sldMk cId="348148085" sldId="261"/>
            <ac:picMk id="11" creationId="{ACBF113A-DE6B-14E1-6887-B85B5DBB0A07}"/>
          </ac:picMkLst>
        </pc:picChg>
      </pc:sldChg>
      <pc:sldChg chg="addSp delSp modSp add mod">
        <pc:chgData name="James Hill" userId="e2c62ebe3f1174e2" providerId="LiveId" clId="{B68C5E31-A373-4CD5-BD17-5EE8CD23E750}" dt="2024-02-20T14:52:22.547" v="3367" actId="20577"/>
        <pc:sldMkLst>
          <pc:docMk/>
          <pc:sldMk cId="1622985449" sldId="262"/>
        </pc:sldMkLst>
        <pc:spChg chg="mod">
          <ac:chgData name="James Hill" userId="e2c62ebe3f1174e2" providerId="LiveId" clId="{B68C5E31-A373-4CD5-BD17-5EE8CD23E750}" dt="2024-02-20T14:38:35.705" v="2610" actId="20577"/>
          <ac:spMkLst>
            <pc:docMk/>
            <pc:sldMk cId="1622985449" sldId="262"/>
            <ac:spMk id="2" creationId="{B95715DA-253E-BF22-8C62-0D019BC70A45}"/>
          </ac:spMkLst>
        </pc:spChg>
        <pc:spChg chg="mod">
          <ac:chgData name="James Hill" userId="e2c62ebe3f1174e2" providerId="LiveId" clId="{B68C5E31-A373-4CD5-BD17-5EE8CD23E750}" dt="2024-02-20T14:52:22.547" v="3367" actId="20577"/>
          <ac:spMkLst>
            <pc:docMk/>
            <pc:sldMk cId="1622985449" sldId="262"/>
            <ac:spMk id="3" creationId="{FF660ED0-34C0-3ACE-BC23-8369BB221C74}"/>
          </ac:spMkLst>
        </pc:spChg>
        <pc:picChg chg="add mod">
          <ac:chgData name="James Hill" userId="e2c62ebe3f1174e2" providerId="LiveId" clId="{B68C5E31-A373-4CD5-BD17-5EE8CD23E750}" dt="2024-02-20T14:47:03.780" v="3092" actId="1076"/>
          <ac:picMkLst>
            <pc:docMk/>
            <pc:sldMk cId="1622985449" sldId="262"/>
            <ac:picMk id="5" creationId="{A41005FE-EF09-9A25-BE42-5B900DF47DF5}"/>
          </ac:picMkLst>
        </pc:picChg>
        <pc:picChg chg="del">
          <ac:chgData name="James Hill" userId="e2c62ebe3f1174e2" providerId="LiveId" clId="{B68C5E31-A373-4CD5-BD17-5EE8CD23E750}" dt="2024-02-20T14:38:05.025" v="2600" actId="478"/>
          <ac:picMkLst>
            <pc:docMk/>
            <pc:sldMk cId="1622985449" sldId="262"/>
            <ac:picMk id="6" creationId="{B485E9D6-E91B-A907-B698-5F6B0A1B2E87}"/>
          </ac:picMkLst>
        </pc:picChg>
        <pc:picChg chg="del">
          <ac:chgData name="James Hill" userId="e2c62ebe3f1174e2" providerId="LiveId" clId="{B68C5E31-A373-4CD5-BD17-5EE8CD23E750}" dt="2024-02-20T14:38:04.409" v="2599" actId="478"/>
          <ac:picMkLst>
            <pc:docMk/>
            <pc:sldMk cId="1622985449" sldId="262"/>
            <ac:picMk id="9" creationId="{1D393B43-0C0C-ECD9-DA65-BED9A50D6BA8}"/>
          </ac:picMkLst>
        </pc:picChg>
        <pc:picChg chg="add mod">
          <ac:chgData name="James Hill" userId="e2c62ebe3f1174e2" providerId="LiveId" clId="{B68C5E31-A373-4CD5-BD17-5EE8CD23E750}" dt="2024-02-20T14:47:06.664" v="3093" actId="1076"/>
          <ac:picMkLst>
            <pc:docMk/>
            <pc:sldMk cId="1622985449" sldId="262"/>
            <ac:picMk id="10" creationId="{085C361F-A07D-4866-7EC9-668FA354F5A3}"/>
          </ac:picMkLst>
        </pc:picChg>
        <pc:picChg chg="del">
          <ac:chgData name="James Hill" userId="e2c62ebe3f1174e2" providerId="LiveId" clId="{B68C5E31-A373-4CD5-BD17-5EE8CD23E750}" dt="2024-02-20T14:38:03.641" v="2598" actId="478"/>
          <ac:picMkLst>
            <pc:docMk/>
            <pc:sldMk cId="1622985449" sldId="262"/>
            <ac:picMk id="11" creationId="{47DA36B6-B99A-7FF8-6029-7A5039AF594F}"/>
          </ac:picMkLst>
        </pc:picChg>
      </pc:sldChg>
      <pc:sldChg chg="modSp add del mod">
        <pc:chgData name="James Hill" userId="e2c62ebe3f1174e2" providerId="LiveId" clId="{B68C5E31-A373-4CD5-BD17-5EE8CD23E750}" dt="2024-02-20T14:56:46.767" v="3521" actId="47"/>
        <pc:sldMkLst>
          <pc:docMk/>
          <pc:sldMk cId="766490800" sldId="263"/>
        </pc:sldMkLst>
        <pc:spChg chg="mod">
          <ac:chgData name="James Hill" userId="e2c62ebe3f1174e2" providerId="LiveId" clId="{B68C5E31-A373-4CD5-BD17-5EE8CD23E750}" dt="2024-02-20T14:54:01.853" v="3415" actId="14100"/>
          <ac:spMkLst>
            <pc:docMk/>
            <pc:sldMk cId="766490800" sldId="263"/>
            <ac:spMk id="2" creationId="{0C382F84-09D6-4426-7286-60CDF047BD64}"/>
          </ac:spMkLst>
        </pc:spChg>
        <pc:spChg chg="mod">
          <ac:chgData name="James Hill" userId="e2c62ebe3f1174e2" providerId="LiveId" clId="{B68C5E31-A373-4CD5-BD17-5EE8CD23E750}" dt="2024-02-20T14:56:17.479" v="3520" actId="15"/>
          <ac:spMkLst>
            <pc:docMk/>
            <pc:sldMk cId="766490800" sldId="263"/>
            <ac:spMk id="3" creationId="{7BAA6094-349B-1806-8F31-BCAD17EA255D}"/>
          </ac:spMkLst>
        </pc:spChg>
      </pc:sldChg>
      <pc:sldChg chg="modSp add mod">
        <pc:chgData name="James Hill" userId="e2c62ebe3f1174e2" providerId="LiveId" clId="{B68C5E31-A373-4CD5-BD17-5EE8CD23E750}" dt="2024-02-20T16:03:54.403" v="4606" actId="5793"/>
        <pc:sldMkLst>
          <pc:docMk/>
          <pc:sldMk cId="3803972250" sldId="263"/>
        </pc:sldMkLst>
        <pc:spChg chg="mod">
          <ac:chgData name="James Hill" userId="e2c62ebe3f1174e2" providerId="LiveId" clId="{B68C5E31-A373-4CD5-BD17-5EE8CD23E750}" dt="2024-02-20T15:19:15.153" v="3565" actId="20577"/>
          <ac:spMkLst>
            <pc:docMk/>
            <pc:sldMk cId="3803972250" sldId="263"/>
            <ac:spMk id="2" creationId="{80D06AE4-6DF0-1CAA-9A7D-27D05DD14551}"/>
          </ac:spMkLst>
        </pc:spChg>
        <pc:spChg chg="mod">
          <ac:chgData name="James Hill" userId="e2c62ebe3f1174e2" providerId="LiveId" clId="{B68C5E31-A373-4CD5-BD17-5EE8CD23E750}" dt="2024-02-20T16:03:54.403" v="4606" actId="5793"/>
          <ac:spMkLst>
            <pc:docMk/>
            <pc:sldMk cId="3803972250" sldId="263"/>
            <ac:spMk id="3" creationId="{DFF9821E-4F35-4BED-D98B-12AD463BCB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8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0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6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063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52B70505-8083-BC8F-C5B2-4ACB60027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6AB93-2DA9-5ABB-13BB-AB8871754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Student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0EEF6-5D36-D5D5-3BA4-A643F4CD6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James Hill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DA24B-DE3C-EBA0-F379-920A36DD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89BB76-93A9-A195-0500-757A4A845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FBB407-378F-3AEB-775D-41E3CA28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1DAC24B0-B673-30A8-AC4A-56D888751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FC0E7-D65A-60A5-FF3D-5D32F2A3D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Challenges Compiling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C538A3-F529-4E10-BDE3-4178A236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B76E7-3B34-D774-B906-24E6183D5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0C79-89CD-0094-8B7E-244F91561D8F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86106-4E7D-13C7-60DD-323A16811D7B}"/>
              </a:ext>
            </a:extLst>
          </p:cNvPr>
          <p:cNvSpPr txBox="1"/>
          <p:nvPr/>
        </p:nvSpPr>
        <p:spPr>
          <a:xfrm>
            <a:off x="642728" y="1273323"/>
            <a:ext cx="867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Different column naming and capitalization for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Ensuring all data is captured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Finding the school names</a:t>
            </a:r>
          </a:p>
        </p:txBody>
      </p:sp>
    </p:spTree>
    <p:extLst>
      <p:ext uri="{BB962C8B-B14F-4D97-AF65-F5344CB8AC3E}">
        <p14:creationId xmlns:p14="http://schemas.microsoft.com/office/powerpoint/2010/main" val="93023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F35433-F1B2-A216-BEA5-887477CA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EFE0BA-9361-81BB-2688-5A0DAE447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AB04A-3C2D-13EC-C5E1-4D2E23BB5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20F5C6B7-CA5A-E76B-C4C8-5470A82E0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2D64F-84EC-EBF1-B459-0E2FB40D5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Understanding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00493-8024-6972-BACB-D70D8FB2F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D09AB-40E6-1610-2DEA-238919A1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E73A7-874E-33A1-50DA-D790715A0441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CC68C-F022-8684-35E4-DADD61DC8EC8}"/>
              </a:ext>
            </a:extLst>
          </p:cNvPr>
          <p:cNvSpPr txBox="1"/>
          <p:nvPr/>
        </p:nvSpPr>
        <p:spPr>
          <a:xfrm>
            <a:off x="629476" y="912453"/>
            <a:ext cx="8672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Letter Naming Fluency (LNF)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Phoneme Segmentation Fluency (PSF)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Nonsense Word Fluency-Correct Letter Sounds (NWF-CLS)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Nonsense Word Fluency-Whole Words Read (NWF-WRC)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Word Reading Fluency (WRF)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Oral Reading Fluency (ORF)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Oral Reading Fluency Accuracy (ORF-</a:t>
            </a:r>
            <a:r>
              <a:rPr lang="en-US" dirty="0" err="1">
                <a:solidFill>
                  <a:schemeClr val="bg1"/>
                </a:solidFill>
              </a:rPr>
              <a:t>Accu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614AB-19E7-B1EE-7B3A-7079BD4BD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D53538-753B-4158-290F-B5C8EEE9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F397E-EA94-3BED-8D59-49D672873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44EA6473-7589-0E1A-ED2F-3E41935F8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06AE4-6DF0-1CAA-9A7D-27D05DD1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Quick Facts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D55EB-2614-8DA2-FF26-6D0CFF36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1B601C-4CAE-C94A-5D9B-14344F3EA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7B5B3-379D-A3EC-9010-C2CBAD753E62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9821E-4F35-4BED-D98B-12AD463BCBEA}"/>
              </a:ext>
            </a:extLst>
          </p:cNvPr>
          <p:cNvSpPr txBox="1"/>
          <p:nvPr/>
        </p:nvSpPr>
        <p:spPr>
          <a:xfrm>
            <a:off x="629476" y="912453"/>
            <a:ext cx="86721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total of 200 students identified in Grade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26 of which had an associated school linked to their student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School AF has the lowest average DIBEL scores – 13.93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Nonsense Words Fluency-Whole Words Read as their struggle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Their best performance lies in Letter Naming Fluency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School AG has the best average DIBEL scores – 21.43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this should be taken lightly as there is only one data point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Nonsense Words Fluency-Whole Words appears to be the biggest struggle for all the Grade 1 students, with an average score of 4.94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school AF need more resources?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school AF support their students well in our program?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Have we done any experiments in improving our existing approach with NWF-WRC?</a:t>
            </a:r>
          </a:p>
        </p:txBody>
      </p:sp>
    </p:spTree>
    <p:extLst>
      <p:ext uri="{BB962C8B-B14F-4D97-AF65-F5344CB8AC3E}">
        <p14:creationId xmlns:p14="http://schemas.microsoft.com/office/powerpoint/2010/main" val="380397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1F11E-2269-3BF9-428F-2C9CEC5A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30C966-8008-4558-7A42-4DBCC36A4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C10F20-38C6-9911-80E0-6752541C6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28F62C4E-73C7-7BA6-A07B-F0ED57535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E1420-64BD-9362-A556-EF5807843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Analysis - 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B82D2-B83C-EE41-9A06-F94A78F67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26495-768D-67E8-33F4-53D209CD5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B04C0-55E4-FBD3-E8CA-D61439A67EB6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0103F-D051-BF41-99DB-6CDF6E51A913}"/>
              </a:ext>
            </a:extLst>
          </p:cNvPr>
          <p:cNvSpPr txBox="1"/>
          <p:nvPr/>
        </p:nvSpPr>
        <p:spPr>
          <a:xfrm>
            <a:off x="629476" y="912453"/>
            <a:ext cx="8672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Visualize the data immediately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first parts of the 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Histograms are great for displaying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domain and/or qualitative information wherever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helps a ton in not only finding key relationships, but understanding what the data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2A83-C5B2-C81D-E884-C68A4ADCD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552" y="912452"/>
            <a:ext cx="4581525" cy="2543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8EBF7-D980-5287-0717-B3402FADB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929" y="4360983"/>
            <a:ext cx="4056867" cy="24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DAC09-55E8-6B76-8234-02B024E9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938467-D79F-DB22-8E6D-4D711EF53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CCB1D-75F3-3D49-69FB-ED516F293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445D6C4E-B671-9B73-56C1-BB93D9148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B9F45-3D91-A297-6290-49C37171F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Analysis – NWF-CLS vs ORF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CEDC7-44F0-1C5C-954F-D252C0F91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B83E1-6031-C690-39E7-407529C8F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C2036-A4F4-EE1B-FC41-BCDB3B71AD92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59FED-6FA8-8B82-358E-102F782C17A5}"/>
              </a:ext>
            </a:extLst>
          </p:cNvPr>
          <p:cNvSpPr txBox="1"/>
          <p:nvPr/>
        </p:nvSpPr>
        <p:spPr>
          <a:xfrm>
            <a:off x="629476" y="912453"/>
            <a:ext cx="8672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are heavily skewed to the left, displaying that many students struggle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Because both measures relate to students’ ability to read words and sounds, we can assume the scores will be 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this assumption must be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null hypothesis was tested with a regression, which resulted in</a:t>
            </a:r>
          </a:p>
          <a:p>
            <a:r>
              <a:rPr lang="en-US" dirty="0">
                <a:solidFill>
                  <a:schemeClr val="bg1"/>
                </a:solidFill>
              </a:rPr>
              <a:t>a p-value of 1.6E-36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Based on the analysis, the relationship is not likely due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random chance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BF113A-DE6B-14E1-6887-B85B5DBB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074" y="4274732"/>
            <a:ext cx="4056867" cy="247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3932A-1FF7-2B60-DF68-C74BAB0DA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695" y="1651117"/>
            <a:ext cx="4448175" cy="2495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91A43-773D-2E6E-6CDD-596D663F8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695" y="4254558"/>
            <a:ext cx="4400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98B71E-38F1-F46B-B0DD-6879B5F1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6D47F0-1FB2-10F1-4A4A-4C8BFE85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43FDC-C01F-82FD-D7E2-AC46C7C4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2BD09274-1657-C32E-A708-04AA804CB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715DA-253E-BF22-8C62-0D019BC70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Analysis – LNF vs PNF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84686-4474-76D2-B4C6-4A2E0B696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5D1E3-3AA1-DC8C-8443-C89D3493C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F1FA3-E536-42FD-2D65-239E5455BF6D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60ED0-34C0-3ACE-BC23-8369BB221C74}"/>
              </a:ext>
            </a:extLst>
          </p:cNvPr>
          <p:cNvSpPr txBox="1"/>
          <p:nvPr/>
        </p:nvSpPr>
        <p:spPr>
          <a:xfrm>
            <a:off x="629476" y="912453"/>
            <a:ext cx="6734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both contain normal distributions, with the highest point residing at scores of 30-40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the fundamental nature of phonemes and letter naming, we can assume that there will be some level of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a student is struggling to name letters, then they’re likely having a hard time relating letters to their correct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regression was ran using PNF as the independent variable and LNF as the dependent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p-value of 6.39E-16 resulted from the test, indicating some level of significance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005FE-EF09-9A25-BE42-5B900DF4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569" y="912453"/>
            <a:ext cx="4505325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C361F-A07D-4866-7EC9-668FA354F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569" y="3669776"/>
            <a:ext cx="4533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8544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421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VeniceBeachVTI</vt:lpstr>
      <vt:lpstr>Student Analysis</vt:lpstr>
      <vt:lpstr>Challenges Compiling the data</vt:lpstr>
      <vt:lpstr>Understanding the Data</vt:lpstr>
      <vt:lpstr>Quick Facts</vt:lpstr>
      <vt:lpstr>Analysis - Methodology</vt:lpstr>
      <vt:lpstr>Analysis – NWF-CLS vs ORF</vt:lpstr>
      <vt:lpstr>Analysis – LNF vs PNF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Analysis</dc:title>
  <dc:creator>James Hill</dc:creator>
  <cp:lastModifiedBy>James Hill</cp:lastModifiedBy>
  <cp:revision>1</cp:revision>
  <dcterms:created xsi:type="dcterms:W3CDTF">2024-02-20T12:56:48Z</dcterms:created>
  <dcterms:modified xsi:type="dcterms:W3CDTF">2024-02-20T16:04:01Z</dcterms:modified>
</cp:coreProperties>
</file>