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68C5E31-A373-4CD5-BD17-5EE8CD23E750}" v="4" dt="2024-02-20T14:06:43.8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mes Hill" userId="e2c62ebe3f1174e2" providerId="LiveId" clId="{B68C5E31-A373-4CD5-BD17-5EE8CD23E750}"/>
    <pc:docChg chg="undo redo custSel addSld delSld modSld">
      <pc:chgData name="James Hill" userId="e2c62ebe3f1174e2" providerId="LiveId" clId="{B68C5E31-A373-4CD5-BD17-5EE8CD23E750}" dt="2024-02-20T14:56:46.767" v="3521" actId="47"/>
      <pc:docMkLst>
        <pc:docMk/>
      </pc:docMkLst>
      <pc:sldChg chg="addSp delSp modSp mod">
        <pc:chgData name="James Hill" userId="e2c62ebe3f1174e2" providerId="LiveId" clId="{B68C5E31-A373-4CD5-BD17-5EE8CD23E750}" dt="2024-02-20T13:14:41.617" v="280" actId="20577"/>
        <pc:sldMkLst>
          <pc:docMk/>
          <pc:sldMk cId="930239146" sldId="258"/>
        </pc:sldMkLst>
        <pc:spChg chg="mod">
          <ac:chgData name="James Hill" userId="e2c62ebe3f1174e2" providerId="LiveId" clId="{B68C5E31-A373-4CD5-BD17-5EE8CD23E750}" dt="2024-02-20T13:09:13.225" v="43" actId="20577"/>
          <ac:spMkLst>
            <pc:docMk/>
            <pc:sldMk cId="930239146" sldId="258"/>
            <ac:spMk id="2" creationId="{FCAFC0E7-D65A-60A5-FF3D-5D32F2A3D5D5}"/>
          </ac:spMkLst>
        </pc:spChg>
        <pc:spChg chg="add del">
          <ac:chgData name="James Hill" userId="e2c62ebe3f1174e2" providerId="LiveId" clId="{B68C5E31-A373-4CD5-BD17-5EE8CD23E750}" dt="2024-02-20T13:03:26.364" v="4" actId="478"/>
          <ac:spMkLst>
            <pc:docMk/>
            <pc:sldMk cId="930239146" sldId="258"/>
            <ac:spMk id="3" creationId="{637998A2-0B30-CA50-6088-7EF7A0EBD3FA}"/>
          </ac:spMkLst>
        </pc:spChg>
        <pc:spChg chg="add mod">
          <ac:chgData name="James Hill" userId="e2c62ebe3f1174e2" providerId="LiveId" clId="{B68C5E31-A373-4CD5-BD17-5EE8CD23E750}" dt="2024-02-20T13:14:41.617" v="280" actId="20577"/>
          <ac:spMkLst>
            <pc:docMk/>
            <pc:sldMk cId="930239146" sldId="258"/>
            <ac:spMk id="3" creationId="{F2B86106-4E7D-13C7-60DD-323A16811D7B}"/>
          </ac:spMkLst>
        </pc:spChg>
        <pc:spChg chg="add del mod">
          <ac:chgData name="James Hill" userId="e2c62ebe3f1174e2" providerId="LiveId" clId="{B68C5E31-A373-4CD5-BD17-5EE8CD23E750}" dt="2024-02-20T13:03:22.600" v="3" actId="478"/>
          <ac:spMkLst>
            <pc:docMk/>
            <pc:sldMk cId="930239146" sldId="258"/>
            <ac:spMk id="5" creationId="{60997C00-2751-F992-D039-CB5D0FBAFC37}"/>
          </ac:spMkLst>
        </pc:spChg>
        <pc:spChg chg="add del mod">
          <ac:chgData name="James Hill" userId="e2c62ebe3f1174e2" providerId="LiveId" clId="{B68C5E31-A373-4CD5-BD17-5EE8CD23E750}" dt="2024-02-20T13:03:34.954" v="8" actId="478"/>
          <ac:spMkLst>
            <pc:docMk/>
            <pc:sldMk cId="930239146" sldId="258"/>
            <ac:spMk id="7" creationId="{E919C9E9-981A-54D5-276C-16F76E716348}"/>
          </ac:spMkLst>
        </pc:spChg>
        <pc:spChg chg="add mod">
          <ac:chgData name="James Hill" userId="e2c62ebe3f1174e2" providerId="LiveId" clId="{B68C5E31-A373-4CD5-BD17-5EE8CD23E750}" dt="2024-02-20T13:03:43.845" v="9" actId="767"/>
          <ac:spMkLst>
            <pc:docMk/>
            <pc:sldMk cId="930239146" sldId="258"/>
            <ac:spMk id="8" creationId="{18610C79-89CD-0094-8B7E-244F91561D8F}"/>
          </ac:spMkLst>
        </pc:spChg>
        <pc:picChg chg="add del">
          <ac:chgData name="James Hill" userId="e2c62ebe3f1174e2" providerId="LiveId" clId="{B68C5E31-A373-4CD5-BD17-5EE8CD23E750}" dt="2024-02-20T13:03:30.389" v="6" actId="478"/>
          <ac:picMkLst>
            <pc:docMk/>
            <pc:sldMk cId="930239146" sldId="258"/>
            <ac:picMk id="17" creationId="{1DAC24B0-B673-30A8-AC4A-56D888751634}"/>
          </ac:picMkLst>
        </pc:picChg>
      </pc:sldChg>
      <pc:sldChg chg="modSp add mod">
        <pc:chgData name="James Hill" userId="e2c62ebe3f1174e2" providerId="LiveId" clId="{B68C5E31-A373-4CD5-BD17-5EE8CD23E750}" dt="2024-02-20T13:55:46.839" v="1501" actId="1076"/>
        <pc:sldMkLst>
          <pc:docMk/>
          <pc:sldMk cId="2956889742" sldId="259"/>
        </pc:sldMkLst>
        <pc:spChg chg="mod">
          <ac:chgData name="James Hill" userId="e2c62ebe3f1174e2" providerId="LiveId" clId="{B68C5E31-A373-4CD5-BD17-5EE8CD23E750}" dt="2024-02-20T13:27:22.990" v="370" actId="20577"/>
          <ac:spMkLst>
            <pc:docMk/>
            <pc:sldMk cId="2956889742" sldId="259"/>
            <ac:spMk id="2" creationId="{2CA2D64F-84EC-EBF1-B459-0E2FB40D59C1}"/>
          </ac:spMkLst>
        </pc:spChg>
        <pc:spChg chg="mod">
          <ac:chgData name="James Hill" userId="e2c62ebe3f1174e2" providerId="LiveId" clId="{B68C5E31-A373-4CD5-BD17-5EE8CD23E750}" dt="2024-02-20T13:55:46.839" v="1501" actId="1076"/>
          <ac:spMkLst>
            <pc:docMk/>
            <pc:sldMk cId="2956889742" sldId="259"/>
            <ac:spMk id="3" creationId="{F2CCC68C-F022-8684-35E4-DADD61DC8EC8}"/>
          </ac:spMkLst>
        </pc:spChg>
        <pc:spChg chg="mod">
          <ac:chgData name="James Hill" userId="e2c62ebe3f1174e2" providerId="LiveId" clId="{B68C5E31-A373-4CD5-BD17-5EE8CD23E750}" dt="2024-02-20T13:55:40.772" v="1500" actId="1076"/>
          <ac:spMkLst>
            <pc:docMk/>
            <pc:sldMk cId="2956889742" sldId="259"/>
            <ac:spMk id="8" creationId="{7E7E73A7-874E-33A1-50DA-D790715A0441}"/>
          </ac:spMkLst>
        </pc:spChg>
      </pc:sldChg>
      <pc:sldChg chg="addSp delSp modSp add mod">
        <pc:chgData name="James Hill" userId="e2c62ebe3f1174e2" providerId="LiveId" clId="{B68C5E31-A373-4CD5-BD17-5EE8CD23E750}" dt="2024-02-20T14:28:51.425" v="1987" actId="1076"/>
        <pc:sldMkLst>
          <pc:docMk/>
          <pc:sldMk cId="2641328956" sldId="260"/>
        </pc:sldMkLst>
        <pc:spChg chg="mod">
          <ac:chgData name="James Hill" userId="e2c62ebe3f1174e2" providerId="LiveId" clId="{B68C5E31-A373-4CD5-BD17-5EE8CD23E750}" dt="2024-02-20T13:58:19.912" v="1524" actId="20577"/>
          <ac:spMkLst>
            <pc:docMk/>
            <pc:sldMk cId="2641328956" sldId="260"/>
            <ac:spMk id="2" creationId="{E3BE1420-64BD-9362-A556-EF5807843850}"/>
          </ac:spMkLst>
        </pc:spChg>
        <pc:spChg chg="mod">
          <ac:chgData name="James Hill" userId="e2c62ebe3f1174e2" providerId="LiveId" clId="{B68C5E31-A373-4CD5-BD17-5EE8CD23E750}" dt="2024-02-20T14:03:48.867" v="1977" actId="12"/>
          <ac:spMkLst>
            <pc:docMk/>
            <pc:sldMk cId="2641328956" sldId="260"/>
            <ac:spMk id="3" creationId="{8A40103F-D051-BF41-99DB-6CDF6E51A913}"/>
          </ac:spMkLst>
        </pc:spChg>
        <pc:graphicFrameChg chg="add mod">
          <ac:chgData name="James Hill" userId="e2c62ebe3f1174e2" providerId="LiveId" clId="{B68C5E31-A373-4CD5-BD17-5EE8CD23E750}" dt="2024-02-20T14:06:43.861" v="1979"/>
          <ac:graphicFrameMkLst>
            <pc:docMk/>
            <pc:sldMk cId="2641328956" sldId="260"/>
            <ac:graphicFrameMk id="6" creationId="{51DCC8B6-59D9-32B6-F947-C497BC0963A5}"/>
          </ac:graphicFrameMkLst>
        </pc:graphicFrameChg>
        <pc:picChg chg="add mod">
          <ac:chgData name="James Hill" userId="e2c62ebe3f1174e2" providerId="LiveId" clId="{B68C5E31-A373-4CD5-BD17-5EE8CD23E750}" dt="2024-02-20T14:03:29.908" v="1969" actId="1076"/>
          <ac:picMkLst>
            <pc:docMk/>
            <pc:sldMk cId="2641328956" sldId="260"/>
            <ac:picMk id="5" creationId="{1EDC2A83-C5B2-C81D-E884-C68A4ADCD4F2}"/>
          </ac:picMkLst>
        </pc:picChg>
        <pc:picChg chg="add del mod">
          <ac:chgData name="James Hill" userId="e2c62ebe3f1174e2" providerId="LiveId" clId="{B68C5E31-A373-4CD5-BD17-5EE8CD23E750}" dt="2024-02-20T14:07:03.983" v="1982" actId="478"/>
          <ac:picMkLst>
            <pc:docMk/>
            <pc:sldMk cId="2641328956" sldId="260"/>
            <ac:picMk id="9" creationId="{5C37D911-1ABE-8B90-5E7C-F629C43A332F}"/>
          </ac:picMkLst>
        </pc:picChg>
        <pc:picChg chg="add mod">
          <ac:chgData name="James Hill" userId="e2c62ebe3f1174e2" providerId="LiveId" clId="{B68C5E31-A373-4CD5-BD17-5EE8CD23E750}" dt="2024-02-20T14:28:51.425" v="1987" actId="1076"/>
          <ac:picMkLst>
            <pc:docMk/>
            <pc:sldMk cId="2641328956" sldId="260"/>
            <ac:picMk id="11" creationId="{2538EBF7-D980-5287-0717-B3402FADB731}"/>
          </ac:picMkLst>
        </pc:picChg>
      </pc:sldChg>
      <pc:sldChg chg="addSp delSp modSp add mod">
        <pc:chgData name="James Hill" userId="e2c62ebe3f1174e2" providerId="LiveId" clId="{B68C5E31-A373-4CD5-BD17-5EE8CD23E750}" dt="2024-02-20T14:45:26.128" v="3084" actId="20577"/>
        <pc:sldMkLst>
          <pc:docMk/>
          <pc:sldMk cId="348148085" sldId="261"/>
        </pc:sldMkLst>
        <pc:spChg chg="mod">
          <ac:chgData name="James Hill" userId="e2c62ebe3f1174e2" providerId="LiveId" clId="{B68C5E31-A373-4CD5-BD17-5EE8CD23E750}" dt="2024-02-20T14:30:47.355" v="2018" actId="20577"/>
          <ac:spMkLst>
            <pc:docMk/>
            <pc:sldMk cId="348148085" sldId="261"/>
            <ac:spMk id="2" creationId="{BB8B9F45-3D91-A297-6290-49C37171F876}"/>
          </ac:spMkLst>
        </pc:spChg>
        <pc:spChg chg="mod">
          <ac:chgData name="James Hill" userId="e2c62ebe3f1174e2" providerId="LiveId" clId="{B68C5E31-A373-4CD5-BD17-5EE8CD23E750}" dt="2024-02-20T14:45:26.128" v="3084" actId="20577"/>
          <ac:spMkLst>
            <pc:docMk/>
            <pc:sldMk cId="348148085" sldId="261"/>
            <ac:spMk id="3" creationId="{6D459FED-6FA8-8B82-358E-102F782C17A5}"/>
          </ac:spMkLst>
        </pc:spChg>
        <pc:picChg chg="del">
          <ac:chgData name="James Hill" userId="e2c62ebe3f1174e2" providerId="LiveId" clId="{B68C5E31-A373-4CD5-BD17-5EE8CD23E750}" dt="2024-02-20T14:29:28.131" v="1990" actId="478"/>
          <ac:picMkLst>
            <pc:docMk/>
            <pc:sldMk cId="348148085" sldId="261"/>
            <ac:picMk id="5" creationId="{EC2FECF6-4A6E-B630-E858-CA54C698A11B}"/>
          </ac:picMkLst>
        </pc:picChg>
        <pc:picChg chg="add mod">
          <ac:chgData name="James Hill" userId="e2c62ebe3f1174e2" providerId="LiveId" clId="{B68C5E31-A373-4CD5-BD17-5EE8CD23E750}" dt="2024-02-20T14:34:44.610" v="2392" actId="1076"/>
          <ac:picMkLst>
            <pc:docMk/>
            <pc:sldMk cId="348148085" sldId="261"/>
            <ac:picMk id="6" creationId="{0BD3932A-1FF7-2B60-DF68-C74BAB0DACAB}"/>
          </ac:picMkLst>
        </pc:picChg>
        <pc:picChg chg="add mod">
          <ac:chgData name="James Hill" userId="e2c62ebe3f1174e2" providerId="LiveId" clId="{B68C5E31-A373-4CD5-BD17-5EE8CD23E750}" dt="2024-02-20T14:34:31.945" v="2383" actId="1076"/>
          <ac:picMkLst>
            <pc:docMk/>
            <pc:sldMk cId="348148085" sldId="261"/>
            <ac:picMk id="9" creationId="{C2B91A43-773D-2E6E-6CDD-596D663F83B9}"/>
          </ac:picMkLst>
        </pc:picChg>
        <pc:picChg chg="mod">
          <ac:chgData name="James Hill" userId="e2c62ebe3f1174e2" providerId="LiveId" clId="{B68C5E31-A373-4CD5-BD17-5EE8CD23E750}" dt="2024-02-20T14:34:52.699" v="2393" actId="1076"/>
          <ac:picMkLst>
            <pc:docMk/>
            <pc:sldMk cId="348148085" sldId="261"/>
            <ac:picMk id="11" creationId="{ACBF113A-DE6B-14E1-6887-B85B5DBB0A07}"/>
          </ac:picMkLst>
        </pc:picChg>
      </pc:sldChg>
      <pc:sldChg chg="addSp delSp modSp add mod">
        <pc:chgData name="James Hill" userId="e2c62ebe3f1174e2" providerId="LiveId" clId="{B68C5E31-A373-4CD5-BD17-5EE8CD23E750}" dt="2024-02-20T14:52:22.547" v="3367" actId="20577"/>
        <pc:sldMkLst>
          <pc:docMk/>
          <pc:sldMk cId="1622985449" sldId="262"/>
        </pc:sldMkLst>
        <pc:spChg chg="mod">
          <ac:chgData name="James Hill" userId="e2c62ebe3f1174e2" providerId="LiveId" clId="{B68C5E31-A373-4CD5-BD17-5EE8CD23E750}" dt="2024-02-20T14:38:35.705" v="2610" actId="20577"/>
          <ac:spMkLst>
            <pc:docMk/>
            <pc:sldMk cId="1622985449" sldId="262"/>
            <ac:spMk id="2" creationId="{B95715DA-253E-BF22-8C62-0D019BC70A45}"/>
          </ac:spMkLst>
        </pc:spChg>
        <pc:spChg chg="mod">
          <ac:chgData name="James Hill" userId="e2c62ebe3f1174e2" providerId="LiveId" clId="{B68C5E31-A373-4CD5-BD17-5EE8CD23E750}" dt="2024-02-20T14:52:22.547" v="3367" actId="20577"/>
          <ac:spMkLst>
            <pc:docMk/>
            <pc:sldMk cId="1622985449" sldId="262"/>
            <ac:spMk id="3" creationId="{FF660ED0-34C0-3ACE-BC23-8369BB221C74}"/>
          </ac:spMkLst>
        </pc:spChg>
        <pc:picChg chg="add mod">
          <ac:chgData name="James Hill" userId="e2c62ebe3f1174e2" providerId="LiveId" clId="{B68C5E31-A373-4CD5-BD17-5EE8CD23E750}" dt="2024-02-20T14:47:03.780" v="3092" actId="1076"/>
          <ac:picMkLst>
            <pc:docMk/>
            <pc:sldMk cId="1622985449" sldId="262"/>
            <ac:picMk id="5" creationId="{A41005FE-EF09-9A25-BE42-5B900DF47DF5}"/>
          </ac:picMkLst>
        </pc:picChg>
        <pc:picChg chg="del">
          <ac:chgData name="James Hill" userId="e2c62ebe3f1174e2" providerId="LiveId" clId="{B68C5E31-A373-4CD5-BD17-5EE8CD23E750}" dt="2024-02-20T14:38:05.025" v="2600" actId="478"/>
          <ac:picMkLst>
            <pc:docMk/>
            <pc:sldMk cId="1622985449" sldId="262"/>
            <ac:picMk id="6" creationId="{B485E9D6-E91B-A907-B698-5F6B0A1B2E87}"/>
          </ac:picMkLst>
        </pc:picChg>
        <pc:picChg chg="del">
          <ac:chgData name="James Hill" userId="e2c62ebe3f1174e2" providerId="LiveId" clId="{B68C5E31-A373-4CD5-BD17-5EE8CD23E750}" dt="2024-02-20T14:38:04.409" v="2599" actId="478"/>
          <ac:picMkLst>
            <pc:docMk/>
            <pc:sldMk cId="1622985449" sldId="262"/>
            <ac:picMk id="9" creationId="{1D393B43-0C0C-ECD9-DA65-BED9A50D6BA8}"/>
          </ac:picMkLst>
        </pc:picChg>
        <pc:picChg chg="add mod">
          <ac:chgData name="James Hill" userId="e2c62ebe3f1174e2" providerId="LiveId" clId="{B68C5E31-A373-4CD5-BD17-5EE8CD23E750}" dt="2024-02-20T14:47:06.664" v="3093" actId="1076"/>
          <ac:picMkLst>
            <pc:docMk/>
            <pc:sldMk cId="1622985449" sldId="262"/>
            <ac:picMk id="10" creationId="{085C361F-A07D-4866-7EC9-668FA354F5A3}"/>
          </ac:picMkLst>
        </pc:picChg>
        <pc:picChg chg="del">
          <ac:chgData name="James Hill" userId="e2c62ebe3f1174e2" providerId="LiveId" clId="{B68C5E31-A373-4CD5-BD17-5EE8CD23E750}" dt="2024-02-20T14:38:03.641" v="2598" actId="478"/>
          <ac:picMkLst>
            <pc:docMk/>
            <pc:sldMk cId="1622985449" sldId="262"/>
            <ac:picMk id="11" creationId="{47DA36B6-B99A-7FF8-6029-7A5039AF594F}"/>
          </ac:picMkLst>
        </pc:picChg>
      </pc:sldChg>
      <pc:sldChg chg="modSp add del mod">
        <pc:chgData name="James Hill" userId="e2c62ebe3f1174e2" providerId="LiveId" clId="{B68C5E31-A373-4CD5-BD17-5EE8CD23E750}" dt="2024-02-20T14:56:46.767" v="3521" actId="47"/>
        <pc:sldMkLst>
          <pc:docMk/>
          <pc:sldMk cId="766490800" sldId="263"/>
        </pc:sldMkLst>
        <pc:spChg chg="mod">
          <ac:chgData name="James Hill" userId="e2c62ebe3f1174e2" providerId="LiveId" clId="{B68C5E31-A373-4CD5-BD17-5EE8CD23E750}" dt="2024-02-20T14:54:01.853" v="3415" actId="14100"/>
          <ac:spMkLst>
            <pc:docMk/>
            <pc:sldMk cId="766490800" sldId="263"/>
            <ac:spMk id="2" creationId="{0C382F84-09D6-4426-7286-60CDF047BD64}"/>
          </ac:spMkLst>
        </pc:spChg>
        <pc:spChg chg="mod">
          <ac:chgData name="James Hill" userId="e2c62ebe3f1174e2" providerId="LiveId" clId="{B68C5E31-A373-4CD5-BD17-5EE8CD23E750}" dt="2024-02-20T14:56:17.479" v="3520" actId="15"/>
          <ac:spMkLst>
            <pc:docMk/>
            <pc:sldMk cId="766490800" sldId="263"/>
            <ac:spMk id="3" creationId="{7BAA6094-349B-1806-8F31-BCAD17EA255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185BB-8B07-4DC9-86F3-2A225C7774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1261872"/>
            <a:ext cx="7638222" cy="2852928"/>
          </a:xfrm>
        </p:spPr>
        <p:txBody>
          <a:bodyPr anchor="b">
            <a:normAutofit/>
          </a:bodyPr>
          <a:lstStyle>
            <a:lvl1pPr algn="l">
              <a:lnSpc>
                <a:spcPct val="130000"/>
              </a:lnSpc>
              <a:defRPr sz="3600" spc="1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4D496A-6E7A-4923-8ED5-B4164125DE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0200" y="4681728"/>
            <a:ext cx="7638222" cy="9292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buNone/>
              <a:defRPr sz="1600" b="1" cap="all" spc="6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E3D20-43DC-4C14-8CFF-18545AED1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FC300-5AFC-418B-85FD-EFA94BD7A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C7E81-ED3C-4DB0-8E74-AD2A87E6B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0C817C9-850F-4FB6-B93B-CF3076C4A5C1}"/>
              </a:ext>
            </a:extLst>
          </p:cNvPr>
          <p:cNvGrpSpPr/>
          <p:nvPr/>
        </p:nvGrpSpPr>
        <p:grpSpPr>
          <a:xfrm flipH="1">
            <a:off x="0" y="0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59433A8-B67D-4675-AFDE-131069A709FC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1CD1C45-6A4D-4237-B39C-2D58F401A8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13857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958AD-1CAD-45B3-B83D-DC9D33CD6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153F2E-0397-4423-8A88-D0059DEAF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08662" y="2019299"/>
            <a:ext cx="10357666" cy="411480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7ADDE1-7025-4FA9-822D-481685085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2A73E0-F328-46DC-98BE-CA0981F75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652226-010C-494F-8BE8-BF91F3553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F89E9C4-9D18-4529-BC0C-68EAE507CDF8}"/>
              </a:ext>
            </a:extLst>
          </p:cNvPr>
          <p:cNvGrpSpPr/>
          <p:nvPr/>
        </p:nvGrpSpPr>
        <p:grpSpPr>
          <a:xfrm flipH="1" flipV="1">
            <a:off x="0" y="3551521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D7DF5937-0C03-4786-AB62-3CF7CECB92D6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9AD93DB-2DB0-4B2D-884B-6EC453443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95082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C635D0-31D9-44E1-911D-F7D5D54009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53914" y="624313"/>
            <a:ext cx="2537986" cy="55097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7F9230-1FA4-439D-A800-B5F006F07C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00100" y="624313"/>
            <a:ext cx="7816542" cy="55097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AB2A3-7055-43AF-8BAB-0A9B74448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9A1821-A311-49CD-BCB4-B4BC88661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37C6A8-813A-486A-AA90-AB28935F2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38C7A17-06CC-442C-A876-A51B2B556508}"/>
              </a:ext>
            </a:extLst>
          </p:cNvPr>
          <p:cNvGrpSpPr/>
          <p:nvPr/>
        </p:nvGrpSpPr>
        <p:grpSpPr>
          <a:xfrm flipH="1" flipV="1">
            <a:off x="0" y="3551521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54C1798A-2980-4F34-8355-7BCB6B295322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9D7542C-E4AE-488F-BC75-2E7ED83910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39602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25F8D-0421-4AEC-9C40-A13163EC8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37680-115A-411F-AEF6-4AC2096B4A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662" y="2019299"/>
            <a:ext cx="10357666" cy="4114801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0CC193-1304-4D0F-8331-14D4EC08E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F455C1-CD32-4050-BAFF-51CC6B62D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AF608-FF11-4CBE-B717-5D56AE67D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175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BD23A02E-6DCF-427A-8CFD-281B2185C7F0}"/>
              </a:ext>
            </a:extLst>
          </p:cNvPr>
          <p:cNvSpPr/>
          <p:nvPr/>
        </p:nvSpPr>
        <p:spPr>
          <a:xfrm>
            <a:off x="3242985" y="511814"/>
            <a:ext cx="5706031" cy="570603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dist="165100" dir="2220000" algn="tr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6B4C32-F19C-44F3-8EF8-1F506D74D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9192" y="1709738"/>
            <a:ext cx="4893617" cy="2553893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889729-131C-4F78-9DAA-E9EE28EA91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62249" y="4540468"/>
            <a:ext cx="4067503" cy="11540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 b="1" cap="all" spc="6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24E608-AC1F-41FB-974A-BD619C6C2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986158-8B03-45C3-891D-0357B198B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C3B054-E8A2-43FD-B0FB-B1CCFA4BC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504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64AA7-6D5A-402E-AD1A-880F2BDB7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D32B6-F9D8-4A43-B52C-336CFAB00A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2976" y="2019299"/>
            <a:ext cx="4995019" cy="4157663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50CDD9-5742-4A34-BA72-7CCA72D914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3718" y="2019299"/>
            <a:ext cx="5027954" cy="4157663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2783AA-D2AB-4385-A91F-870CB6564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5AAD9C-5CA2-4DA1-84D3-B1838979F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1AB3C7-9574-47BC-932D-782BEE998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172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4C468-781B-4BC5-8DEA-B9EF2BF90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460" y="369168"/>
            <a:ext cx="10458729" cy="143981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67223F-48E4-491D-AB5D-5FC8A0C566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0101" y="1843067"/>
            <a:ext cx="5007894" cy="66200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D6B764-4B87-42FF-ABAA-69B07B88FF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00101" y="2505075"/>
            <a:ext cx="5007894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4357B9-406F-4BF9-B8FB-C53421EEF5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6061" y="1843067"/>
            <a:ext cx="4994128" cy="66200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20462B-1939-4DAA-A7DD-6BDC95054A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6061" y="2505075"/>
            <a:ext cx="4994128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6C938B-C4C2-4FA9-85CA-9CD742CD7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AD8886-0D28-4D49-8D43-151D37E94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2FDDE8-E9F8-4B6C-9A40-829617A7C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798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AE3D8-6C35-428B-B2F2-251FDE10B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983769"/>
            <a:ext cx="10094770" cy="1180574"/>
          </a:xfrm>
          <a:solidFill>
            <a:schemeClr val="accent1">
              <a:lumMod val="20000"/>
              <a:lumOff val="80000"/>
            </a:schemeClr>
          </a:solidFill>
          <a:effectLst>
            <a:outerShdw dist="165100" dir="18900000" algn="bl" rotWithShape="0">
              <a:prstClr val="black"/>
            </a:outerShdw>
          </a:effectLst>
        </p:spPr>
        <p:txBody>
          <a:bodyPr/>
          <a:lstStyle>
            <a:lvl1pPr marL="18288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0B8015-E11A-42CA-AE88-7BD73F87E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309078-34CA-45CD-B479-03906A265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D03258-F989-47B2-A643-A60CD8A77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686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DA2F31-48B6-40CE-A364-3CE73FD85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7EEA00-F166-41EB-9331-CA99BB70F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BB051F-F8FC-4FF6-9783-45F9FE7AC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063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08635-A5AF-48F4-8CD2-FB0E01113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1600200"/>
          </a:xfrm>
        </p:spPr>
        <p:txBody>
          <a:bodyPr anchor="t">
            <a:normAutofit/>
          </a:bodyPr>
          <a:lstStyle>
            <a:lvl1pPr>
              <a:defRPr sz="2800"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5E0E-DCC0-4781-A608-962B1241B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9826" y="987425"/>
            <a:ext cx="6045562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21F43E-3D50-4A1C-A289-B3D0DD0E71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31273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E70E3A-6639-4EA0-8305-C1899DAB4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6AFD57-4189-42FB-B29E-96366E51B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F5E2EC-8483-4FBC-9D29-C19025FA8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761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CE581-A090-4AE9-9965-B06BDB52B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1600200"/>
          </a:xfrm>
        </p:spPr>
        <p:txBody>
          <a:bodyPr anchor="t">
            <a:normAutofit/>
          </a:bodyPr>
          <a:lstStyle>
            <a:lvl1pPr>
              <a:defRPr sz="2800"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39DEF4-262F-4ACF-9B29-3D4B819E70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53969" y="987425"/>
            <a:ext cx="5694503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ED7CBB-7A6F-441E-9072-2494B952F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31273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159692-77BE-4A7D-AA70-635007A6E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B9A4DA-63AF-4D6A-98DB-E1D0AC741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6B7958-B19B-4C23-A82F-DD4E4B91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280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86DAE1-1F65-43B8-A400-95E6DEEDC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61" y="365125"/>
            <a:ext cx="10357666" cy="14384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75C993-A44B-4C2D-818E-4C9000BB05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8662" y="2019299"/>
            <a:ext cx="10357666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A21B6E-ECC6-47D0-9C14-812B746F15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5014" y="634204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E6171E64-FE02-4DE5-B72F-53C3706641C3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09A716-DEA9-48A9-A5BC-0F392D2B49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96200" y="6342042"/>
            <a:ext cx="34701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5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9CB69E-A0E4-4558-9C62-4CD8CDD2A5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6329" y="6342042"/>
            <a:ext cx="5262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B6ECC43-D65E-4A7B-A76B-D278A2184166}"/>
              </a:ext>
            </a:extLst>
          </p:cNvPr>
          <p:cNvGrpSpPr/>
          <p:nvPr/>
        </p:nvGrpSpPr>
        <p:grpSpPr>
          <a:xfrm flipV="1">
            <a:off x="11626076" y="3551521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7EE443C5-5AB9-407B-A8C3-011BB14FEF06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538C9FA-DA5E-4785-8F4A-CA481A3A65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50634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8" r:id="rId6"/>
    <p:sldLayoutId id="2147483693" r:id="rId7"/>
    <p:sldLayoutId id="2147483694" r:id="rId8"/>
    <p:sldLayoutId id="2147483695" r:id="rId9"/>
    <p:sldLayoutId id="2147483697" r:id="rId10"/>
    <p:sldLayoutId id="2147483696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320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SzPct val="8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30000"/>
        </a:lnSpc>
        <a:spcBef>
          <a:spcPts val="500"/>
        </a:spcBef>
        <a:buSzPct val="100000"/>
        <a:buFont typeface="Avenir Next LT Pro Light" panose="020B03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30000"/>
        </a:lnSpc>
        <a:spcBef>
          <a:spcPts val="500"/>
        </a:spcBef>
        <a:buSzPct val="100000"/>
        <a:buFont typeface="Avenir Next LT Pro Light" panose="020B03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5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FFC321AD-2C92-446F-AF58-8CAA634BFD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A855B9-EE27-4441-846C-35DF1C648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 descr="White structure">
            <a:extLst>
              <a:ext uri="{FF2B5EF4-FFF2-40B4-BE49-F238E27FC236}">
                <a16:creationId xmlns:a16="http://schemas.microsoft.com/office/drawing/2014/main" id="{52B70505-8083-BC8F-C5B2-4ACB6002799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b="24243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36AB93-2DA9-5ABB-13BB-AB88717541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1261872"/>
            <a:ext cx="7142018" cy="285292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Student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B0EEF6-5D36-D5D5-3BA4-A643F4CD66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0200" y="4681728"/>
            <a:ext cx="7142018" cy="92929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By James Hill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F5D4DB-368A-4B23-81E4-E0454BAD8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3253" y="322803"/>
            <a:ext cx="642729" cy="2930667"/>
          </a:xfrm>
          <a:prstGeom prst="rect">
            <a:avLst/>
          </a:prstGeom>
          <a:blipFill dpi="0" rotWithShape="1">
            <a:blip r:embed="rId3">
              <a:alphaModFix amt="99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tile tx="0" ty="0" sx="6000" sy="6000" flip="none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372D7B9-36D5-4C1F-B7C9-36717C28F1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206609" cy="20213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812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7DDA24B-DE3C-EBA0-F379-920A36DD8B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589BB76-93A9-A195-0500-757A4A8452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3FBB407-378F-3AEB-775D-41E3CA28C2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 descr="White structure">
            <a:extLst>
              <a:ext uri="{FF2B5EF4-FFF2-40B4-BE49-F238E27FC236}">
                <a16:creationId xmlns:a16="http://schemas.microsoft.com/office/drawing/2014/main" id="{1DAC24B0-B673-30A8-AC4A-56D88875163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b="24243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CAFC0E7-D65A-60A5-FF3D-5D32F2A3D5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2728" y="142373"/>
            <a:ext cx="9407125" cy="447287"/>
          </a:xfrm>
        </p:spPr>
        <p:txBody>
          <a:bodyPr>
            <a:normAutofit fontScale="90000"/>
          </a:bodyPr>
          <a:lstStyle/>
          <a:p>
            <a:r>
              <a:rPr lang="en-US" sz="2000" dirty="0">
                <a:solidFill>
                  <a:srgbClr val="FFFFFF"/>
                </a:solidFill>
                <a:latin typeface="+mn-lt"/>
              </a:rPr>
              <a:t>Challenges Compiling the data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C538A3-F529-4E10-BDE3-4178A23651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3253" y="322803"/>
            <a:ext cx="642729" cy="2930667"/>
          </a:xfrm>
          <a:prstGeom prst="rect">
            <a:avLst/>
          </a:prstGeom>
          <a:blipFill dpi="0" rotWithShape="1">
            <a:blip r:embed="rId3">
              <a:alphaModFix amt="99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tile tx="0" ty="0" sx="6000" sy="6000" flip="none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33B76E7-3B34-D774-B906-24E6183D5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206609" cy="20213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610C79-89CD-0094-8B7E-244F91561D8F}"/>
              </a:ext>
            </a:extLst>
          </p:cNvPr>
          <p:cNvSpPr txBox="1"/>
          <p:nvPr/>
        </p:nvSpPr>
        <p:spPr>
          <a:xfrm>
            <a:off x="642728" y="1384419"/>
            <a:ext cx="8475635" cy="1068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B86106-4E7D-13C7-60DD-323A16811D7B}"/>
              </a:ext>
            </a:extLst>
          </p:cNvPr>
          <p:cNvSpPr txBox="1"/>
          <p:nvPr/>
        </p:nvSpPr>
        <p:spPr>
          <a:xfrm>
            <a:off x="642728" y="1273323"/>
            <a:ext cx="86721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Different column naming and capitalization for the files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Ensuring all data is captured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0239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6F35433-F1B2-A216-BEA5-887477CA6F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D7EFE0BA-9361-81BB-2688-5A0DAE447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93AB04A-3C2D-13EC-C5E1-4D2E23BB5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 descr="White structure">
            <a:extLst>
              <a:ext uri="{FF2B5EF4-FFF2-40B4-BE49-F238E27FC236}">
                <a16:creationId xmlns:a16="http://schemas.microsoft.com/office/drawing/2014/main" id="{20F5C6B7-CA5A-E76B-C4C8-5470A82E08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b="24243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CA2D64F-84EC-EBF1-B459-0E2FB40D59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2728" y="142373"/>
            <a:ext cx="9407125" cy="447287"/>
          </a:xfrm>
        </p:spPr>
        <p:txBody>
          <a:bodyPr>
            <a:normAutofit fontScale="90000"/>
          </a:bodyPr>
          <a:lstStyle/>
          <a:p>
            <a:r>
              <a:rPr lang="en-US" sz="2000" dirty="0">
                <a:solidFill>
                  <a:srgbClr val="FFFFFF"/>
                </a:solidFill>
                <a:latin typeface="+mn-lt"/>
              </a:rPr>
              <a:t>Understanding the Data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D400493-8024-6972-BACB-D70D8FB2F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3253" y="322803"/>
            <a:ext cx="642729" cy="2930667"/>
          </a:xfrm>
          <a:prstGeom prst="rect">
            <a:avLst/>
          </a:prstGeom>
          <a:blipFill dpi="0" rotWithShape="1">
            <a:blip r:embed="rId3">
              <a:alphaModFix amt="99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tile tx="0" ty="0" sx="6000" sy="6000" flip="none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51D09AB-40E6-1610-2DEA-238919A18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206609" cy="20213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7E73A7-874E-33A1-50DA-D790715A0441}"/>
              </a:ext>
            </a:extLst>
          </p:cNvPr>
          <p:cNvSpPr txBox="1"/>
          <p:nvPr/>
        </p:nvSpPr>
        <p:spPr>
          <a:xfrm>
            <a:off x="642728" y="1384419"/>
            <a:ext cx="8475635" cy="1068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CCC68C-F022-8684-35E4-DADD61DC8EC8}"/>
              </a:ext>
            </a:extLst>
          </p:cNvPr>
          <p:cNvSpPr txBox="1"/>
          <p:nvPr/>
        </p:nvSpPr>
        <p:spPr>
          <a:xfrm>
            <a:off x="629476" y="912453"/>
            <a:ext cx="867218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Letter Naming Fluency (LNF)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Phoneme Segmentation Fluency (PSF)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Nonsense Word Fluency-Correct Letter Sounds (NWF-CLS)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Nonsense Word Fluency-Whole Words Read (NWF-WRC)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Word Reading Fluency (WRF)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Oral Reading Fluency (ORF)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Oral Reading Fluency Accuracy (ORF-</a:t>
            </a:r>
            <a:r>
              <a:rPr lang="en-US" dirty="0" err="1">
                <a:solidFill>
                  <a:schemeClr val="bg1"/>
                </a:solidFill>
              </a:rPr>
              <a:t>Accu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6889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AC1F11E-2269-3BF9-428F-2C9CEC5A80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730C966-8008-4558-7A42-4DBCC36A41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6C10F20-38C6-9911-80E0-6752541C69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 descr="White structure">
            <a:extLst>
              <a:ext uri="{FF2B5EF4-FFF2-40B4-BE49-F238E27FC236}">
                <a16:creationId xmlns:a16="http://schemas.microsoft.com/office/drawing/2014/main" id="{28F62C4E-73C7-7BA6-A07B-F0ED57535E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b="24243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3BE1420-64BD-9362-A556-EF58078438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2728" y="142373"/>
            <a:ext cx="9407125" cy="447287"/>
          </a:xfrm>
        </p:spPr>
        <p:txBody>
          <a:bodyPr>
            <a:normAutofit fontScale="90000"/>
          </a:bodyPr>
          <a:lstStyle/>
          <a:p>
            <a:r>
              <a:rPr lang="en-US" sz="2000" dirty="0">
                <a:solidFill>
                  <a:srgbClr val="FFFFFF"/>
                </a:solidFill>
                <a:latin typeface="+mn-lt"/>
              </a:rPr>
              <a:t>Analysis - Methodology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09B82D2-B83C-EE41-9A06-F94A78F67F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3253" y="322803"/>
            <a:ext cx="642729" cy="2930667"/>
          </a:xfrm>
          <a:prstGeom prst="rect">
            <a:avLst/>
          </a:prstGeom>
          <a:blipFill dpi="0" rotWithShape="1">
            <a:blip r:embed="rId3">
              <a:alphaModFix amt="99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tile tx="0" ty="0" sx="6000" sy="6000" flip="none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C126495-768D-67E8-33F4-53D209CD58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206609" cy="20213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DB04C0-55E4-FBD3-E8CA-D61439A67EB6}"/>
              </a:ext>
            </a:extLst>
          </p:cNvPr>
          <p:cNvSpPr txBox="1"/>
          <p:nvPr/>
        </p:nvSpPr>
        <p:spPr>
          <a:xfrm>
            <a:off x="642728" y="1384419"/>
            <a:ext cx="8475635" cy="1068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40103F-D051-BF41-99DB-6CDF6E51A913}"/>
              </a:ext>
            </a:extLst>
          </p:cNvPr>
          <p:cNvSpPr txBox="1"/>
          <p:nvPr/>
        </p:nvSpPr>
        <p:spPr>
          <a:xfrm>
            <a:off x="629476" y="912453"/>
            <a:ext cx="867218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Visualize the data immediately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The first parts of the story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Histograms are great for displaying distributions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Use domain and/or qualitative information wherever possible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This helps a ton in not only finding key relationships, but understanding what the data means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DC2A83-C5B2-C81D-E884-C68A4ADCD4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02552" y="912452"/>
            <a:ext cx="4581525" cy="25431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538EBF7-D980-5287-0717-B3402FADB7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89929" y="4360983"/>
            <a:ext cx="4056867" cy="2475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328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F7DAC09-55E8-6B76-8234-02B024E910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7938467-D79F-DB22-8E6D-4D711EF539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00CCB1D-75F3-3D49-69FB-ED516F293A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 descr="White structure">
            <a:extLst>
              <a:ext uri="{FF2B5EF4-FFF2-40B4-BE49-F238E27FC236}">
                <a16:creationId xmlns:a16="http://schemas.microsoft.com/office/drawing/2014/main" id="{445D6C4E-B671-9B73-56C1-BB93D91483B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b="24243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B8B9F45-3D91-A297-6290-49C37171F8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2728" y="142373"/>
            <a:ext cx="9407125" cy="447287"/>
          </a:xfrm>
        </p:spPr>
        <p:txBody>
          <a:bodyPr>
            <a:normAutofit fontScale="90000"/>
          </a:bodyPr>
          <a:lstStyle/>
          <a:p>
            <a:r>
              <a:rPr lang="en-US" sz="2000" dirty="0">
                <a:solidFill>
                  <a:srgbClr val="FFFFFF"/>
                </a:solidFill>
                <a:latin typeface="+mn-lt"/>
              </a:rPr>
              <a:t>Analysis – NWF-CLS vs ORF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ACEDC7-44F0-1C5C-954F-D252C0F91E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3253" y="322803"/>
            <a:ext cx="642729" cy="2930667"/>
          </a:xfrm>
          <a:prstGeom prst="rect">
            <a:avLst/>
          </a:prstGeom>
          <a:blipFill dpi="0" rotWithShape="1">
            <a:blip r:embed="rId3">
              <a:alphaModFix amt="99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tile tx="0" ty="0" sx="6000" sy="6000" flip="none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4CB83E1-6031-C690-39E7-407529C8F0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206609" cy="20213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CC2036-A4F4-EE1B-FC41-BCDB3B71AD92}"/>
              </a:ext>
            </a:extLst>
          </p:cNvPr>
          <p:cNvSpPr txBox="1"/>
          <p:nvPr/>
        </p:nvSpPr>
        <p:spPr>
          <a:xfrm>
            <a:off x="642728" y="1384419"/>
            <a:ext cx="8475635" cy="1068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459FED-6FA8-8B82-358E-102F782C17A5}"/>
              </a:ext>
            </a:extLst>
          </p:cNvPr>
          <p:cNvSpPr txBox="1"/>
          <p:nvPr/>
        </p:nvSpPr>
        <p:spPr>
          <a:xfrm>
            <a:off x="629476" y="912453"/>
            <a:ext cx="867218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Both are heavily skewed to the left, displaying that many students struggle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Because both measures relate to students’ ability to read words and sounds, we can assume the scores will be related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But this assumption must be tested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The null hypothesis was tested with a regression, which resulted in</a:t>
            </a:r>
          </a:p>
          <a:p>
            <a:r>
              <a:rPr lang="en-US" dirty="0">
                <a:solidFill>
                  <a:schemeClr val="bg1"/>
                </a:solidFill>
              </a:rPr>
              <a:t>a p-value of 1.6E-36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Based on the analysis, the relationship is not likely due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to random chance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CBF113A-DE6B-14E1-6887-B85B5DBB0A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51074" y="4274732"/>
            <a:ext cx="4056867" cy="247537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BD3932A-1FF7-2B60-DF68-C74BAB0DAC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99695" y="1651117"/>
            <a:ext cx="4448175" cy="24955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2B91A43-773D-2E6E-6CDD-596D663F83B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99695" y="4254558"/>
            <a:ext cx="4400550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48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C98B71E-38F1-F46B-B0DD-6879B5F1C0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86D47F0-1FB2-10F1-4A4A-4C8BFE85AF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AD43FDC-C01F-82FD-D7E2-AC46C7C4DD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 descr="White structure">
            <a:extLst>
              <a:ext uri="{FF2B5EF4-FFF2-40B4-BE49-F238E27FC236}">
                <a16:creationId xmlns:a16="http://schemas.microsoft.com/office/drawing/2014/main" id="{2BD09274-1657-C32E-A708-04AA804CB39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b="24243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95715DA-253E-BF22-8C62-0D019BC70A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2728" y="142373"/>
            <a:ext cx="9407125" cy="447287"/>
          </a:xfrm>
        </p:spPr>
        <p:txBody>
          <a:bodyPr>
            <a:normAutofit fontScale="90000"/>
          </a:bodyPr>
          <a:lstStyle/>
          <a:p>
            <a:r>
              <a:rPr lang="en-US" sz="2000" dirty="0">
                <a:solidFill>
                  <a:srgbClr val="FFFFFF"/>
                </a:solidFill>
                <a:latin typeface="+mn-lt"/>
              </a:rPr>
              <a:t>Analysis – LNF vs PNF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6084686-4474-76D2-B4C6-4A2E0B6964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3253" y="322803"/>
            <a:ext cx="642729" cy="2930667"/>
          </a:xfrm>
          <a:prstGeom prst="rect">
            <a:avLst/>
          </a:prstGeom>
          <a:blipFill dpi="0" rotWithShape="1">
            <a:blip r:embed="rId3">
              <a:alphaModFix amt="99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tile tx="0" ty="0" sx="6000" sy="6000" flip="none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CF5D1E3-3AA1-DC8C-8443-C89D3493C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206609" cy="20213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8F1FA3-E536-42FD-2D65-239E5455BF6D}"/>
              </a:ext>
            </a:extLst>
          </p:cNvPr>
          <p:cNvSpPr txBox="1"/>
          <p:nvPr/>
        </p:nvSpPr>
        <p:spPr>
          <a:xfrm>
            <a:off x="642728" y="1384419"/>
            <a:ext cx="8475635" cy="1068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660ED0-34C0-3ACE-BC23-8369BB221C74}"/>
              </a:ext>
            </a:extLst>
          </p:cNvPr>
          <p:cNvSpPr txBox="1"/>
          <p:nvPr/>
        </p:nvSpPr>
        <p:spPr>
          <a:xfrm>
            <a:off x="629476" y="912453"/>
            <a:ext cx="673498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They both contain normal distributions, with the highest point residing at scores of 30-40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With the fundamental nature of phonemes and letter naming, we can assume that there will be some level of relationship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If a student is struggling to name letters, then they’re likely having a hard time relating letters to their correct sound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 regression was ran using PNF as the independent variable and LNF as the dependent variable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 p-value of 6.39E-16 resulted from the test, indicating some level of significance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1005FE-EF09-9A25-BE42-5B900DF47D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25569" y="912453"/>
            <a:ext cx="4505325" cy="25527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85C361F-A07D-4866-7EC9-668FA354F5A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25569" y="3669776"/>
            <a:ext cx="4533900" cy="26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985449"/>
      </p:ext>
    </p:extLst>
  </p:cSld>
  <p:clrMapOvr>
    <a:masterClrMapping/>
  </p:clrMapOvr>
</p:sld>
</file>

<file path=ppt/theme/theme1.xml><?xml version="1.0" encoding="utf-8"?>
<a:theme xmlns:a="http://schemas.openxmlformats.org/drawingml/2006/main" name="VeniceBeach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Avenir 1">
      <a:majorFont>
        <a:latin typeface="Avenir Next LT Pro Ligh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eniceBeachVTI" id="{69839BBA-F383-4FFD-B56A-E36ACE43E09D}" vid="{060D2740-A69C-444A-B833-E03D333ADD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286</Words>
  <Application>Microsoft Office PowerPoint</Application>
  <PresentationFormat>Widescreen</PresentationFormat>
  <Paragraphs>44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Avenir Next LT Pro</vt:lpstr>
      <vt:lpstr>Avenir Next LT Pro Light</vt:lpstr>
      <vt:lpstr>VeniceBeachVTI</vt:lpstr>
      <vt:lpstr>Student Analysis</vt:lpstr>
      <vt:lpstr>Challenges Compiling the data</vt:lpstr>
      <vt:lpstr>Understanding the Data</vt:lpstr>
      <vt:lpstr>Analysis - Methodology</vt:lpstr>
      <vt:lpstr>Analysis – NWF-CLS vs ORF</vt:lpstr>
      <vt:lpstr>Analysis – LNF vs PNF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Analysis</dc:title>
  <dc:creator>James Hill</dc:creator>
  <cp:lastModifiedBy>James Hill</cp:lastModifiedBy>
  <cp:revision>1</cp:revision>
  <dcterms:created xsi:type="dcterms:W3CDTF">2024-02-20T12:56:48Z</dcterms:created>
  <dcterms:modified xsi:type="dcterms:W3CDTF">2024-02-20T14:56:57Z</dcterms:modified>
</cp:coreProperties>
</file>