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A05A-9DED-4CBD-9475-BF8B72794CE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5B35-547B-4352-AC24-5E0EF8362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31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A05A-9DED-4CBD-9475-BF8B72794CE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5B35-547B-4352-AC24-5E0EF8362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75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A05A-9DED-4CBD-9475-BF8B72794CE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5B35-547B-4352-AC24-5E0EF8362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3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A05A-9DED-4CBD-9475-BF8B72794CE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5B35-547B-4352-AC24-5E0EF8362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66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A05A-9DED-4CBD-9475-BF8B72794CE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5B35-547B-4352-AC24-5E0EF8362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A05A-9DED-4CBD-9475-BF8B72794CE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5B35-547B-4352-AC24-5E0EF8362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0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A05A-9DED-4CBD-9475-BF8B72794CE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5B35-547B-4352-AC24-5E0EF8362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3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A05A-9DED-4CBD-9475-BF8B72794CE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5B35-547B-4352-AC24-5E0EF8362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51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A05A-9DED-4CBD-9475-BF8B72794CE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5B35-547B-4352-AC24-5E0EF8362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63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A05A-9DED-4CBD-9475-BF8B72794CE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5B35-547B-4352-AC24-5E0EF8362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9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A05A-9DED-4CBD-9475-BF8B72794CE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5B35-547B-4352-AC24-5E0EF8362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65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A05A-9DED-4CBD-9475-BF8B72794CE9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75B35-547B-4352-AC24-5E0EF8362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1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:\Users\JH218595\AppData\Local\Temp\Figure 70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5" r="8159"/>
          <a:stretch/>
        </p:blipFill>
        <p:spPr bwMode="auto">
          <a:xfrm>
            <a:off x="1983181" y="493486"/>
            <a:ext cx="8286528" cy="63645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Forme libre 6"/>
          <p:cNvSpPr/>
          <p:nvPr/>
        </p:nvSpPr>
        <p:spPr>
          <a:xfrm>
            <a:off x="4122057" y="1495420"/>
            <a:ext cx="4080156" cy="4088824"/>
          </a:xfrm>
          <a:custGeom>
            <a:avLst/>
            <a:gdLst>
              <a:gd name="connsiteX0" fmla="*/ 0 w 4080156"/>
              <a:gd name="connsiteY0" fmla="*/ 4078065 h 4202856"/>
              <a:gd name="connsiteX1" fmla="*/ 783772 w 4080156"/>
              <a:gd name="connsiteY1" fmla="*/ 3932922 h 4202856"/>
              <a:gd name="connsiteX2" fmla="*/ 232229 w 4080156"/>
              <a:gd name="connsiteY2" fmla="*/ 1683208 h 4202856"/>
              <a:gd name="connsiteX3" fmla="*/ 638629 w 4080156"/>
              <a:gd name="connsiteY3" fmla="*/ 884922 h 4202856"/>
              <a:gd name="connsiteX4" fmla="*/ 4020457 w 4080156"/>
              <a:gd name="connsiteY4" fmla="*/ 754293 h 4202856"/>
              <a:gd name="connsiteX5" fmla="*/ 2815772 w 4080156"/>
              <a:gd name="connsiteY5" fmla="*/ 304350 h 4202856"/>
              <a:gd name="connsiteX6" fmla="*/ 3033486 w 4080156"/>
              <a:gd name="connsiteY6" fmla="*/ 14065 h 4202856"/>
              <a:gd name="connsiteX7" fmla="*/ 3918857 w 4080156"/>
              <a:gd name="connsiteY7" fmla="*/ 72122 h 4202856"/>
              <a:gd name="connsiteX0" fmla="*/ 0 w 4080156"/>
              <a:gd name="connsiteY0" fmla="*/ 4078065 h 4140425"/>
              <a:gd name="connsiteX1" fmla="*/ 783772 w 4080156"/>
              <a:gd name="connsiteY1" fmla="*/ 3932922 h 4140425"/>
              <a:gd name="connsiteX2" fmla="*/ 232229 w 4080156"/>
              <a:gd name="connsiteY2" fmla="*/ 1683208 h 4140425"/>
              <a:gd name="connsiteX3" fmla="*/ 638629 w 4080156"/>
              <a:gd name="connsiteY3" fmla="*/ 884922 h 4140425"/>
              <a:gd name="connsiteX4" fmla="*/ 4020457 w 4080156"/>
              <a:gd name="connsiteY4" fmla="*/ 754293 h 4140425"/>
              <a:gd name="connsiteX5" fmla="*/ 2815772 w 4080156"/>
              <a:gd name="connsiteY5" fmla="*/ 304350 h 4140425"/>
              <a:gd name="connsiteX6" fmla="*/ 3033486 w 4080156"/>
              <a:gd name="connsiteY6" fmla="*/ 14065 h 4140425"/>
              <a:gd name="connsiteX7" fmla="*/ 3918857 w 4080156"/>
              <a:gd name="connsiteY7" fmla="*/ 72122 h 4140425"/>
              <a:gd name="connsiteX0" fmla="*/ 0 w 4080156"/>
              <a:gd name="connsiteY0" fmla="*/ 4078065 h 4088824"/>
              <a:gd name="connsiteX1" fmla="*/ 783772 w 4080156"/>
              <a:gd name="connsiteY1" fmla="*/ 3932922 h 4088824"/>
              <a:gd name="connsiteX2" fmla="*/ 232229 w 4080156"/>
              <a:gd name="connsiteY2" fmla="*/ 1683208 h 4088824"/>
              <a:gd name="connsiteX3" fmla="*/ 638629 w 4080156"/>
              <a:gd name="connsiteY3" fmla="*/ 884922 h 4088824"/>
              <a:gd name="connsiteX4" fmla="*/ 4020457 w 4080156"/>
              <a:gd name="connsiteY4" fmla="*/ 754293 h 4088824"/>
              <a:gd name="connsiteX5" fmla="*/ 2815772 w 4080156"/>
              <a:gd name="connsiteY5" fmla="*/ 304350 h 4088824"/>
              <a:gd name="connsiteX6" fmla="*/ 3033486 w 4080156"/>
              <a:gd name="connsiteY6" fmla="*/ 14065 h 4088824"/>
              <a:gd name="connsiteX7" fmla="*/ 3918857 w 4080156"/>
              <a:gd name="connsiteY7" fmla="*/ 72122 h 408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0156" h="4088824">
                <a:moveTo>
                  <a:pt x="0" y="4078065"/>
                </a:moveTo>
                <a:cubicBezTo>
                  <a:pt x="416076" y="4088950"/>
                  <a:pt x="774096" y="4128865"/>
                  <a:pt x="783772" y="3932922"/>
                </a:cubicBezTo>
                <a:cubicBezTo>
                  <a:pt x="793448" y="3736979"/>
                  <a:pt x="256420" y="2191208"/>
                  <a:pt x="232229" y="1683208"/>
                </a:cubicBezTo>
                <a:cubicBezTo>
                  <a:pt x="208038" y="1175208"/>
                  <a:pt x="7258" y="1039741"/>
                  <a:pt x="638629" y="884922"/>
                </a:cubicBezTo>
                <a:cubicBezTo>
                  <a:pt x="1270000" y="730103"/>
                  <a:pt x="3657600" y="851055"/>
                  <a:pt x="4020457" y="754293"/>
                </a:cubicBezTo>
                <a:cubicBezTo>
                  <a:pt x="4383314" y="657531"/>
                  <a:pt x="2980267" y="427721"/>
                  <a:pt x="2815772" y="304350"/>
                </a:cubicBezTo>
                <a:cubicBezTo>
                  <a:pt x="2651277" y="180979"/>
                  <a:pt x="2849639" y="52770"/>
                  <a:pt x="3033486" y="14065"/>
                </a:cubicBezTo>
                <a:cubicBezTo>
                  <a:pt x="3217333" y="-24640"/>
                  <a:pt x="3568095" y="23741"/>
                  <a:pt x="3918857" y="72122"/>
                </a:cubicBezTo>
              </a:path>
            </a:pathLst>
          </a:custGeom>
          <a:noFill/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3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1</cp:revision>
  <dcterms:created xsi:type="dcterms:W3CDTF">2021-03-26T08:39:27Z</dcterms:created>
  <dcterms:modified xsi:type="dcterms:W3CDTF">2021-03-26T08:42:21Z</dcterms:modified>
</cp:coreProperties>
</file>