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D78D-343B-48FA-83E0-7CA10D82C1C3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E7-D68D-44A8-9E98-51A91C3E69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18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D78D-343B-48FA-83E0-7CA10D82C1C3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E7-D68D-44A8-9E98-51A91C3E69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35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D78D-343B-48FA-83E0-7CA10D82C1C3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E7-D68D-44A8-9E98-51A91C3E69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7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D78D-343B-48FA-83E0-7CA10D82C1C3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E7-D68D-44A8-9E98-51A91C3E69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48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D78D-343B-48FA-83E0-7CA10D82C1C3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E7-D68D-44A8-9E98-51A91C3E69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8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D78D-343B-48FA-83E0-7CA10D82C1C3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E7-D68D-44A8-9E98-51A91C3E69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04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D78D-343B-48FA-83E0-7CA10D82C1C3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E7-D68D-44A8-9E98-51A91C3E69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56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D78D-343B-48FA-83E0-7CA10D82C1C3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E7-D68D-44A8-9E98-51A91C3E69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0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D78D-343B-48FA-83E0-7CA10D82C1C3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E7-D68D-44A8-9E98-51A91C3E69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5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D78D-343B-48FA-83E0-7CA10D82C1C3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E7-D68D-44A8-9E98-51A91C3E69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06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D78D-343B-48FA-83E0-7CA10D82C1C3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E7-D68D-44A8-9E98-51A91C3E69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0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BD78D-343B-48FA-83E0-7CA10D82C1C3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7EE7-D68D-44A8-9E98-51A91C3E69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81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1" y="-32943"/>
            <a:ext cx="11248623" cy="6562566"/>
          </a:xfrm>
          <a:prstGeom prst="rect">
            <a:avLst/>
          </a:prstGeom>
          <a:noFill/>
        </p:spPr>
      </p:pic>
      <p:pic>
        <p:nvPicPr>
          <p:cNvPr id="4" name="Picture 2" descr="C:\Users\JH218595\Documents\RFPPC2019\paper\figures\capacitor_equivalent_circ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47" y="4637099"/>
            <a:ext cx="2867534" cy="79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06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2</cp:revision>
  <dcterms:created xsi:type="dcterms:W3CDTF">2021-03-26T09:11:12Z</dcterms:created>
  <dcterms:modified xsi:type="dcterms:W3CDTF">2021-03-26T12:38:40Z</dcterms:modified>
</cp:coreProperties>
</file>