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3" r:id="rId7"/>
    <p:sldId id="260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5" autoAdjust="0"/>
    <p:restoredTop sz="94660"/>
  </p:normalViewPr>
  <p:slideViewPr>
    <p:cSldViewPr snapToGrid="0">
      <p:cViewPr>
        <p:scale>
          <a:sx n="50" d="100"/>
          <a:sy n="50" d="100"/>
        </p:scale>
        <p:origin x="111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6AC7-B40D-43BE-81A7-00EB5D509E8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F7DB-2C27-44C4-BCF8-F6E77799B2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79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6AC7-B40D-43BE-81A7-00EB5D509E8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F7DB-2C27-44C4-BCF8-F6E77799B2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18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6AC7-B40D-43BE-81A7-00EB5D509E8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F7DB-2C27-44C4-BCF8-F6E77799B2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719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6588" y="196179"/>
            <a:ext cx="10058920" cy="379192"/>
          </a:xfrm>
        </p:spPr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881099" y="891859"/>
            <a:ext cx="105156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25422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5532-06DC-4242-AB2B-A4F952B4A7A2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A8BA-CB5A-4142-B6B3-7E881DA7CC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599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5532-06DC-4242-AB2B-A4F952B4A7A2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A8BA-CB5A-4142-B6B3-7E881DA7CC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5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5532-06DC-4242-AB2B-A4F952B4A7A2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A8BA-CB5A-4142-B6B3-7E881DA7CC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11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5532-06DC-4242-AB2B-A4F952B4A7A2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A8BA-CB5A-4142-B6B3-7E881DA7CC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881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5532-06DC-4242-AB2B-A4F952B4A7A2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A8BA-CB5A-4142-B6B3-7E881DA7CC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90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5532-06DC-4242-AB2B-A4F952B4A7A2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A8BA-CB5A-4142-B6B3-7E881DA7CC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078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5532-06DC-4242-AB2B-A4F952B4A7A2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A8BA-CB5A-4142-B6B3-7E881DA7CC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23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6AC7-B40D-43BE-81A7-00EB5D509E8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F7DB-2C27-44C4-BCF8-F6E77799B2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933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5532-06DC-4242-AB2B-A4F952B4A7A2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A8BA-CB5A-4142-B6B3-7E881DA7CC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8472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5532-06DC-4242-AB2B-A4F952B4A7A2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A8BA-CB5A-4142-B6B3-7E881DA7CC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45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5532-06DC-4242-AB2B-A4F952B4A7A2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A8BA-CB5A-4142-B6B3-7E881DA7CC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88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5532-06DC-4242-AB2B-A4F952B4A7A2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A8BA-CB5A-4142-B6B3-7E881DA7CC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94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6AC7-B40D-43BE-81A7-00EB5D509E8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F7DB-2C27-44C4-BCF8-F6E77799B2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32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6AC7-B40D-43BE-81A7-00EB5D509E8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F7DB-2C27-44C4-BCF8-F6E77799B2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07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6AC7-B40D-43BE-81A7-00EB5D509E8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F7DB-2C27-44C4-BCF8-F6E77799B2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81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6AC7-B40D-43BE-81A7-00EB5D509E8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F7DB-2C27-44C4-BCF8-F6E77799B2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76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6AC7-B40D-43BE-81A7-00EB5D509E8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F7DB-2C27-44C4-BCF8-F6E77799B2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75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6AC7-B40D-43BE-81A7-00EB5D509E8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F7DB-2C27-44C4-BCF8-F6E77799B2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94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6AC7-B40D-43BE-81A7-00EB5D509E8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0F7DB-2C27-44C4-BCF8-F6E77799B2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28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A6AC7-B40D-43BE-81A7-00EB5D509E8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0F7DB-2C27-44C4-BCF8-F6E77799B25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28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55532-06DC-4242-AB2B-A4F952B4A7A2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9A8BA-CB5A-4142-B6B3-7E881DA7CC5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2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3" t="16931" r="11905" b="7514"/>
          <a:stretch/>
        </p:blipFill>
        <p:spPr>
          <a:xfrm>
            <a:off x="1175657" y="1161142"/>
            <a:ext cx="9564914" cy="5181601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 flipV="1">
            <a:off x="8809808" y="5384800"/>
            <a:ext cx="1567906" cy="22116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10535919" y="1741714"/>
            <a:ext cx="30481" cy="322906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046845" y="5660388"/>
            <a:ext cx="1417955" cy="46101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0.55 m</a:t>
            </a:r>
            <a:endParaRPr lang="fr-F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9782630" y="3124018"/>
            <a:ext cx="1364341" cy="46445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0.65 m</a:t>
            </a:r>
            <a:endParaRPr lang="fr-F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3106057" y="4970780"/>
            <a:ext cx="5558971" cy="68960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385385">
            <a:off x="5047932" y="5075473"/>
            <a:ext cx="1268004" cy="46101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4.1 m</a:t>
            </a:r>
            <a:endParaRPr lang="fr-F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42163" y="1280703"/>
            <a:ext cx="1200241" cy="46101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2.2 t</a:t>
            </a:r>
            <a:endParaRPr lang="fr-F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47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e 129"/>
          <p:cNvGrpSpPr/>
          <p:nvPr/>
        </p:nvGrpSpPr>
        <p:grpSpPr>
          <a:xfrm>
            <a:off x="308940" y="1364343"/>
            <a:ext cx="11677696" cy="4644571"/>
            <a:chOff x="308940" y="1364343"/>
            <a:chExt cx="11677696" cy="4644571"/>
          </a:xfrm>
        </p:grpSpPr>
        <p:grpSp>
          <p:nvGrpSpPr>
            <p:cNvPr id="129" name="Groupe 128"/>
            <p:cNvGrpSpPr/>
            <p:nvPr/>
          </p:nvGrpSpPr>
          <p:grpSpPr>
            <a:xfrm flipH="1">
              <a:off x="619096" y="1364343"/>
              <a:ext cx="10972659" cy="4644571"/>
              <a:chOff x="619096" y="1364343"/>
              <a:chExt cx="10972659" cy="4644571"/>
            </a:xfrm>
          </p:grpSpPr>
          <p:cxnSp>
            <p:nvCxnSpPr>
              <p:cNvPr id="5" name="Straight Connector 195"/>
              <p:cNvCxnSpPr/>
              <p:nvPr/>
            </p:nvCxnSpPr>
            <p:spPr bwMode="auto">
              <a:xfrm flipH="1">
                <a:off x="2131549" y="2625856"/>
                <a:ext cx="7099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195"/>
              <p:cNvCxnSpPr/>
              <p:nvPr/>
            </p:nvCxnSpPr>
            <p:spPr bwMode="auto">
              <a:xfrm flipH="1" flipV="1">
                <a:off x="2131549" y="3688200"/>
                <a:ext cx="709908" cy="8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Ellipse 6"/>
              <p:cNvSpPr/>
              <p:nvPr/>
            </p:nvSpPr>
            <p:spPr>
              <a:xfrm>
                <a:off x="10840735" y="2934986"/>
                <a:ext cx="185989" cy="3929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000" dirty="0"/>
              </a:p>
            </p:txBody>
          </p:sp>
          <p:cxnSp>
            <p:nvCxnSpPr>
              <p:cNvPr id="8" name="Straight Connector 195"/>
              <p:cNvCxnSpPr/>
              <p:nvPr/>
            </p:nvCxnSpPr>
            <p:spPr bwMode="auto">
              <a:xfrm flipH="1">
                <a:off x="4983492" y="3126149"/>
                <a:ext cx="7967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195"/>
              <p:cNvCxnSpPr/>
              <p:nvPr/>
            </p:nvCxnSpPr>
            <p:spPr bwMode="auto">
              <a:xfrm flipH="1">
                <a:off x="6555467" y="3126149"/>
                <a:ext cx="7967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125"/>
              <p:cNvGrpSpPr>
                <a:grpSpLocks/>
              </p:cNvGrpSpPr>
              <p:nvPr/>
            </p:nvGrpSpPr>
            <p:grpSpPr bwMode="auto">
              <a:xfrm>
                <a:off x="1574162" y="2354843"/>
                <a:ext cx="970368" cy="554496"/>
                <a:chOff x="3962400" y="1219994"/>
                <a:chExt cx="533400" cy="304800"/>
              </a:xfrm>
            </p:grpSpPr>
            <p:cxnSp>
              <p:nvCxnSpPr>
                <p:cNvPr id="125" name="Straight Connector 116"/>
                <p:cNvCxnSpPr/>
                <p:nvPr/>
              </p:nvCxnSpPr>
              <p:spPr>
                <a:xfrm>
                  <a:off x="3962400" y="1370807"/>
                  <a:ext cx="228600" cy="1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17"/>
                <p:cNvCxnSpPr/>
                <p:nvPr/>
              </p:nvCxnSpPr>
              <p:spPr>
                <a:xfrm rot="5400000" flipH="1" flipV="1">
                  <a:off x="4038601" y="1370806"/>
                  <a:ext cx="304800" cy="31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18"/>
                <p:cNvCxnSpPr/>
                <p:nvPr/>
              </p:nvCxnSpPr>
              <p:spPr>
                <a:xfrm rot="5400000" flipH="1" flipV="1">
                  <a:off x="4114801" y="1370806"/>
                  <a:ext cx="304800" cy="31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19"/>
                <p:cNvCxnSpPr/>
                <p:nvPr/>
              </p:nvCxnSpPr>
              <p:spPr>
                <a:xfrm>
                  <a:off x="4267200" y="1370807"/>
                  <a:ext cx="228600" cy="1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231"/>
              <p:cNvGrpSpPr>
                <a:grpSpLocks/>
              </p:cNvGrpSpPr>
              <p:nvPr/>
            </p:nvGrpSpPr>
            <p:grpSpPr bwMode="auto">
              <a:xfrm rot="5400000">
                <a:off x="704406" y="2146097"/>
                <a:ext cx="688965" cy="283024"/>
                <a:chOff x="231864" y="2284412"/>
                <a:chExt cx="377736" cy="155576"/>
              </a:xfrm>
            </p:grpSpPr>
            <p:cxnSp>
              <p:nvCxnSpPr>
                <p:cNvPr id="119" name="Straight Connector 199"/>
                <p:cNvCxnSpPr/>
                <p:nvPr/>
              </p:nvCxnSpPr>
              <p:spPr>
                <a:xfrm>
                  <a:off x="305589" y="2438401"/>
                  <a:ext cx="228008" cy="1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200"/>
                <p:cNvCxnSpPr/>
                <p:nvPr/>
              </p:nvCxnSpPr>
              <p:spPr>
                <a:xfrm rot="5400000" flipH="1" flipV="1">
                  <a:off x="229390" y="2362203"/>
                  <a:ext cx="150814" cy="15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201"/>
                <p:cNvCxnSpPr/>
                <p:nvPr/>
              </p:nvCxnSpPr>
              <p:spPr>
                <a:xfrm>
                  <a:off x="305589" y="2284412"/>
                  <a:ext cx="228008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212"/>
                <p:cNvCxnSpPr/>
                <p:nvPr/>
              </p:nvCxnSpPr>
              <p:spPr>
                <a:xfrm rot="5400000" flipH="1" flipV="1">
                  <a:off x="456606" y="2361409"/>
                  <a:ext cx="152401" cy="15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228"/>
                <p:cNvCxnSpPr/>
                <p:nvPr/>
              </p:nvCxnSpPr>
              <p:spPr>
                <a:xfrm>
                  <a:off x="533597" y="2360612"/>
                  <a:ext cx="76003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228"/>
                <p:cNvCxnSpPr/>
                <p:nvPr/>
              </p:nvCxnSpPr>
              <p:spPr>
                <a:xfrm>
                  <a:off x="231864" y="2359024"/>
                  <a:ext cx="76003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25"/>
              <p:cNvGrpSpPr>
                <a:grpSpLocks/>
              </p:cNvGrpSpPr>
              <p:nvPr/>
            </p:nvGrpSpPr>
            <p:grpSpPr bwMode="auto">
              <a:xfrm>
                <a:off x="1574162" y="3413839"/>
                <a:ext cx="970368" cy="554496"/>
                <a:chOff x="3962400" y="1219994"/>
                <a:chExt cx="533400" cy="304800"/>
              </a:xfrm>
            </p:grpSpPr>
            <p:cxnSp>
              <p:nvCxnSpPr>
                <p:cNvPr id="115" name="Straight Connector 116"/>
                <p:cNvCxnSpPr/>
                <p:nvPr/>
              </p:nvCxnSpPr>
              <p:spPr>
                <a:xfrm>
                  <a:off x="3962400" y="1370807"/>
                  <a:ext cx="228600" cy="1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7"/>
                <p:cNvCxnSpPr/>
                <p:nvPr/>
              </p:nvCxnSpPr>
              <p:spPr>
                <a:xfrm rot="5400000" flipH="1" flipV="1">
                  <a:off x="4038601" y="1370806"/>
                  <a:ext cx="304800" cy="31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8"/>
                <p:cNvCxnSpPr/>
                <p:nvPr/>
              </p:nvCxnSpPr>
              <p:spPr>
                <a:xfrm rot="5400000" flipH="1" flipV="1">
                  <a:off x="4114801" y="1370806"/>
                  <a:ext cx="304800" cy="31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9"/>
                <p:cNvCxnSpPr/>
                <p:nvPr/>
              </p:nvCxnSpPr>
              <p:spPr>
                <a:xfrm>
                  <a:off x="4267200" y="1370807"/>
                  <a:ext cx="228600" cy="1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231"/>
              <p:cNvGrpSpPr>
                <a:grpSpLocks/>
              </p:cNvGrpSpPr>
              <p:nvPr/>
            </p:nvGrpSpPr>
            <p:grpSpPr bwMode="auto">
              <a:xfrm rot="5400000">
                <a:off x="710182" y="3879964"/>
                <a:ext cx="688965" cy="283024"/>
                <a:chOff x="231864" y="2284412"/>
                <a:chExt cx="377736" cy="155576"/>
              </a:xfrm>
            </p:grpSpPr>
            <p:cxnSp>
              <p:nvCxnSpPr>
                <p:cNvPr id="109" name="Straight Connector 199"/>
                <p:cNvCxnSpPr/>
                <p:nvPr/>
              </p:nvCxnSpPr>
              <p:spPr>
                <a:xfrm>
                  <a:off x="305589" y="2438401"/>
                  <a:ext cx="228008" cy="1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200"/>
                <p:cNvCxnSpPr/>
                <p:nvPr/>
              </p:nvCxnSpPr>
              <p:spPr>
                <a:xfrm rot="5400000" flipH="1" flipV="1">
                  <a:off x="229390" y="2362203"/>
                  <a:ext cx="150814" cy="15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201"/>
                <p:cNvCxnSpPr/>
                <p:nvPr/>
              </p:nvCxnSpPr>
              <p:spPr>
                <a:xfrm>
                  <a:off x="305589" y="2284412"/>
                  <a:ext cx="228008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212"/>
                <p:cNvCxnSpPr/>
                <p:nvPr/>
              </p:nvCxnSpPr>
              <p:spPr>
                <a:xfrm rot="5400000" flipH="1" flipV="1">
                  <a:off x="456606" y="2361409"/>
                  <a:ext cx="152401" cy="15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228"/>
                <p:cNvCxnSpPr/>
                <p:nvPr/>
              </p:nvCxnSpPr>
              <p:spPr>
                <a:xfrm>
                  <a:off x="533597" y="2360612"/>
                  <a:ext cx="76003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228"/>
                <p:cNvCxnSpPr/>
                <p:nvPr/>
              </p:nvCxnSpPr>
              <p:spPr>
                <a:xfrm>
                  <a:off x="231864" y="2359024"/>
                  <a:ext cx="76003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95"/>
              <p:cNvCxnSpPr/>
              <p:nvPr/>
            </p:nvCxnSpPr>
            <p:spPr bwMode="auto">
              <a:xfrm flipH="1">
                <a:off x="1054668" y="2632091"/>
                <a:ext cx="7967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95"/>
              <p:cNvCxnSpPr/>
              <p:nvPr/>
            </p:nvCxnSpPr>
            <p:spPr bwMode="auto">
              <a:xfrm flipH="1">
                <a:off x="1054668" y="3689070"/>
                <a:ext cx="7967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95"/>
              <p:cNvCxnSpPr/>
              <p:nvPr/>
            </p:nvCxnSpPr>
            <p:spPr bwMode="auto">
              <a:xfrm flipV="1">
                <a:off x="2821779" y="2629204"/>
                <a:ext cx="0" cy="1061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95"/>
              <p:cNvCxnSpPr/>
              <p:nvPr/>
            </p:nvCxnSpPr>
            <p:spPr bwMode="auto">
              <a:xfrm flipH="1">
                <a:off x="2821779" y="3141956"/>
                <a:ext cx="7967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60"/>
              <p:cNvSpPr/>
              <p:nvPr/>
            </p:nvSpPr>
            <p:spPr>
              <a:xfrm>
                <a:off x="3711518" y="2925146"/>
                <a:ext cx="1370526" cy="392994"/>
              </a:xfrm>
              <a:custGeom>
                <a:avLst/>
                <a:gdLst>
                  <a:gd name="connsiteX0" fmla="*/ 0 w 699190"/>
                  <a:gd name="connsiteY0" fmla="*/ 0 h 216024"/>
                  <a:gd name="connsiteX1" fmla="*/ 699190 w 699190"/>
                  <a:gd name="connsiteY1" fmla="*/ 0 h 216024"/>
                  <a:gd name="connsiteX2" fmla="*/ 699190 w 699190"/>
                  <a:gd name="connsiteY2" fmla="*/ 216024 h 216024"/>
                  <a:gd name="connsiteX3" fmla="*/ 0 w 699190"/>
                  <a:gd name="connsiteY3" fmla="*/ 216024 h 216024"/>
                  <a:gd name="connsiteX4" fmla="*/ 0 w 699190"/>
                  <a:gd name="connsiteY4" fmla="*/ 0 h 216024"/>
                  <a:gd name="connsiteX0" fmla="*/ 0 w 699939"/>
                  <a:gd name="connsiteY0" fmla="*/ 0 h 216024"/>
                  <a:gd name="connsiteX1" fmla="*/ 699190 w 699939"/>
                  <a:gd name="connsiteY1" fmla="*/ 0 h 216024"/>
                  <a:gd name="connsiteX2" fmla="*/ 699939 w 699939"/>
                  <a:gd name="connsiteY2" fmla="*/ 109721 h 216024"/>
                  <a:gd name="connsiteX3" fmla="*/ 699190 w 699939"/>
                  <a:gd name="connsiteY3" fmla="*/ 216024 h 216024"/>
                  <a:gd name="connsiteX4" fmla="*/ 0 w 699939"/>
                  <a:gd name="connsiteY4" fmla="*/ 216024 h 216024"/>
                  <a:gd name="connsiteX5" fmla="*/ 0 w 699939"/>
                  <a:gd name="connsiteY5" fmla="*/ 0 h 216024"/>
                  <a:gd name="connsiteX0" fmla="*/ 0 w 753279"/>
                  <a:gd name="connsiteY0" fmla="*/ 0 h 216024"/>
                  <a:gd name="connsiteX1" fmla="*/ 699190 w 753279"/>
                  <a:gd name="connsiteY1" fmla="*/ 0 h 216024"/>
                  <a:gd name="connsiteX2" fmla="*/ 753279 w 753279"/>
                  <a:gd name="connsiteY2" fmla="*/ 113531 h 216024"/>
                  <a:gd name="connsiteX3" fmla="*/ 699190 w 753279"/>
                  <a:gd name="connsiteY3" fmla="*/ 216024 h 216024"/>
                  <a:gd name="connsiteX4" fmla="*/ 0 w 753279"/>
                  <a:gd name="connsiteY4" fmla="*/ 216024 h 216024"/>
                  <a:gd name="connsiteX5" fmla="*/ 0 w 753279"/>
                  <a:gd name="connsiteY5" fmla="*/ 0 h 216024"/>
                  <a:gd name="connsiteX0" fmla="*/ 0 w 753315"/>
                  <a:gd name="connsiteY0" fmla="*/ 0 h 216024"/>
                  <a:gd name="connsiteX1" fmla="*/ 699190 w 753315"/>
                  <a:gd name="connsiteY1" fmla="*/ 0 h 216024"/>
                  <a:gd name="connsiteX2" fmla="*/ 753279 w 753315"/>
                  <a:gd name="connsiteY2" fmla="*/ 113531 h 216024"/>
                  <a:gd name="connsiteX3" fmla="*/ 699190 w 753315"/>
                  <a:gd name="connsiteY3" fmla="*/ 216024 h 216024"/>
                  <a:gd name="connsiteX4" fmla="*/ 0 w 753315"/>
                  <a:gd name="connsiteY4" fmla="*/ 216024 h 216024"/>
                  <a:gd name="connsiteX5" fmla="*/ 0 w 753315"/>
                  <a:gd name="connsiteY5" fmla="*/ 0 h 216024"/>
                  <a:gd name="connsiteX0" fmla="*/ 0 w 753315"/>
                  <a:gd name="connsiteY0" fmla="*/ 0 h 216024"/>
                  <a:gd name="connsiteX1" fmla="*/ 699190 w 753315"/>
                  <a:gd name="connsiteY1" fmla="*/ 0 h 216024"/>
                  <a:gd name="connsiteX2" fmla="*/ 753279 w 753315"/>
                  <a:gd name="connsiteY2" fmla="*/ 113531 h 216024"/>
                  <a:gd name="connsiteX3" fmla="*/ 699190 w 753315"/>
                  <a:gd name="connsiteY3" fmla="*/ 216024 h 216024"/>
                  <a:gd name="connsiteX4" fmla="*/ 0 w 753315"/>
                  <a:gd name="connsiteY4" fmla="*/ 216024 h 216024"/>
                  <a:gd name="connsiteX5" fmla="*/ 0 w 753315"/>
                  <a:gd name="connsiteY5" fmla="*/ 0 h 216024"/>
                  <a:gd name="connsiteX0" fmla="*/ 0 w 753356"/>
                  <a:gd name="connsiteY0" fmla="*/ 0 h 216024"/>
                  <a:gd name="connsiteX1" fmla="*/ 699190 w 753356"/>
                  <a:gd name="connsiteY1" fmla="*/ 0 h 216024"/>
                  <a:gd name="connsiteX2" fmla="*/ 753279 w 753356"/>
                  <a:gd name="connsiteY2" fmla="*/ 113531 h 216024"/>
                  <a:gd name="connsiteX3" fmla="*/ 699190 w 753356"/>
                  <a:gd name="connsiteY3" fmla="*/ 216024 h 216024"/>
                  <a:gd name="connsiteX4" fmla="*/ 0 w 753356"/>
                  <a:gd name="connsiteY4" fmla="*/ 216024 h 216024"/>
                  <a:gd name="connsiteX5" fmla="*/ 0 w 753356"/>
                  <a:gd name="connsiteY5" fmla="*/ 0 h 216024"/>
                  <a:gd name="connsiteX0" fmla="*/ 0 w 753362"/>
                  <a:gd name="connsiteY0" fmla="*/ 0 h 216024"/>
                  <a:gd name="connsiteX1" fmla="*/ 699190 w 753362"/>
                  <a:gd name="connsiteY1" fmla="*/ 0 h 216024"/>
                  <a:gd name="connsiteX2" fmla="*/ 753279 w 753362"/>
                  <a:gd name="connsiteY2" fmla="*/ 113531 h 216024"/>
                  <a:gd name="connsiteX3" fmla="*/ 699190 w 753362"/>
                  <a:gd name="connsiteY3" fmla="*/ 216024 h 216024"/>
                  <a:gd name="connsiteX4" fmla="*/ 0 w 753362"/>
                  <a:gd name="connsiteY4" fmla="*/ 216024 h 216024"/>
                  <a:gd name="connsiteX5" fmla="*/ 0 w 753362"/>
                  <a:gd name="connsiteY5" fmla="*/ 0 h 21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3362" h="216024">
                    <a:moveTo>
                      <a:pt x="0" y="0"/>
                    </a:moveTo>
                    <a:lnTo>
                      <a:pt x="699190" y="0"/>
                    </a:lnTo>
                    <a:cubicBezTo>
                      <a:pt x="731825" y="28954"/>
                      <a:pt x="754934" y="23617"/>
                      <a:pt x="753279" y="113531"/>
                    </a:cubicBezTo>
                    <a:cubicBezTo>
                      <a:pt x="754934" y="188970"/>
                      <a:pt x="729920" y="195830"/>
                      <a:pt x="699190" y="216024"/>
                    </a:cubicBezTo>
                    <a:lnTo>
                      <a:pt x="0" y="216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000" dirty="0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3618522" y="2925146"/>
                <a:ext cx="185989" cy="3929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000" dirty="0"/>
              </a:p>
            </p:txBody>
          </p:sp>
          <p:sp>
            <p:nvSpPr>
              <p:cNvPr id="24" name="Rectangle 60"/>
              <p:cNvSpPr/>
              <p:nvPr/>
            </p:nvSpPr>
            <p:spPr>
              <a:xfrm>
                <a:off x="5446936" y="2909339"/>
                <a:ext cx="1370526" cy="392994"/>
              </a:xfrm>
              <a:custGeom>
                <a:avLst/>
                <a:gdLst>
                  <a:gd name="connsiteX0" fmla="*/ 0 w 699190"/>
                  <a:gd name="connsiteY0" fmla="*/ 0 h 216024"/>
                  <a:gd name="connsiteX1" fmla="*/ 699190 w 699190"/>
                  <a:gd name="connsiteY1" fmla="*/ 0 h 216024"/>
                  <a:gd name="connsiteX2" fmla="*/ 699190 w 699190"/>
                  <a:gd name="connsiteY2" fmla="*/ 216024 h 216024"/>
                  <a:gd name="connsiteX3" fmla="*/ 0 w 699190"/>
                  <a:gd name="connsiteY3" fmla="*/ 216024 h 216024"/>
                  <a:gd name="connsiteX4" fmla="*/ 0 w 699190"/>
                  <a:gd name="connsiteY4" fmla="*/ 0 h 216024"/>
                  <a:gd name="connsiteX0" fmla="*/ 0 w 699939"/>
                  <a:gd name="connsiteY0" fmla="*/ 0 h 216024"/>
                  <a:gd name="connsiteX1" fmla="*/ 699190 w 699939"/>
                  <a:gd name="connsiteY1" fmla="*/ 0 h 216024"/>
                  <a:gd name="connsiteX2" fmla="*/ 699939 w 699939"/>
                  <a:gd name="connsiteY2" fmla="*/ 109721 h 216024"/>
                  <a:gd name="connsiteX3" fmla="*/ 699190 w 699939"/>
                  <a:gd name="connsiteY3" fmla="*/ 216024 h 216024"/>
                  <a:gd name="connsiteX4" fmla="*/ 0 w 699939"/>
                  <a:gd name="connsiteY4" fmla="*/ 216024 h 216024"/>
                  <a:gd name="connsiteX5" fmla="*/ 0 w 699939"/>
                  <a:gd name="connsiteY5" fmla="*/ 0 h 216024"/>
                  <a:gd name="connsiteX0" fmla="*/ 0 w 753279"/>
                  <a:gd name="connsiteY0" fmla="*/ 0 h 216024"/>
                  <a:gd name="connsiteX1" fmla="*/ 699190 w 753279"/>
                  <a:gd name="connsiteY1" fmla="*/ 0 h 216024"/>
                  <a:gd name="connsiteX2" fmla="*/ 753279 w 753279"/>
                  <a:gd name="connsiteY2" fmla="*/ 113531 h 216024"/>
                  <a:gd name="connsiteX3" fmla="*/ 699190 w 753279"/>
                  <a:gd name="connsiteY3" fmla="*/ 216024 h 216024"/>
                  <a:gd name="connsiteX4" fmla="*/ 0 w 753279"/>
                  <a:gd name="connsiteY4" fmla="*/ 216024 h 216024"/>
                  <a:gd name="connsiteX5" fmla="*/ 0 w 753279"/>
                  <a:gd name="connsiteY5" fmla="*/ 0 h 216024"/>
                  <a:gd name="connsiteX0" fmla="*/ 0 w 753315"/>
                  <a:gd name="connsiteY0" fmla="*/ 0 h 216024"/>
                  <a:gd name="connsiteX1" fmla="*/ 699190 w 753315"/>
                  <a:gd name="connsiteY1" fmla="*/ 0 h 216024"/>
                  <a:gd name="connsiteX2" fmla="*/ 753279 w 753315"/>
                  <a:gd name="connsiteY2" fmla="*/ 113531 h 216024"/>
                  <a:gd name="connsiteX3" fmla="*/ 699190 w 753315"/>
                  <a:gd name="connsiteY3" fmla="*/ 216024 h 216024"/>
                  <a:gd name="connsiteX4" fmla="*/ 0 w 753315"/>
                  <a:gd name="connsiteY4" fmla="*/ 216024 h 216024"/>
                  <a:gd name="connsiteX5" fmla="*/ 0 w 753315"/>
                  <a:gd name="connsiteY5" fmla="*/ 0 h 216024"/>
                  <a:gd name="connsiteX0" fmla="*/ 0 w 753315"/>
                  <a:gd name="connsiteY0" fmla="*/ 0 h 216024"/>
                  <a:gd name="connsiteX1" fmla="*/ 699190 w 753315"/>
                  <a:gd name="connsiteY1" fmla="*/ 0 h 216024"/>
                  <a:gd name="connsiteX2" fmla="*/ 753279 w 753315"/>
                  <a:gd name="connsiteY2" fmla="*/ 113531 h 216024"/>
                  <a:gd name="connsiteX3" fmla="*/ 699190 w 753315"/>
                  <a:gd name="connsiteY3" fmla="*/ 216024 h 216024"/>
                  <a:gd name="connsiteX4" fmla="*/ 0 w 753315"/>
                  <a:gd name="connsiteY4" fmla="*/ 216024 h 216024"/>
                  <a:gd name="connsiteX5" fmla="*/ 0 w 753315"/>
                  <a:gd name="connsiteY5" fmla="*/ 0 h 216024"/>
                  <a:gd name="connsiteX0" fmla="*/ 0 w 753356"/>
                  <a:gd name="connsiteY0" fmla="*/ 0 h 216024"/>
                  <a:gd name="connsiteX1" fmla="*/ 699190 w 753356"/>
                  <a:gd name="connsiteY1" fmla="*/ 0 h 216024"/>
                  <a:gd name="connsiteX2" fmla="*/ 753279 w 753356"/>
                  <a:gd name="connsiteY2" fmla="*/ 113531 h 216024"/>
                  <a:gd name="connsiteX3" fmla="*/ 699190 w 753356"/>
                  <a:gd name="connsiteY3" fmla="*/ 216024 h 216024"/>
                  <a:gd name="connsiteX4" fmla="*/ 0 w 753356"/>
                  <a:gd name="connsiteY4" fmla="*/ 216024 h 216024"/>
                  <a:gd name="connsiteX5" fmla="*/ 0 w 753356"/>
                  <a:gd name="connsiteY5" fmla="*/ 0 h 216024"/>
                  <a:gd name="connsiteX0" fmla="*/ 0 w 753362"/>
                  <a:gd name="connsiteY0" fmla="*/ 0 h 216024"/>
                  <a:gd name="connsiteX1" fmla="*/ 699190 w 753362"/>
                  <a:gd name="connsiteY1" fmla="*/ 0 h 216024"/>
                  <a:gd name="connsiteX2" fmla="*/ 753279 w 753362"/>
                  <a:gd name="connsiteY2" fmla="*/ 113531 h 216024"/>
                  <a:gd name="connsiteX3" fmla="*/ 699190 w 753362"/>
                  <a:gd name="connsiteY3" fmla="*/ 216024 h 216024"/>
                  <a:gd name="connsiteX4" fmla="*/ 0 w 753362"/>
                  <a:gd name="connsiteY4" fmla="*/ 216024 h 216024"/>
                  <a:gd name="connsiteX5" fmla="*/ 0 w 753362"/>
                  <a:gd name="connsiteY5" fmla="*/ 0 h 21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3362" h="216024">
                    <a:moveTo>
                      <a:pt x="0" y="0"/>
                    </a:moveTo>
                    <a:lnTo>
                      <a:pt x="699190" y="0"/>
                    </a:lnTo>
                    <a:cubicBezTo>
                      <a:pt x="731825" y="28954"/>
                      <a:pt x="754934" y="23617"/>
                      <a:pt x="753279" y="113531"/>
                    </a:cubicBezTo>
                    <a:cubicBezTo>
                      <a:pt x="754934" y="188970"/>
                      <a:pt x="729920" y="195830"/>
                      <a:pt x="699190" y="216024"/>
                    </a:cubicBezTo>
                    <a:lnTo>
                      <a:pt x="0" y="216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000" dirty="0"/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5353940" y="2909339"/>
                <a:ext cx="185989" cy="3929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000" dirty="0"/>
              </a:p>
            </p:txBody>
          </p:sp>
          <p:cxnSp>
            <p:nvCxnSpPr>
              <p:cNvPr id="26" name="Straight Connector 195"/>
              <p:cNvCxnSpPr>
                <a:endCxn id="29" idx="2"/>
              </p:cNvCxnSpPr>
              <p:nvPr/>
            </p:nvCxnSpPr>
            <p:spPr bwMode="auto">
              <a:xfrm flipH="1" flipV="1">
                <a:off x="7803731" y="3135149"/>
                <a:ext cx="2037439" cy="2499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796"/>
              <p:cNvGrpSpPr>
                <a:grpSpLocks/>
              </p:cNvGrpSpPr>
              <p:nvPr/>
            </p:nvGrpSpPr>
            <p:grpSpPr bwMode="auto">
              <a:xfrm rot="16200000">
                <a:off x="11106571" y="2883732"/>
                <a:ext cx="415872" cy="554496"/>
                <a:chOff x="4953000" y="2590799"/>
                <a:chExt cx="228600" cy="304191"/>
              </a:xfrm>
            </p:grpSpPr>
            <p:sp>
              <p:nvSpPr>
                <p:cNvPr id="107" name="Oval 791"/>
                <p:cNvSpPr/>
                <p:nvPr/>
              </p:nvSpPr>
              <p:spPr>
                <a:xfrm>
                  <a:off x="4953000" y="2666847"/>
                  <a:ext cx="228600" cy="228143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4000" dirty="0"/>
                </a:p>
              </p:txBody>
            </p:sp>
            <p:cxnSp>
              <p:nvCxnSpPr>
                <p:cNvPr id="108" name="Straight Connector 795"/>
                <p:cNvCxnSpPr/>
                <p:nvPr/>
              </p:nvCxnSpPr>
              <p:spPr>
                <a:xfrm rot="5400000">
                  <a:off x="5036421" y="2628028"/>
                  <a:ext cx="77633" cy="31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Forme libre 27"/>
              <p:cNvSpPr/>
              <p:nvPr/>
            </p:nvSpPr>
            <p:spPr>
              <a:xfrm>
                <a:off x="11256749" y="3033908"/>
                <a:ext cx="254144" cy="233929"/>
              </a:xfrm>
              <a:custGeom>
                <a:avLst/>
                <a:gdLst>
                  <a:gd name="connsiteX0" fmla="*/ 0 w 139065"/>
                  <a:gd name="connsiteY0" fmla="*/ 66831 h 136858"/>
                  <a:gd name="connsiteX1" fmla="*/ 51435 w 139065"/>
                  <a:gd name="connsiteY1" fmla="*/ 2061 h 136858"/>
                  <a:gd name="connsiteX2" fmla="*/ 78105 w 139065"/>
                  <a:gd name="connsiteY2" fmla="*/ 135411 h 136858"/>
                  <a:gd name="connsiteX3" fmla="*/ 139065 w 139065"/>
                  <a:gd name="connsiteY3" fmla="*/ 61116 h 136858"/>
                  <a:gd name="connsiteX0" fmla="*/ 0 w 163830"/>
                  <a:gd name="connsiteY0" fmla="*/ 66831 h 136858"/>
                  <a:gd name="connsiteX1" fmla="*/ 51435 w 163830"/>
                  <a:gd name="connsiteY1" fmla="*/ 2061 h 136858"/>
                  <a:gd name="connsiteX2" fmla="*/ 78105 w 163830"/>
                  <a:gd name="connsiteY2" fmla="*/ 135411 h 136858"/>
                  <a:gd name="connsiteX3" fmla="*/ 163830 w 163830"/>
                  <a:gd name="connsiteY3" fmla="*/ 61116 h 136858"/>
                  <a:gd name="connsiteX0" fmla="*/ 0 w 163830"/>
                  <a:gd name="connsiteY0" fmla="*/ 65010 h 134960"/>
                  <a:gd name="connsiteX1" fmla="*/ 62865 w 163830"/>
                  <a:gd name="connsiteY1" fmla="*/ 2145 h 134960"/>
                  <a:gd name="connsiteX2" fmla="*/ 78105 w 163830"/>
                  <a:gd name="connsiteY2" fmla="*/ 133590 h 134960"/>
                  <a:gd name="connsiteX3" fmla="*/ 163830 w 163830"/>
                  <a:gd name="connsiteY3" fmla="*/ 59295 h 134960"/>
                  <a:gd name="connsiteX0" fmla="*/ 0 w 163830"/>
                  <a:gd name="connsiteY0" fmla="*/ 62961 h 132911"/>
                  <a:gd name="connsiteX1" fmla="*/ 62865 w 163830"/>
                  <a:gd name="connsiteY1" fmla="*/ 96 h 132911"/>
                  <a:gd name="connsiteX2" fmla="*/ 78105 w 163830"/>
                  <a:gd name="connsiteY2" fmla="*/ 131541 h 132911"/>
                  <a:gd name="connsiteX3" fmla="*/ 163830 w 163830"/>
                  <a:gd name="connsiteY3" fmla="*/ 57246 h 132911"/>
                  <a:gd name="connsiteX0" fmla="*/ 0 w 163830"/>
                  <a:gd name="connsiteY0" fmla="*/ 64736 h 129142"/>
                  <a:gd name="connsiteX1" fmla="*/ 62865 w 163830"/>
                  <a:gd name="connsiteY1" fmla="*/ 1871 h 129142"/>
                  <a:gd name="connsiteX2" fmla="*/ 97155 w 163830"/>
                  <a:gd name="connsiteY2" fmla="*/ 127601 h 129142"/>
                  <a:gd name="connsiteX3" fmla="*/ 163830 w 163830"/>
                  <a:gd name="connsiteY3" fmla="*/ 59021 h 129142"/>
                  <a:gd name="connsiteX0" fmla="*/ 0 w 163830"/>
                  <a:gd name="connsiteY0" fmla="*/ 64736 h 127690"/>
                  <a:gd name="connsiteX1" fmla="*/ 62865 w 163830"/>
                  <a:gd name="connsiteY1" fmla="*/ 1871 h 127690"/>
                  <a:gd name="connsiteX2" fmla="*/ 97155 w 163830"/>
                  <a:gd name="connsiteY2" fmla="*/ 127601 h 127690"/>
                  <a:gd name="connsiteX3" fmla="*/ 163830 w 163830"/>
                  <a:gd name="connsiteY3" fmla="*/ 59021 h 127690"/>
                  <a:gd name="connsiteX0" fmla="*/ 0 w 163830"/>
                  <a:gd name="connsiteY0" fmla="*/ 66566 h 131056"/>
                  <a:gd name="connsiteX1" fmla="*/ 43815 w 163830"/>
                  <a:gd name="connsiteY1" fmla="*/ 1796 h 131056"/>
                  <a:gd name="connsiteX2" fmla="*/ 97155 w 163830"/>
                  <a:gd name="connsiteY2" fmla="*/ 129431 h 131056"/>
                  <a:gd name="connsiteX3" fmla="*/ 163830 w 163830"/>
                  <a:gd name="connsiteY3" fmla="*/ 60851 h 131056"/>
                  <a:gd name="connsiteX0" fmla="*/ 0 w 163830"/>
                  <a:gd name="connsiteY0" fmla="*/ 66566 h 131056"/>
                  <a:gd name="connsiteX1" fmla="*/ 43815 w 163830"/>
                  <a:gd name="connsiteY1" fmla="*/ 1796 h 131056"/>
                  <a:gd name="connsiteX2" fmla="*/ 97155 w 163830"/>
                  <a:gd name="connsiteY2" fmla="*/ 129431 h 131056"/>
                  <a:gd name="connsiteX3" fmla="*/ 163830 w 163830"/>
                  <a:gd name="connsiteY3" fmla="*/ 60851 h 131056"/>
                  <a:gd name="connsiteX0" fmla="*/ 0 w 163830"/>
                  <a:gd name="connsiteY0" fmla="*/ 64776 h 129266"/>
                  <a:gd name="connsiteX1" fmla="*/ 43815 w 163830"/>
                  <a:gd name="connsiteY1" fmla="*/ 6 h 129266"/>
                  <a:gd name="connsiteX2" fmla="*/ 97155 w 163830"/>
                  <a:gd name="connsiteY2" fmla="*/ 127641 h 129266"/>
                  <a:gd name="connsiteX3" fmla="*/ 163830 w 163830"/>
                  <a:gd name="connsiteY3" fmla="*/ 59061 h 129266"/>
                  <a:gd name="connsiteX0" fmla="*/ 0 w 163830"/>
                  <a:gd name="connsiteY0" fmla="*/ 62871 h 127277"/>
                  <a:gd name="connsiteX1" fmla="*/ 53340 w 163830"/>
                  <a:gd name="connsiteY1" fmla="*/ 6 h 127277"/>
                  <a:gd name="connsiteX2" fmla="*/ 97155 w 163830"/>
                  <a:gd name="connsiteY2" fmla="*/ 125736 h 127277"/>
                  <a:gd name="connsiteX3" fmla="*/ 163830 w 163830"/>
                  <a:gd name="connsiteY3" fmla="*/ 57156 h 127277"/>
                  <a:gd name="connsiteX0" fmla="*/ 0 w 146685"/>
                  <a:gd name="connsiteY0" fmla="*/ 62871 h 127277"/>
                  <a:gd name="connsiteX1" fmla="*/ 53340 w 146685"/>
                  <a:gd name="connsiteY1" fmla="*/ 6 h 127277"/>
                  <a:gd name="connsiteX2" fmla="*/ 97155 w 146685"/>
                  <a:gd name="connsiteY2" fmla="*/ 125736 h 127277"/>
                  <a:gd name="connsiteX3" fmla="*/ 146685 w 146685"/>
                  <a:gd name="connsiteY3" fmla="*/ 57156 h 127277"/>
                  <a:gd name="connsiteX0" fmla="*/ 0 w 146685"/>
                  <a:gd name="connsiteY0" fmla="*/ 62871 h 127410"/>
                  <a:gd name="connsiteX1" fmla="*/ 53340 w 146685"/>
                  <a:gd name="connsiteY1" fmla="*/ 6 h 127410"/>
                  <a:gd name="connsiteX2" fmla="*/ 97155 w 146685"/>
                  <a:gd name="connsiteY2" fmla="*/ 125736 h 127410"/>
                  <a:gd name="connsiteX3" fmla="*/ 146685 w 146685"/>
                  <a:gd name="connsiteY3" fmla="*/ 57156 h 127410"/>
                  <a:gd name="connsiteX0" fmla="*/ 0 w 146685"/>
                  <a:gd name="connsiteY0" fmla="*/ 62871 h 125736"/>
                  <a:gd name="connsiteX1" fmla="*/ 53340 w 146685"/>
                  <a:gd name="connsiteY1" fmla="*/ 6 h 125736"/>
                  <a:gd name="connsiteX2" fmla="*/ 97155 w 146685"/>
                  <a:gd name="connsiteY2" fmla="*/ 125736 h 125736"/>
                  <a:gd name="connsiteX3" fmla="*/ 146685 w 146685"/>
                  <a:gd name="connsiteY3" fmla="*/ 57156 h 125736"/>
                  <a:gd name="connsiteX0" fmla="*/ 0 w 146685"/>
                  <a:gd name="connsiteY0" fmla="*/ 62871 h 125736"/>
                  <a:gd name="connsiteX1" fmla="*/ 53340 w 146685"/>
                  <a:gd name="connsiteY1" fmla="*/ 6 h 125736"/>
                  <a:gd name="connsiteX2" fmla="*/ 97155 w 146685"/>
                  <a:gd name="connsiteY2" fmla="*/ 125736 h 125736"/>
                  <a:gd name="connsiteX3" fmla="*/ 146685 w 146685"/>
                  <a:gd name="connsiteY3" fmla="*/ 57156 h 125736"/>
                  <a:gd name="connsiteX0" fmla="*/ 0 w 146685"/>
                  <a:gd name="connsiteY0" fmla="*/ 62871 h 125736"/>
                  <a:gd name="connsiteX1" fmla="*/ 53340 w 146685"/>
                  <a:gd name="connsiteY1" fmla="*/ 6 h 125736"/>
                  <a:gd name="connsiteX2" fmla="*/ 97155 w 146685"/>
                  <a:gd name="connsiteY2" fmla="*/ 125736 h 125736"/>
                  <a:gd name="connsiteX3" fmla="*/ 146685 w 146685"/>
                  <a:gd name="connsiteY3" fmla="*/ 57156 h 125736"/>
                  <a:gd name="connsiteX0" fmla="*/ 0 w 140970"/>
                  <a:gd name="connsiteY0" fmla="*/ 73566 h 126906"/>
                  <a:gd name="connsiteX1" fmla="*/ 47625 w 140970"/>
                  <a:gd name="connsiteY1" fmla="*/ 1176 h 126906"/>
                  <a:gd name="connsiteX2" fmla="*/ 91440 w 140970"/>
                  <a:gd name="connsiteY2" fmla="*/ 126906 h 126906"/>
                  <a:gd name="connsiteX3" fmla="*/ 140970 w 140970"/>
                  <a:gd name="connsiteY3" fmla="*/ 58326 h 126906"/>
                  <a:gd name="connsiteX0" fmla="*/ 0 w 139065"/>
                  <a:gd name="connsiteY0" fmla="*/ 73566 h 128026"/>
                  <a:gd name="connsiteX1" fmla="*/ 47625 w 139065"/>
                  <a:gd name="connsiteY1" fmla="*/ 1176 h 128026"/>
                  <a:gd name="connsiteX2" fmla="*/ 91440 w 139065"/>
                  <a:gd name="connsiteY2" fmla="*/ 126906 h 128026"/>
                  <a:gd name="connsiteX3" fmla="*/ 139065 w 139065"/>
                  <a:gd name="connsiteY3" fmla="*/ 50706 h 128026"/>
                  <a:gd name="connsiteX0" fmla="*/ 0 w 139065"/>
                  <a:gd name="connsiteY0" fmla="*/ 73566 h 127707"/>
                  <a:gd name="connsiteX1" fmla="*/ 47625 w 139065"/>
                  <a:gd name="connsiteY1" fmla="*/ 1176 h 127707"/>
                  <a:gd name="connsiteX2" fmla="*/ 91440 w 139065"/>
                  <a:gd name="connsiteY2" fmla="*/ 126906 h 127707"/>
                  <a:gd name="connsiteX3" fmla="*/ 139065 w 139065"/>
                  <a:gd name="connsiteY3" fmla="*/ 50706 h 1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065" h="127707">
                    <a:moveTo>
                      <a:pt x="0" y="73566"/>
                    </a:moveTo>
                    <a:cubicBezTo>
                      <a:pt x="19209" y="35466"/>
                      <a:pt x="32385" y="-7714"/>
                      <a:pt x="47625" y="1176"/>
                    </a:cubicBezTo>
                    <a:cubicBezTo>
                      <a:pt x="62865" y="10066"/>
                      <a:pt x="76200" y="118651"/>
                      <a:pt x="91440" y="126906"/>
                    </a:cubicBezTo>
                    <a:cubicBezTo>
                      <a:pt x="106680" y="135161"/>
                      <a:pt x="127317" y="77534"/>
                      <a:pt x="139065" y="50706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4000" dirty="0"/>
              </a:p>
            </p:txBody>
          </p:sp>
          <p:sp>
            <p:nvSpPr>
              <p:cNvPr id="29" name="Rectangle 60"/>
              <p:cNvSpPr/>
              <p:nvPr/>
            </p:nvSpPr>
            <p:spPr>
              <a:xfrm>
                <a:off x="7472452" y="2925146"/>
                <a:ext cx="331282" cy="392994"/>
              </a:xfrm>
              <a:custGeom>
                <a:avLst/>
                <a:gdLst>
                  <a:gd name="connsiteX0" fmla="*/ 0 w 699190"/>
                  <a:gd name="connsiteY0" fmla="*/ 0 h 216024"/>
                  <a:gd name="connsiteX1" fmla="*/ 699190 w 699190"/>
                  <a:gd name="connsiteY1" fmla="*/ 0 h 216024"/>
                  <a:gd name="connsiteX2" fmla="*/ 699190 w 699190"/>
                  <a:gd name="connsiteY2" fmla="*/ 216024 h 216024"/>
                  <a:gd name="connsiteX3" fmla="*/ 0 w 699190"/>
                  <a:gd name="connsiteY3" fmla="*/ 216024 h 216024"/>
                  <a:gd name="connsiteX4" fmla="*/ 0 w 699190"/>
                  <a:gd name="connsiteY4" fmla="*/ 0 h 216024"/>
                  <a:gd name="connsiteX0" fmla="*/ 0 w 699939"/>
                  <a:gd name="connsiteY0" fmla="*/ 0 h 216024"/>
                  <a:gd name="connsiteX1" fmla="*/ 699190 w 699939"/>
                  <a:gd name="connsiteY1" fmla="*/ 0 h 216024"/>
                  <a:gd name="connsiteX2" fmla="*/ 699939 w 699939"/>
                  <a:gd name="connsiteY2" fmla="*/ 109721 h 216024"/>
                  <a:gd name="connsiteX3" fmla="*/ 699190 w 699939"/>
                  <a:gd name="connsiteY3" fmla="*/ 216024 h 216024"/>
                  <a:gd name="connsiteX4" fmla="*/ 0 w 699939"/>
                  <a:gd name="connsiteY4" fmla="*/ 216024 h 216024"/>
                  <a:gd name="connsiteX5" fmla="*/ 0 w 699939"/>
                  <a:gd name="connsiteY5" fmla="*/ 0 h 216024"/>
                  <a:gd name="connsiteX0" fmla="*/ 0 w 753279"/>
                  <a:gd name="connsiteY0" fmla="*/ 0 h 216024"/>
                  <a:gd name="connsiteX1" fmla="*/ 699190 w 753279"/>
                  <a:gd name="connsiteY1" fmla="*/ 0 h 216024"/>
                  <a:gd name="connsiteX2" fmla="*/ 753279 w 753279"/>
                  <a:gd name="connsiteY2" fmla="*/ 113531 h 216024"/>
                  <a:gd name="connsiteX3" fmla="*/ 699190 w 753279"/>
                  <a:gd name="connsiteY3" fmla="*/ 216024 h 216024"/>
                  <a:gd name="connsiteX4" fmla="*/ 0 w 753279"/>
                  <a:gd name="connsiteY4" fmla="*/ 216024 h 216024"/>
                  <a:gd name="connsiteX5" fmla="*/ 0 w 753279"/>
                  <a:gd name="connsiteY5" fmla="*/ 0 h 216024"/>
                  <a:gd name="connsiteX0" fmla="*/ 0 w 753315"/>
                  <a:gd name="connsiteY0" fmla="*/ 0 h 216024"/>
                  <a:gd name="connsiteX1" fmla="*/ 699190 w 753315"/>
                  <a:gd name="connsiteY1" fmla="*/ 0 h 216024"/>
                  <a:gd name="connsiteX2" fmla="*/ 753279 w 753315"/>
                  <a:gd name="connsiteY2" fmla="*/ 113531 h 216024"/>
                  <a:gd name="connsiteX3" fmla="*/ 699190 w 753315"/>
                  <a:gd name="connsiteY3" fmla="*/ 216024 h 216024"/>
                  <a:gd name="connsiteX4" fmla="*/ 0 w 753315"/>
                  <a:gd name="connsiteY4" fmla="*/ 216024 h 216024"/>
                  <a:gd name="connsiteX5" fmla="*/ 0 w 753315"/>
                  <a:gd name="connsiteY5" fmla="*/ 0 h 216024"/>
                  <a:gd name="connsiteX0" fmla="*/ 0 w 753315"/>
                  <a:gd name="connsiteY0" fmla="*/ 0 h 216024"/>
                  <a:gd name="connsiteX1" fmla="*/ 699190 w 753315"/>
                  <a:gd name="connsiteY1" fmla="*/ 0 h 216024"/>
                  <a:gd name="connsiteX2" fmla="*/ 753279 w 753315"/>
                  <a:gd name="connsiteY2" fmla="*/ 113531 h 216024"/>
                  <a:gd name="connsiteX3" fmla="*/ 699190 w 753315"/>
                  <a:gd name="connsiteY3" fmla="*/ 216024 h 216024"/>
                  <a:gd name="connsiteX4" fmla="*/ 0 w 753315"/>
                  <a:gd name="connsiteY4" fmla="*/ 216024 h 216024"/>
                  <a:gd name="connsiteX5" fmla="*/ 0 w 753315"/>
                  <a:gd name="connsiteY5" fmla="*/ 0 h 216024"/>
                  <a:gd name="connsiteX0" fmla="*/ 0 w 753356"/>
                  <a:gd name="connsiteY0" fmla="*/ 0 h 216024"/>
                  <a:gd name="connsiteX1" fmla="*/ 699190 w 753356"/>
                  <a:gd name="connsiteY1" fmla="*/ 0 h 216024"/>
                  <a:gd name="connsiteX2" fmla="*/ 753279 w 753356"/>
                  <a:gd name="connsiteY2" fmla="*/ 113531 h 216024"/>
                  <a:gd name="connsiteX3" fmla="*/ 699190 w 753356"/>
                  <a:gd name="connsiteY3" fmla="*/ 216024 h 216024"/>
                  <a:gd name="connsiteX4" fmla="*/ 0 w 753356"/>
                  <a:gd name="connsiteY4" fmla="*/ 216024 h 216024"/>
                  <a:gd name="connsiteX5" fmla="*/ 0 w 753356"/>
                  <a:gd name="connsiteY5" fmla="*/ 0 h 216024"/>
                  <a:gd name="connsiteX0" fmla="*/ 0 w 753362"/>
                  <a:gd name="connsiteY0" fmla="*/ 0 h 216024"/>
                  <a:gd name="connsiteX1" fmla="*/ 699190 w 753362"/>
                  <a:gd name="connsiteY1" fmla="*/ 0 h 216024"/>
                  <a:gd name="connsiteX2" fmla="*/ 753279 w 753362"/>
                  <a:gd name="connsiteY2" fmla="*/ 113531 h 216024"/>
                  <a:gd name="connsiteX3" fmla="*/ 699190 w 753362"/>
                  <a:gd name="connsiteY3" fmla="*/ 216024 h 216024"/>
                  <a:gd name="connsiteX4" fmla="*/ 0 w 753362"/>
                  <a:gd name="connsiteY4" fmla="*/ 216024 h 216024"/>
                  <a:gd name="connsiteX5" fmla="*/ 0 w 753362"/>
                  <a:gd name="connsiteY5" fmla="*/ 0 h 216024"/>
                  <a:gd name="connsiteX0" fmla="*/ 0 w 952594"/>
                  <a:gd name="connsiteY0" fmla="*/ 0 h 216024"/>
                  <a:gd name="connsiteX1" fmla="*/ 699190 w 952594"/>
                  <a:gd name="connsiteY1" fmla="*/ 0 h 216024"/>
                  <a:gd name="connsiteX2" fmla="*/ 952583 w 952594"/>
                  <a:gd name="connsiteY2" fmla="*/ 115436 h 216024"/>
                  <a:gd name="connsiteX3" fmla="*/ 699190 w 952594"/>
                  <a:gd name="connsiteY3" fmla="*/ 216024 h 216024"/>
                  <a:gd name="connsiteX4" fmla="*/ 0 w 952594"/>
                  <a:gd name="connsiteY4" fmla="*/ 216024 h 216024"/>
                  <a:gd name="connsiteX5" fmla="*/ 0 w 952594"/>
                  <a:gd name="connsiteY5" fmla="*/ 0 h 21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2594" h="216024">
                    <a:moveTo>
                      <a:pt x="0" y="0"/>
                    </a:moveTo>
                    <a:lnTo>
                      <a:pt x="699190" y="0"/>
                    </a:lnTo>
                    <a:cubicBezTo>
                      <a:pt x="731825" y="28954"/>
                      <a:pt x="954238" y="25522"/>
                      <a:pt x="952583" y="115436"/>
                    </a:cubicBezTo>
                    <a:cubicBezTo>
                      <a:pt x="954238" y="190875"/>
                      <a:pt x="729920" y="195830"/>
                      <a:pt x="699190" y="216024"/>
                    </a:cubicBezTo>
                    <a:lnTo>
                      <a:pt x="0" y="216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000" dirty="0"/>
              </a:p>
            </p:txBody>
          </p:sp>
          <p:sp>
            <p:nvSpPr>
              <p:cNvPr id="30" name="Ellipse 29"/>
              <p:cNvSpPr/>
              <p:nvPr/>
            </p:nvSpPr>
            <p:spPr>
              <a:xfrm>
                <a:off x="7379456" y="2925146"/>
                <a:ext cx="185989" cy="3929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000" dirty="0"/>
              </a:p>
            </p:txBody>
          </p:sp>
          <p:grpSp>
            <p:nvGrpSpPr>
              <p:cNvPr id="32" name="Group 208"/>
              <p:cNvGrpSpPr>
                <a:grpSpLocks/>
              </p:cNvGrpSpPr>
              <p:nvPr/>
            </p:nvGrpSpPr>
            <p:grpSpPr bwMode="auto">
              <a:xfrm>
                <a:off x="3557110" y="3318140"/>
                <a:ext cx="300885" cy="271263"/>
                <a:chOff x="304800" y="1600994"/>
                <a:chExt cx="457200" cy="229394"/>
              </a:xfrm>
            </p:grpSpPr>
            <p:cxnSp>
              <p:nvCxnSpPr>
                <p:cNvPr id="103" name="Straight Connector 195"/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96"/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97"/>
                <p:cNvCxnSpPr/>
                <p:nvPr/>
              </p:nvCxnSpPr>
              <p:spPr>
                <a:xfrm rot="5400000" flipH="1" flipV="1">
                  <a:off x="495432" y="1637375"/>
                  <a:ext cx="75937" cy="31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98"/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208"/>
              <p:cNvGrpSpPr>
                <a:grpSpLocks/>
              </p:cNvGrpSpPr>
              <p:nvPr/>
            </p:nvGrpSpPr>
            <p:grpSpPr bwMode="auto">
              <a:xfrm>
                <a:off x="5296491" y="3304317"/>
                <a:ext cx="300885" cy="271263"/>
                <a:chOff x="304800" y="1600994"/>
                <a:chExt cx="457200" cy="229394"/>
              </a:xfrm>
            </p:grpSpPr>
            <p:cxnSp>
              <p:nvCxnSpPr>
                <p:cNvPr id="99" name="Straight Connector 195"/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196"/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97"/>
                <p:cNvCxnSpPr/>
                <p:nvPr/>
              </p:nvCxnSpPr>
              <p:spPr>
                <a:xfrm rot="5400000" flipH="1" flipV="1">
                  <a:off x="495432" y="1637375"/>
                  <a:ext cx="75937" cy="31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98"/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208"/>
              <p:cNvGrpSpPr>
                <a:grpSpLocks/>
              </p:cNvGrpSpPr>
              <p:nvPr/>
            </p:nvGrpSpPr>
            <p:grpSpPr bwMode="auto">
              <a:xfrm>
                <a:off x="4833048" y="3323013"/>
                <a:ext cx="300885" cy="271263"/>
                <a:chOff x="304800" y="1600994"/>
                <a:chExt cx="457200" cy="229394"/>
              </a:xfrm>
            </p:grpSpPr>
            <p:cxnSp>
              <p:nvCxnSpPr>
                <p:cNvPr id="95" name="Straight Connector 195"/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196"/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197"/>
                <p:cNvCxnSpPr/>
                <p:nvPr/>
              </p:nvCxnSpPr>
              <p:spPr>
                <a:xfrm rot="5400000" flipH="1" flipV="1">
                  <a:off x="495432" y="1637375"/>
                  <a:ext cx="75937" cy="31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198"/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208"/>
              <p:cNvGrpSpPr>
                <a:grpSpLocks/>
              </p:cNvGrpSpPr>
              <p:nvPr/>
            </p:nvGrpSpPr>
            <p:grpSpPr bwMode="auto">
              <a:xfrm>
                <a:off x="6555467" y="3335018"/>
                <a:ext cx="300885" cy="271263"/>
                <a:chOff x="304800" y="1600994"/>
                <a:chExt cx="457200" cy="229394"/>
              </a:xfrm>
            </p:grpSpPr>
            <p:cxnSp>
              <p:nvCxnSpPr>
                <p:cNvPr id="91" name="Straight Connector 195"/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196"/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197"/>
                <p:cNvCxnSpPr/>
                <p:nvPr/>
              </p:nvCxnSpPr>
              <p:spPr>
                <a:xfrm rot="5400000" flipH="1" flipV="1">
                  <a:off x="495432" y="1637375"/>
                  <a:ext cx="75937" cy="31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198"/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208"/>
              <p:cNvGrpSpPr>
                <a:grpSpLocks/>
              </p:cNvGrpSpPr>
              <p:nvPr/>
            </p:nvGrpSpPr>
            <p:grpSpPr bwMode="auto">
              <a:xfrm>
                <a:off x="7264560" y="3327980"/>
                <a:ext cx="300885" cy="271263"/>
                <a:chOff x="304800" y="1600994"/>
                <a:chExt cx="457200" cy="229394"/>
              </a:xfrm>
            </p:grpSpPr>
            <p:cxnSp>
              <p:nvCxnSpPr>
                <p:cNvPr id="87" name="Straight Connector 195"/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196"/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197"/>
                <p:cNvCxnSpPr/>
                <p:nvPr/>
              </p:nvCxnSpPr>
              <p:spPr>
                <a:xfrm rot="5400000" flipH="1" flipV="1">
                  <a:off x="495432" y="1637375"/>
                  <a:ext cx="75937" cy="31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198"/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208"/>
              <p:cNvGrpSpPr>
                <a:grpSpLocks/>
              </p:cNvGrpSpPr>
              <p:nvPr/>
            </p:nvGrpSpPr>
            <p:grpSpPr bwMode="auto">
              <a:xfrm>
                <a:off x="7565445" y="3327980"/>
                <a:ext cx="300885" cy="271263"/>
                <a:chOff x="304800" y="1600994"/>
                <a:chExt cx="457200" cy="229394"/>
              </a:xfrm>
            </p:grpSpPr>
            <p:cxnSp>
              <p:nvCxnSpPr>
                <p:cNvPr id="83" name="Straight Connector 195"/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196"/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197"/>
                <p:cNvCxnSpPr/>
                <p:nvPr/>
              </p:nvCxnSpPr>
              <p:spPr>
                <a:xfrm rot="5400000" flipH="1" flipV="1">
                  <a:off x="495432" y="1637375"/>
                  <a:ext cx="75937" cy="31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198"/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tangle 60"/>
              <p:cNvSpPr/>
              <p:nvPr/>
            </p:nvSpPr>
            <p:spPr>
              <a:xfrm>
                <a:off x="8193435" y="2937737"/>
                <a:ext cx="2825942" cy="392994"/>
              </a:xfrm>
              <a:custGeom>
                <a:avLst/>
                <a:gdLst>
                  <a:gd name="connsiteX0" fmla="*/ 0 w 699190"/>
                  <a:gd name="connsiteY0" fmla="*/ 0 h 216024"/>
                  <a:gd name="connsiteX1" fmla="*/ 699190 w 699190"/>
                  <a:gd name="connsiteY1" fmla="*/ 0 h 216024"/>
                  <a:gd name="connsiteX2" fmla="*/ 699190 w 699190"/>
                  <a:gd name="connsiteY2" fmla="*/ 216024 h 216024"/>
                  <a:gd name="connsiteX3" fmla="*/ 0 w 699190"/>
                  <a:gd name="connsiteY3" fmla="*/ 216024 h 216024"/>
                  <a:gd name="connsiteX4" fmla="*/ 0 w 699190"/>
                  <a:gd name="connsiteY4" fmla="*/ 0 h 216024"/>
                  <a:gd name="connsiteX0" fmla="*/ 0 w 699939"/>
                  <a:gd name="connsiteY0" fmla="*/ 0 h 216024"/>
                  <a:gd name="connsiteX1" fmla="*/ 699190 w 699939"/>
                  <a:gd name="connsiteY1" fmla="*/ 0 h 216024"/>
                  <a:gd name="connsiteX2" fmla="*/ 699939 w 699939"/>
                  <a:gd name="connsiteY2" fmla="*/ 109721 h 216024"/>
                  <a:gd name="connsiteX3" fmla="*/ 699190 w 699939"/>
                  <a:gd name="connsiteY3" fmla="*/ 216024 h 216024"/>
                  <a:gd name="connsiteX4" fmla="*/ 0 w 699939"/>
                  <a:gd name="connsiteY4" fmla="*/ 216024 h 216024"/>
                  <a:gd name="connsiteX5" fmla="*/ 0 w 699939"/>
                  <a:gd name="connsiteY5" fmla="*/ 0 h 216024"/>
                  <a:gd name="connsiteX0" fmla="*/ 0 w 753279"/>
                  <a:gd name="connsiteY0" fmla="*/ 0 h 216024"/>
                  <a:gd name="connsiteX1" fmla="*/ 699190 w 753279"/>
                  <a:gd name="connsiteY1" fmla="*/ 0 h 216024"/>
                  <a:gd name="connsiteX2" fmla="*/ 753279 w 753279"/>
                  <a:gd name="connsiteY2" fmla="*/ 113531 h 216024"/>
                  <a:gd name="connsiteX3" fmla="*/ 699190 w 753279"/>
                  <a:gd name="connsiteY3" fmla="*/ 216024 h 216024"/>
                  <a:gd name="connsiteX4" fmla="*/ 0 w 753279"/>
                  <a:gd name="connsiteY4" fmla="*/ 216024 h 216024"/>
                  <a:gd name="connsiteX5" fmla="*/ 0 w 753279"/>
                  <a:gd name="connsiteY5" fmla="*/ 0 h 216024"/>
                  <a:gd name="connsiteX0" fmla="*/ 0 w 753315"/>
                  <a:gd name="connsiteY0" fmla="*/ 0 h 216024"/>
                  <a:gd name="connsiteX1" fmla="*/ 699190 w 753315"/>
                  <a:gd name="connsiteY1" fmla="*/ 0 h 216024"/>
                  <a:gd name="connsiteX2" fmla="*/ 753279 w 753315"/>
                  <a:gd name="connsiteY2" fmla="*/ 113531 h 216024"/>
                  <a:gd name="connsiteX3" fmla="*/ 699190 w 753315"/>
                  <a:gd name="connsiteY3" fmla="*/ 216024 h 216024"/>
                  <a:gd name="connsiteX4" fmla="*/ 0 w 753315"/>
                  <a:gd name="connsiteY4" fmla="*/ 216024 h 216024"/>
                  <a:gd name="connsiteX5" fmla="*/ 0 w 753315"/>
                  <a:gd name="connsiteY5" fmla="*/ 0 h 216024"/>
                  <a:gd name="connsiteX0" fmla="*/ 0 w 753315"/>
                  <a:gd name="connsiteY0" fmla="*/ 0 h 216024"/>
                  <a:gd name="connsiteX1" fmla="*/ 699190 w 753315"/>
                  <a:gd name="connsiteY1" fmla="*/ 0 h 216024"/>
                  <a:gd name="connsiteX2" fmla="*/ 753279 w 753315"/>
                  <a:gd name="connsiteY2" fmla="*/ 113531 h 216024"/>
                  <a:gd name="connsiteX3" fmla="*/ 699190 w 753315"/>
                  <a:gd name="connsiteY3" fmla="*/ 216024 h 216024"/>
                  <a:gd name="connsiteX4" fmla="*/ 0 w 753315"/>
                  <a:gd name="connsiteY4" fmla="*/ 216024 h 216024"/>
                  <a:gd name="connsiteX5" fmla="*/ 0 w 753315"/>
                  <a:gd name="connsiteY5" fmla="*/ 0 h 216024"/>
                  <a:gd name="connsiteX0" fmla="*/ 0 w 753356"/>
                  <a:gd name="connsiteY0" fmla="*/ 0 h 216024"/>
                  <a:gd name="connsiteX1" fmla="*/ 699190 w 753356"/>
                  <a:gd name="connsiteY1" fmla="*/ 0 h 216024"/>
                  <a:gd name="connsiteX2" fmla="*/ 753279 w 753356"/>
                  <a:gd name="connsiteY2" fmla="*/ 113531 h 216024"/>
                  <a:gd name="connsiteX3" fmla="*/ 699190 w 753356"/>
                  <a:gd name="connsiteY3" fmla="*/ 216024 h 216024"/>
                  <a:gd name="connsiteX4" fmla="*/ 0 w 753356"/>
                  <a:gd name="connsiteY4" fmla="*/ 216024 h 216024"/>
                  <a:gd name="connsiteX5" fmla="*/ 0 w 753356"/>
                  <a:gd name="connsiteY5" fmla="*/ 0 h 216024"/>
                  <a:gd name="connsiteX0" fmla="*/ 0 w 753362"/>
                  <a:gd name="connsiteY0" fmla="*/ 0 h 216024"/>
                  <a:gd name="connsiteX1" fmla="*/ 699190 w 753362"/>
                  <a:gd name="connsiteY1" fmla="*/ 0 h 216024"/>
                  <a:gd name="connsiteX2" fmla="*/ 753279 w 753362"/>
                  <a:gd name="connsiteY2" fmla="*/ 113531 h 216024"/>
                  <a:gd name="connsiteX3" fmla="*/ 699190 w 753362"/>
                  <a:gd name="connsiteY3" fmla="*/ 216024 h 216024"/>
                  <a:gd name="connsiteX4" fmla="*/ 0 w 753362"/>
                  <a:gd name="connsiteY4" fmla="*/ 216024 h 216024"/>
                  <a:gd name="connsiteX5" fmla="*/ 0 w 753362"/>
                  <a:gd name="connsiteY5" fmla="*/ 0 h 216024"/>
                  <a:gd name="connsiteX0" fmla="*/ 0 w 726606"/>
                  <a:gd name="connsiteY0" fmla="*/ 0 h 216024"/>
                  <a:gd name="connsiteX1" fmla="*/ 699190 w 726606"/>
                  <a:gd name="connsiteY1" fmla="*/ 0 h 216024"/>
                  <a:gd name="connsiteX2" fmla="*/ 725360 w 726606"/>
                  <a:gd name="connsiteY2" fmla="*/ 113531 h 216024"/>
                  <a:gd name="connsiteX3" fmla="*/ 699190 w 726606"/>
                  <a:gd name="connsiteY3" fmla="*/ 216024 h 216024"/>
                  <a:gd name="connsiteX4" fmla="*/ 0 w 726606"/>
                  <a:gd name="connsiteY4" fmla="*/ 216024 h 216024"/>
                  <a:gd name="connsiteX5" fmla="*/ 0 w 726606"/>
                  <a:gd name="connsiteY5" fmla="*/ 0 h 216024"/>
                  <a:gd name="connsiteX0" fmla="*/ 0 w 726606"/>
                  <a:gd name="connsiteY0" fmla="*/ 0 h 216024"/>
                  <a:gd name="connsiteX1" fmla="*/ 699190 w 726606"/>
                  <a:gd name="connsiteY1" fmla="*/ 0 h 216024"/>
                  <a:gd name="connsiteX2" fmla="*/ 725360 w 726606"/>
                  <a:gd name="connsiteY2" fmla="*/ 113531 h 216024"/>
                  <a:gd name="connsiteX3" fmla="*/ 699190 w 726606"/>
                  <a:gd name="connsiteY3" fmla="*/ 216024 h 216024"/>
                  <a:gd name="connsiteX4" fmla="*/ 0 w 726606"/>
                  <a:gd name="connsiteY4" fmla="*/ 216024 h 216024"/>
                  <a:gd name="connsiteX5" fmla="*/ 0 w 726606"/>
                  <a:gd name="connsiteY5" fmla="*/ 0 h 216024"/>
                  <a:gd name="connsiteX0" fmla="*/ 0 w 727002"/>
                  <a:gd name="connsiteY0" fmla="*/ 0 h 216024"/>
                  <a:gd name="connsiteX1" fmla="*/ 699190 w 727002"/>
                  <a:gd name="connsiteY1" fmla="*/ 0 h 216024"/>
                  <a:gd name="connsiteX2" fmla="*/ 725360 w 727002"/>
                  <a:gd name="connsiteY2" fmla="*/ 113531 h 216024"/>
                  <a:gd name="connsiteX3" fmla="*/ 699190 w 727002"/>
                  <a:gd name="connsiteY3" fmla="*/ 216024 h 216024"/>
                  <a:gd name="connsiteX4" fmla="*/ 0 w 727002"/>
                  <a:gd name="connsiteY4" fmla="*/ 216024 h 216024"/>
                  <a:gd name="connsiteX5" fmla="*/ 0 w 727002"/>
                  <a:gd name="connsiteY5" fmla="*/ 0 h 216024"/>
                  <a:gd name="connsiteX0" fmla="*/ 0 w 734934"/>
                  <a:gd name="connsiteY0" fmla="*/ 0 h 216024"/>
                  <a:gd name="connsiteX1" fmla="*/ 699190 w 734934"/>
                  <a:gd name="connsiteY1" fmla="*/ 0 h 216024"/>
                  <a:gd name="connsiteX2" fmla="*/ 734366 w 734934"/>
                  <a:gd name="connsiteY2" fmla="*/ 113531 h 216024"/>
                  <a:gd name="connsiteX3" fmla="*/ 699190 w 734934"/>
                  <a:gd name="connsiteY3" fmla="*/ 216024 h 216024"/>
                  <a:gd name="connsiteX4" fmla="*/ 0 w 734934"/>
                  <a:gd name="connsiteY4" fmla="*/ 216024 h 216024"/>
                  <a:gd name="connsiteX5" fmla="*/ 0 w 734934"/>
                  <a:gd name="connsiteY5" fmla="*/ 0 h 216024"/>
                  <a:gd name="connsiteX0" fmla="*/ 0 w 734433"/>
                  <a:gd name="connsiteY0" fmla="*/ 0 h 216024"/>
                  <a:gd name="connsiteX1" fmla="*/ 699190 w 734433"/>
                  <a:gd name="connsiteY1" fmla="*/ 0 h 216024"/>
                  <a:gd name="connsiteX2" fmla="*/ 734366 w 734433"/>
                  <a:gd name="connsiteY2" fmla="*/ 113531 h 216024"/>
                  <a:gd name="connsiteX3" fmla="*/ 699190 w 734433"/>
                  <a:gd name="connsiteY3" fmla="*/ 216024 h 216024"/>
                  <a:gd name="connsiteX4" fmla="*/ 0 w 734433"/>
                  <a:gd name="connsiteY4" fmla="*/ 216024 h 216024"/>
                  <a:gd name="connsiteX5" fmla="*/ 0 w 734433"/>
                  <a:gd name="connsiteY5" fmla="*/ 0 h 216024"/>
                  <a:gd name="connsiteX0" fmla="*/ 0 w 734366"/>
                  <a:gd name="connsiteY0" fmla="*/ 0 h 216024"/>
                  <a:gd name="connsiteX1" fmla="*/ 699190 w 734366"/>
                  <a:gd name="connsiteY1" fmla="*/ 0 h 216024"/>
                  <a:gd name="connsiteX2" fmla="*/ 734366 w 734366"/>
                  <a:gd name="connsiteY2" fmla="*/ 113531 h 216024"/>
                  <a:gd name="connsiteX3" fmla="*/ 699190 w 734366"/>
                  <a:gd name="connsiteY3" fmla="*/ 216024 h 216024"/>
                  <a:gd name="connsiteX4" fmla="*/ 0 w 734366"/>
                  <a:gd name="connsiteY4" fmla="*/ 216024 h 216024"/>
                  <a:gd name="connsiteX5" fmla="*/ 0 w 734366"/>
                  <a:gd name="connsiteY5" fmla="*/ 0 h 21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4366" h="216024">
                    <a:moveTo>
                      <a:pt x="0" y="0"/>
                    </a:moveTo>
                    <a:lnTo>
                      <a:pt x="699190" y="0"/>
                    </a:lnTo>
                    <a:cubicBezTo>
                      <a:pt x="731825" y="28954"/>
                      <a:pt x="734220" y="63622"/>
                      <a:pt x="734366" y="113531"/>
                    </a:cubicBezTo>
                    <a:cubicBezTo>
                      <a:pt x="729716" y="158490"/>
                      <a:pt x="729920" y="195830"/>
                      <a:pt x="699190" y="216024"/>
                    </a:cubicBezTo>
                    <a:lnTo>
                      <a:pt x="0" y="2160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000" dirty="0"/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8100441" y="2937737"/>
                <a:ext cx="185989" cy="3929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000" dirty="0"/>
              </a:p>
            </p:txBody>
          </p:sp>
          <p:grpSp>
            <p:nvGrpSpPr>
              <p:cNvPr id="41" name="Group 208"/>
              <p:cNvGrpSpPr>
                <a:grpSpLocks/>
              </p:cNvGrpSpPr>
              <p:nvPr/>
            </p:nvGrpSpPr>
            <p:grpSpPr bwMode="auto">
              <a:xfrm>
                <a:off x="8039030" y="3330730"/>
                <a:ext cx="300885" cy="271263"/>
                <a:chOff x="304800" y="1600994"/>
                <a:chExt cx="457200" cy="229394"/>
              </a:xfrm>
            </p:grpSpPr>
            <p:cxnSp>
              <p:nvCxnSpPr>
                <p:cNvPr id="79" name="Straight Connector 195"/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196"/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197"/>
                <p:cNvCxnSpPr/>
                <p:nvPr/>
              </p:nvCxnSpPr>
              <p:spPr>
                <a:xfrm rot="5400000" flipH="1" flipV="1">
                  <a:off x="495432" y="1637375"/>
                  <a:ext cx="75937" cy="31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198"/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208"/>
              <p:cNvGrpSpPr>
                <a:grpSpLocks/>
              </p:cNvGrpSpPr>
              <p:nvPr/>
            </p:nvGrpSpPr>
            <p:grpSpPr bwMode="auto">
              <a:xfrm>
                <a:off x="10699485" y="3335604"/>
                <a:ext cx="300885" cy="271263"/>
                <a:chOff x="304800" y="1600994"/>
                <a:chExt cx="457200" cy="229394"/>
              </a:xfrm>
            </p:grpSpPr>
            <p:cxnSp>
              <p:nvCxnSpPr>
                <p:cNvPr id="75" name="Straight Connector 195"/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196"/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197"/>
                <p:cNvCxnSpPr/>
                <p:nvPr/>
              </p:nvCxnSpPr>
              <p:spPr>
                <a:xfrm rot="5400000" flipH="1" flipV="1">
                  <a:off x="495432" y="1637375"/>
                  <a:ext cx="75937" cy="31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198"/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cteur droit avec flèche 46"/>
              <p:cNvCxnSpPr/>
              <p:nvPr/>
            </p:nvCxnSpPr>
            <p:spPr>
              <a:xfrm flipH="1">
                <a:off x="2887527" y="2629204"/>
                <a:ext cx="553550" cy="440055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207"/>
              <p:cNvGrpSpPr>
                <a:grpSpLocks/>
              </p:cNvGrpSpPr>
              <p:nvPr/>
            </p:nvGrpSpPr>
            <p:grpSpPr bwMode="auto">
              <a:xfrm rot="10800000">
                <a:off x="755064" y="1364343"/>
                <a:ext cx="734147" cy="586336"/>
                <a:chOff x="419893" y="1296193"/>
                <a:chExt cx="193994" cy="155479"/>
              </a:xfrm>
            </p:grpSpPr>
            <p:cxnSp>
              <p:nvCxnSpPr>
                <p:cNvPr id="70" name="Straight Connector 180"/>
                <p:cNvCxnSpPr/>
                <p:nvPr/>
              </p:nvCxnSpPr>
              <p:spPr>
                <a:xfrm>
                  <a:off x="457199" y="1372658"/>
                  <a:ext cx="15668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185"/>
                <p:cNvCxnSpPr/>
                <p:nvPr/>
              </p:nvCxnSpPr>
              <p:spPr>
                <a:xfrm rot="5400000" flipH="1" flipV="1">
                  <a:off x="495168" y="1332839"/>
                  <a:ext cx="76467" cy="31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188"/>
                <p:cNvCxnSpPr/>
                <p:nvPr/>
              </p:nvCxnSpPr>
              <p:spPr>
                <a:xfrm flipV="1">
                  <a:off x="419893" y="1371067"/>
                  <a:ext cx="38894" cy="8060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189"/>
                <p:cNvCxnSpPr/>
                <p:nvPr/>
              </p:nvCxnSpPr>
              <p:spPr>
                <a:xfrm flipV="1">
                  <a:off x="496093" y="1371067"/>
                  <a:ext cx="38894" cy="780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191"/>
                <p:cNvCxnSpPr/>
                <p:nvPr/>
              </p:nvCxnSpPr>
              <p:spPr>
                <a:xfrm flipV="1">
                  <a:off x="574995" y="1375206"/>
                  <a:ext cx="38891" cy="7646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207"/>
              <p:cNvGrpSpPr>
                <a:grpSpLocks/>
              </p:cNvGrpSpPr>
              <p:nvPr/>
            </p:nvGrpSpPr>
            <p:grpSpPr bwMode="auto">
              <a:xfrm>
                <a:off x="619096" y="4328467"/>
                <a:ext cx="734147" cy="586336"/>
                <a:chOff x="419893" y="1296193"/>
                <a:chExt cx="193994" cy="155479"/>
              </a:xfrm>
            </p:grpSpPr>
            <p:cxnSp>
              <p:nvCxnSpPr>
                <p:cNvPr id="65" name="Straight Connector 180"/>
                <p:cNvCxnSpPr/>
                <p:nvPr/>
              </p:nvCxnSpPr>
              <p:spPr>
                <a:xfrm>
                  <a:off x="457199" y="1372658"/>
                  <a:ext cx="15668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185"/>
                <p:cNvCxnSpPr/>
                <p:nvPr/>
              </p:nvCxnSpPr>
              <p:spPr>
                <a:xfrm rot="5400000" flipH="1" flipV="1">
                  <a:off x="495168" y="1332839"/>
                  <a:ext cx="76467" cy="31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188"/>
                <p:cNvCxnSpPr/>
                <p:nvPr/>
              </p:nvCxnSpPr>
              <p:spPr>
                <a:xfrm flipV="1">
                  <a:off x="419893" y="1371067"/>
                  <a:ext cx="38894" cy="8060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189"/>
                <p:cNvCxnSpPr/>
                <p:nvPr/>
              </p:nvCxnSpPr>
              <p:spPr>
                <a:xfrm flipV="1">
                  <a:off x="496093" y="1371067"/>
                  <a:ext cx="38894" cy="780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191"/>
                <p:cNvCxnSpPr/>
                <p:nvPr/>
              </p:nvCxnSpPr>
              <p:spPr>
                <a:xfrm flipV="1">
                  <a:off x="574995" y="1375206"/>
                  <a:ext cx="38891" cy="7646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e 51"/>
              <p:cNvGrpSpPr/>
              <p:nvPr/>
            </p:nvGrpSpPr>
            <p:grpSpPr>
              <a:xfrm rot="16200000">
                <a:off x="7247506" y="4366718"/>
                <a:ext cx="1463522" cy="392994"/>
                <a:chOff x="5754098" y="5561539"/>
                <a:chExt cx="804481" cy="216024"/>
              </a:xfrm>
            </p:grpSpPr>
            <p:sp>
              <p:nvSpPr>
                <p:cNvPr id="63" name="Rectangle 60"/>
                <p:cNvSpPr/>
                <p:nvPr/>
              </p:nvSpPr>
              <p:spPr>
                <a:xfrm>
                  <a:off x="5805217" y="5561539"/>
                  <a:ext cx="753362" cy="216024"/>
                </a:xfrm>
                <a:custGeom>
                  <a:avLst/>
                  <a:gdLst>
                    <a:gd name="connsiteX0" fmla="*/ 0 w 699190"/>
                    <a:gd name="connsiteY0" fmla="*/ 0 h 216024"/>
                    <a:gd name="connsiteX1" fmla="*/ 699190 w 699190"/>
                    <a:gd name="connsiteY1" fmla="*/ 0 h 216024"/>
                    <a:gd name="connsiteX2" fmla="*/ 699190 w 699190"/>
                    <a:gd name="connsiteY2" fmla="*/ 216024 h 216024"/>
                    <a:gd name="connsiteX3" fmla="*/ 0 w 699190"/>
                    <a:gd name="connsiteY3" fmla="*/ 216024 h 216024"/>
                    <a:gd name="connsiteX4" fmla="*/ 0 w 699190"/>
                    <a:gd name="connsiteY4" fmla="*/ 0 h 216024"/>
                    <a:gd name="connsiteX0" fmla="*/ 0 w 699939"/>
                    <a:gd name="connsiteY0" fmla="*/ 0 h 216024"/>
                    <a:gd name="connsiteX1" fmla="*/ 699190 w 699939"/>
                    <a:gd name="connsiteY1" fmla="*/ 0 h 216024"/>
                    <a:gd name="connsiteX2" fmla="*/ 699939 w 699939"/>
                    <a:gd name="connsiteY2" fmla="*/ 109721 h 216024"/>
                    <a:gd name="connsiteX3" fmla="*/ 699190 w 699939"/>
                    <a:gd name="connsiteY3" fmla="*/ 216024 h 216024"/>
                    <a:gd name="connsiteX4" fmla="*/ 0 w 699939"/>
                    <a:gd name="connsiteY4" fmla="*/ 216024 h 216024"/>
                    <a:gd name="connsiteX5" fmla="*/ 0 w 699939"/>
                    <a:gd name="connsiteY5" fmla="*/ 0 h 216024"/>
                    <a:gd name="connsiteX0" fmla="*/ 0 w 753279"/>
                    <a:gd name="connsiteY0" fmla="*/ 0 h 216024"/>
                    <a:gd name="connsiteX1" fmla="*/ 699190 w 753279"/>
                    <a:gd name="connsiteY1" fmla="*/ 0 h 216024"/>
                    <a:gd name="connsiteX2" fmla="*/ 753279 w 753279"/>
                    <a:gd name="connsiteY2" fmla="*/ 113531 h 216024"/>
                    <a:gd name="connsiteX3" fmla="*/ 699190 w 753279"/>
                    <a:gd name="connsiteY3" fmla="*/ 216024 h 216024"/>
                    <a:gd name="connsiteX4" fmla="*/ 0 w 753279"/>
                    <a:gd name="connsiteY4" fmla="*/ 216024 h 216024"/>
                    <a:gd name="connsiteX5" fmla="*/ 0 w 753279"/>
                    <a:gd name="connsiteY5" fmla="*/ 0 h 216024"/>
                    <a:gd name="connsiteX0" fmla="*/ 0 w 753315"/>
                    <a:gd name="connsiteY0" fmla="*/ 0 h 216024"/>
                    <a:gd name="connsiteX1" fmla="*/ 699190 w 753315"/>
                    <a:gd name="connsiteY1" fmla="*/ 0 h 216024"/>
                    <a:gd name="connsiteX2" fmla="*/ 753279 w 753315"/>
                    <a:gd name="connsiteY2" fmla="*/ 113531 h 216024"/>
                    <a:gd name="connsiteX3" fmla="*/ 699190 w 753315"/>
                    <a:gd name="connsiteY3" fmla="*/ 216024 h 216024"/>
                    <a:gd name="connsiteX4" fmla="*/ 0 w 753315"/>
                    <a:gd name="connsiteY4" fmla="*/ 216024 h 216024"/>
                    <a:gd name="connsiteX5" fmla="*/ 0 w 753315"/>
                    <a:gd name="connsiteY5" fmla="*/ 0 h 216024"/>
                    <a:gd name="connsiteX0" fmla="*/ 0 w 753315"/>
                    <a:gd name="connsiteY0" fmla="*/ 0 h 216024"/>
                    <a:gd name="connsiteX1" fmla="*/ 699190 w 753315"/>
                    <a:gd name="connsiteY1" fmla="*/ 0 h 216024"/>
                    <a:gd name="connsiteX2" fmla="*/ 753279 w 753315"/>
                    <a:gd name="connsiteY2" fmla="*/ 113531 h 216024"/>
                    <a:gd name="connsiteX3" fmla="*/ 699190 w 753315"/>
                    <a:gd name="connsiteY3" fmla="*/ 216024 h 216024"/>
                    <a:gd name="connsiteX4" fmla="*/ 0 w 753315"/>
                    <a:gd name="connsiteY4" fmla="*/ 216024 h 216024"/>
                    <a:gd name="connsiteX5" fmla="*/ 0 w 753315"/>
                    <a:gd name="connsiteY5" fmla="*/ 0 h 216024"/>
                    <a:gd name="connsiteX0" fmla="*/ 0 w 753356"/>
                    <a:gd name="connsiteY0" fmla="*/ 0 h 216024"/>
                    <a:gd name="connsiteX1" fmla="*/ 699190 w 753356"/>
                    <a:gd name="connsiteY1" fmla="*/ 0 h 216024"/>
                    <a:gd name="connsiteX2" fmla="*/ 753279 w 753356"/>
                    <a:gd name="connsiteY2" fmla="*/ 113531 h 216024"/>
                    <a:gd name="connsiteX3" fmla="*/ 699190 w 753356"/>
                    <a:gd name="connsiteY3" fmla="*/ 216024 h 216024"/>
                    <a:gd name="connsiteX4" fmla="*/ 0 w 753356"/>
                    <a:gd name="connsiteY4" fmla="*/ 216024 h 216024"/>
                    <a:gd name="connsiteX5" fmla="*/ 0 w 753356"/>
                    <a:gd name="connsiteY5" fmla="*/ 0 h 216024"/>
                    <a:gd name="connsiteX0" fmla="*/ 0 w 753362"/>
                    <a:gd name="connsiteY0" fmla="*/ 0 h 216024"/>
                    <a:gd name="connsiteX1" fmla="*/ 699190 w 753362"/>
                    <a:gd name="connsiteY1" fmla="*/ 0 h 216024"/>
                    <a:gd name="connsiteX2" fmla="*/ 753279 w 753362"/>
                    <a:gd name="connsiteY2" fmla="*/ 113531 h 216024"/>
                    <a:gd name="connsiteX3" fmla="*/ 699190 w 753362"/>
                    <a:gd name="connsiteY3" fmla="*/ 216024 h 216024"/>
                    <a:gd name="connsiteX4" fmla="*/ 0 w 753362"/>
                    <a:gd name="connsiteY4" fmla="*/ 216024 h 216024"/>
                    <a:gd name="connsiteX5" fmla="*/ 0 w 753362"/>
                    <a:gd name="connsiteY5" fmla="*/ 0 h 216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3362" h="216024">
                      <a:moveTo>
                        <a:pt x="0" y="0"/>
                      </a:moveTo>
                      <a:lnTo>
                        <a:pt x="699190" y="0"/>
                      </a:lnTo>
                      <a:cubicBezTo>
                        <a:pt x="731825" y="28954"/>
                        <a:pt x="754934" y="23617"/>
                        <a:pt x="753279" y="113531"/>
                      </a:cubicBezTo>
                      <a:cubicBezTo>
                        <a:pt x="754934" y="188970"/>
                        <a:pt x="729920" y="195830"/>
                        <a:pt x="699190" y="216024"/>
                      </a:cubicBezTo>
                      <a:lnTo>
                        <a:pt x="0" y="2160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000" dirty="0"/>
                </a:p>
              </p:txBody>
            </p:sp>
            <p:sp>
              <p:nvSpPr>
                <p:cNvPr id="64" name="Ellipse 63"/>
                <p:cNvSpPr/>
                <p:nvPr/>
              </p:nvSpPr>
              <p:spPr>
                <a:xfrm>
                  <a:off x="5754098" y="5561539"/>
                  <a:ext cx="102236" cy="2160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000" dirty="0"/>
                </a:p>
              </p:txBody>
            </p:sp>
          </p:grpSp>
          <p:grpSp>
            <p:nvGrpSpPr>
              <p:cNvPr id="53" name="Group 208"/>
              <p:cNvGrpSpPr>
                <a:grpSpLocks/>
              </p:cNvGrpSpPr>
              <p:nvPr/>
            </p:nvGrpSpPr>
            <p:grpSpPr bwMode="auto">
              <a:xfrm>
                <a:off x="7847068" y="5737651"/>
                <a:ext cx="300885" cy="271263"/>
                <a:chOff x="304800" y="1600994"/>
                <a:chExt cx="457200" cy="229394"/>
              </a:xfrm>
            </p:grpSpPr>
            <p:cxnSp>
              <p:nvCxnSpPr>
                <p:cNvPr id="59" name="Straight Connector 195"/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196"/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197"/>
                <p:cNvCxnSpPr/>
                <p:nvPr/>
              </p:nvCxnSpPr>
              <p:spPr>
                <a:xfrm rot="5400000" flipH="1" flipV="1">
                  <a:off x="495432" y="1637375"/>
                  <a:ext cx="75937" cy="31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198"/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Connector 195"/>
              <p:cNvCxnSpPr>
                <a:endCxn id="63" idx="2"/>
              </p:cNvCxnSpPr>
              <p:nvPr/>
            </p:nvCxnSpPr>
            <p:spPr bwMode="auto">
              <a:xfrm>
                <a:off x="7978563" y="3143652"/>
                <a:ext cx="10746" cy="687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195"/>
              <p:cNvCxnSpPr/>
              <p:nvPr/>
            </p:nvCxnSpPr>
            <p:spPr bwMode="auto">
              <a:xfrm>
                <a:off x="7984353" y="5201978"/>
                <a:ext cx="19906" cy="5572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 flipH="1" flipV="1">
                <a:off x="1770967" y="2289407"/>
                <a:ext cx="600921" cy="6940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avec flèche 57"/>
              <p:cNvCxnSpPr/>
              <p:nvPr/>
            </p:nvCxnSpPr>
            <p:spPr>
              <a:xfrm flipH="1" flipV="1">
                <a:off x="1755454" y="3360585"/>
                <a:ext cx="600921" cy="7120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ZoneTexte 17"/>
            <p:cNvSpPr txBox="1"/>
            <p:nvPr/>
          </p:nvSpPr>
          <p:spPr>
            <a:xfrm>
              <a:off x="9614093" y="1499392"/>
              <a:ext cx="928332" cy="707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err="1" smtClean="0"/>
                <a:t>C</a:t>
              </a:r>
              <a:r>
                <a:rPr lang="en-US" sz="4000" baseline="-25000" dirty="0" err="1" smtClean="0"/>
                <a:t>top</a:t>
              </a:r>
              <a:endParaRPr lang="en-US" sz="4000" baseline="-25000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9706471" y="4023496"/>
              <a:ext cx="931665" cy="707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err="1" smtClean="0"/>
                <a:t>C</a:t>
              </a:r>
              <a:r>
                <a:rPr lang="en-US" sz="4000" baseline="-25000" dirty="0" err="1" smtClean="0"/>
                <a:t>bot</a:t>
              </a:r>
              <a:endParaRPr lang="en-US" sz="4000" baseline="-250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11417250" y="1922103"/>
              <a:ext cx="569386" cy="707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Z</a:t>
              </a:r>
              <a:r>
                <a:rPr lang="en-US" sz="4000" baseline="-25000" dirty="0" smtClean="0"/>
                <a:t>L</a:t>
              </a:r>
              <a:endParaRPr lang="en-US" sz="4000" baseline="-25000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11417250" y="3696607"/>
              <a:ext cx="569386" cy="707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Z</a:t>
              </a:r>
              <a:r>
                <a:rPr lang="en-US" sz="4000" baseline="-25000" dirty="0" smtClean="0"/>
                <a:t>L</a:t>
              </a:r>
              <a:endParaRPr lang="en-US" sz="4000" baseline="-25000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3823107" y="2258050"/>
              <a:ext cx="1787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</a:t>
              </a:r>
              <a:r>
                <a:rPr lang="en-US" sz="2400" dirty="0" smtClean="0"/>
                <a:t>eedthrough</a:t>
              </a:r>
              <a:endParaRPr lang="en-US" sz="24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5520230" y="3816409"/>
              <a:ext cx="32495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2 quarter-wave </a:t>
              </a:r>
              <a:r>
                <a:rPr lang="en-US" sz="2400" dirty="0"/>
                <a:t/>
              </a:r>
              <a:br>
                <a:rPr lang="en-US" sz="2400" dirty="0"/>
              </a:br>
              <a:r>
                <a:rPr lang="en-US" sz="2400" dirty="0" smtClean="0"/>
                <a:t>impedance transformers</a:t>
              </a:r>
              <a:endParaRPr lang="en-US" sz="2400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2410456" y="2855956"/>
              <a:ext cx="9669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dirty="0" smtClean="0"/>
                <a:t>30 </a:t>
              </a:r>
              <a:r>
                <a:rPr lang="el-GR" sz="3200" dirty="0" smtClean="0"/>
                <a:t>Ω</a:t>
              </a:r>
              <a:endParaRPr lang="en-GB" sz="3200" dirty="0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5769479" y="2801079"/>
              <a:ext cx="6559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dirty="0" smtClean="0"/>
                <a:t>Z</a:t>
              </a:r>
              <a:r>
                <a:rPr lang="fr-FR" sz="3200" baseline="-25000" dirty="0" smtClean="0"/>
                <a:t>01</a:t>
              </a:r>
              <a:endParaRPr lang="en-GB" sz="3200" baseline="-25000" dirty="0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7561439" y="2803126"/>
              <a:ext cx="6559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dirty="0" smtClean="0"/>
                <a:t>Z</a:t>
              </a:r>
              <a:r>
                <a:rPr lang="fr-FR" sz="3200" baseline="-25000" dirty="0" smtClean="0"/>
                <a:t>02</a:t>
              </a:r>
              <a:endParaRPr lang="en-GB" sz="3200" baseline="-25000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8407487" y="2081751"/>
              <a:ext cx="5100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dirty="0" smtClean="0">
                  <a:solidFill>
                    <a:schemeClr val="tx2"/>
                  </a:solidFill>
                </a:rPr>
                <a:t>Z</a:t>
              </a:r>
              <a:r>
                <a:rPr lang="fr-FR" sz="3200" baseline="-25000" dirty="0" smtClean="0">
                  <a:solidFill>
                    <a:schemeClr val="tx2"/>
                  </a:solidFill>
                </a:rPr>
                <a:t>T</a:t>
              </a:r>
              <a:endParaRPr lang="en-GB" sz="3200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308940" y="2258050"/>
              <a:ext cx="1036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Source</a:t>
              </a:r>
              <a:endParaRPr lang="en-US" sz="2400" dirty="0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1670533" y="1840335"/>
              <a:ext cx="18664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Transmission </a:t>
              </a:r>
              <a:br>
                <a:rPr lang="en-US" sz="2400" dirty="0" smtClean="0"/>
              </a:br>
              <a:r>
                <a:rPr lang="en-US" sz="2400" dirty="0" smtClean="0"/>
                <a:t>line</a:t>
              </a:r>
              <a:endParaRPr lang="en-US" sz="2400" dirty="0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2779890" y="4169368"/>
              <a:ext cx="12471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Service- </a:t>
              </a:r>
            </a:p>
            <a:p>
              <a:pPr algn="ctr"/>
              <a:r>
                <a:rPr lang="en-US" sz="2400" dirty="0" smtClean="0"/>
                <a:t>stub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19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Rectangle 399"/>
          <p:cNvSpPr/>
          <p:nvPr/>
        </p:nvSpPr>
        <p:spPr>
          <a:xfrm>
            <a:off x="3596343" y="4949232"/>
            <a:ext cx="671869" cy="5197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1" name="Rectangle 400"/>
          <p:cNvSpPr/>
          <p:nvPr/>
        </p:nvSpPr>
        <p:spPr>
          <a:xfrm>
            <a:off x="3596343" y="4334825"/>
            <a:ext cx="671869" cy="5536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9" name="Rectangle 398"/>
          <p:cNvSpPr/>
          <p:nvPr/>
        </p:nvSpPr>
        <p:spPr>
          <a:xfrm>
            <a:off x="3596343" y="2496193"/>
            <a:ext cx="671869" cy="5197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8" name="Rectangle 397"/>
          <p:cNvSpPr/>
          <p:nvPr/>
        </p:nvSpPr>
        <p:spPr>
          <a:xfrm>
            <a:off x="3596343" y="1881786"/>
            <a:ext cx="671869" cy="5536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498577" y="1777062"/>
            <a:ext cx="4282300" cy="232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7" name="Rectangle 396"/>
          <p:cNvSpPr/>
          <p:nvPr/>
        </p:nvSpPr>
        <p:spPr>
          <a:xfrm>
            <a:off x="4483185" y="4204253"/>
            <a:ext cx="4297692" cy="2358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WEST ICRH Antenna Electrical Circuit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06" y="701097"/>
            <a:ext cx="2961182" cy="40597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WEST ICRH </a:t>
            </a:r>
            <a:r>
              <a:rPr lang="fr-FR" dirty="0" err="1" smtClean="0"/>
              <a:t>antenna</a:t>
            </a:r>
            <a:r>
              <a:rPr lang="fr-FR" dirty="0" smtClean="0"/>
              <a:t> circuit</a:t>
            </a:r>
            <a:endParaRPr lang="fr-FR" dirty="0"/>
          </a:p>
        </p:txBody>
      </p:sp>
      <p:cxnSp>
        <p:nvCxnSpPr>
          <p:cNvPr id="271" name="Straight Connector 195"/>
          <p:cNvCxnSpPr/>
          <p:nvPr/>
        </p:nvCxnSpPr>
        <p:spPr bwMode="auto">
          <a:xfrm flipH="1">
            <a:off x="4141533" y="2152093"/>
            <a:ext cx="544273" cy="9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195"/>
          <p:cNvCxnSpPr/>
          <p:nvPr/>
        </p:nvCxnSpPr>
        <p:spPr bwMode="auto">
          <a:xfrm flipH="1">
            <a:off x="3950103" y="2730605"/>
            <a:ext cx="735703" cy="1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Ellipse 272"/>
          <p:cNvSpPr/>
          <p:nvPr/>
        </p:nvSpPr>
        <p:spPr>
          <a:xfrm>
            <a:off x="9080338" y="2317730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74" name="Straight Connector 195"/>
          <p:cNvCxnSpPr/>
          <p:nvPr/>
        </p:nvCxnSpPr>
        <p:spPr bwMode="auto">
          <a:xfrm flipH="1">
            <a:off x="5860681" y="2422810"/>
            <a:ext cx="437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195"/>
          <p:cNvCxnSpPr/>
          <p:nvPr/>
        </p:nvCxnSpPr>
        <p:spPr bwMode="auto">
          <a:xfrm flipH="1">
            <a:off x="6724777" y="2422810"/>
            <a:ext cx="437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oup 125"/>
          <p:cNvGrpSpPr>
            <a:grpSpLocks/>
          </p:cNvGrpSpPr>
          <p:nvPr/>
        </p:nvGrpSpPr>
        <p:grpSpPr bwMode="auto">
          <a:xfrm>
            <a:off x="3643713" y="2001213"/>
            <a:ext cx="533400" cy="304800"/>
            <a:chOff x="3962400" y="1219994"/>
            <a:chExt cx="533400" cy="304800"/>
          </a:xfrm>
        </p:grpSpPr>
        <p:cxnSp>
          <p:nvCxnSpPr>
            <p:cNvPr id="277" name="Straight Connector 116"/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117"/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118"/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119"/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125"/>
          <p:cNvGrpSpPr>
            <a:grpSpLocks/>
          </p:cNvGrpSpPr>
          <p:nvPr/>
        </p:nvGrpSpPr>
        <p:grpSpPr bwMode="auto">
          <a:xfrm>
            <a:off x="3643713" y="2580950"/>
            <a:ext cx="533400" cy="304800"/>
            <a:chOff x="3962400" y="1219994"/>
            <a:chExt cx="533400" cy="304800"/>
          </a:xfrm>
        </p:grpSpPr>
        <p:cxnSp>
          <p:nvCxnSpPr>
            <p:cNvPr id="289" name="Straight Connector 116"/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117"/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118"/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119"/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Straight Connector 195"/>
          <p:cNvCxnSpPr/>
          <p:nvPr/>
        </p:nvCxnSpPr>
        <p:spPr bwMode="auto">
          <a:xfrm flipH="1" flipV="1">
            <a:off x="3142255" y="2151232"/>
            <a:ext cx="534177" cy="1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195"/>
          <p:cNvCxnSpPr/>
          <p:nvPr/>
        </p:nvCxnSpPr>
        <p:spPr bwMode="auto">
          <a:xfrm flipH="1">
            <a:off x="3142254" y="2730605"/>
            <a:ext cx="583483" cy="1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195"/>
          <p:cNvCxnSpPr/>
          <p:nvPr/>
        </p:nvCxnSpPr>
        <p:spPr bwMode="auto">
          <a:xfrm flipV="1">
            <a:off x="4672413" y="2149646"/>
            <a:ext cx="0" cy="58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195"/>
          <p:cNvCxnSpPr/>
          <p:nvPr/>
        </p:nvCxnSpPr>
        <p:spPr bwMode="auto">
          <a:xfrm flipH="1">
            <a:off x="4672413" y="2431499"/>
            <a:ext cx="437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ZoneTexte 303"/>
          <p:cNvSpPr txBox="1"/>
          <p:nvPr/>
        </p:nvSpPr>
        <p:spPr>
          <a:xfrm>
            <a:off x="3524222" y="1494547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</a:p>
        </p:txBody>
      </p:sp>
      <p:sp>
        <p:nvSpPr>
          <p:cNvPr id="305" name="ZoneTexte 304"/>
          <p:cNvSpPr txBox="1"/>
          <p:nvPr/>
        </p:nvSpPr>
        <p:spPr>
          <a:xfrm>
            <a:off x="3532414" y="302187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</a:p>
        </p:txBody>
      </p:sp>
      <p:sp>
        <p:nvSpPr>
          <p:cNvPr id="308" name="Rectangle 60"/>
          <p:cNvSpPr/>
          <p:nvPr/>
        </p:nvSpPr>
        <p:spPr>
          <a:xfrm>
            <a:off x="5161492" y="2312321"/>
            <a:ext cx="753362" cy="216024"/>
          </a:xfrm>
          <a:custGeom>
            <a:avLst/>
            <a:gdLst>
              <a:gd name="connsiteX0" fmla="*/ 0 w 699190"/>
              <a:gd name="connsiteY0" fmla="*/ 0 h 216024"/>
              <a:gd name="connsiteX1" fmla="*/ 699190 w 699190"/>
              <a:gd name="connsiteY1" fmla="*/ 0 h 216024"/>
              <a:gd name="connsiteX2" fmla="*/ 699190 w 699190"/>
              <a:gd name="connsiteY2" fmla="*/ 216024 h 216024"/>
              <a:gd name="connsiteX3" fmla="*/ 0 w 699190"/>
              <a:gd name="connsiteY3" fmla="*/ 216024 h 216024"/>
              <a:gd name="connsiteX4" fmla="*/ 0 w 699190"/>
              <a:gd name="connsiteY4" fmla="*/ 0 h 216024"/>
              <a:gd name="connsiteX0" fmla="*/ 0 w 699939"/>
              <a:gd name="connsiteY0" fmla="*/ 0 h 216024"/>
              <a:gd name="connsiteX1" fmla="*/ 699190 w 699939"/>
              <a:gd name="connsiteY1" fmla="*/ 0 h 216024"/>
              <a:gd name="connsiteX2" fmla="*/ 699939 w 699939"/>
              <a:gd name="connsiteY2" fmla="*/ 109721 h 216024"/>
              <a:gd name="connsiteX3" fmla="*/ 699190 w 699939"/>
              <a:gd name="connsiteY3" fmla="*/ 216024 h 216024"/>
              <a:gd name="connsiteX4" fmla="*/ 0 w 699939"/>
              <a:gd name="connsiteY4" fmla="*/ 216024 h 216024"/>
              <a:gd name="connsiteX5" fmla="*/ 0 w 699939"/>
              <a:gd name="connsiteY5" fmla="*/ 0 h 216024"/>
              <a:gd name="connsiteX0" fmla="*/ 0 w 753279"/>
              <a:gd name="connsiteY0" fmla="*/ 0 h 216024"/>
              <a:gd name="connsiteX1" fmla="*/ 699190 w 753279"/>
              <a:gd name="connsiteY1" fmla="*/ 0 h 216024"/>
              <a:gd name="connsiteX2" fmla="*/ 753279 w 753279"/>
              <a:gd name="connsiteY2" fmla="*/ 113531 h 216024"/>
              <a:gd name="connsiteX3" fmla="*/ 699190 w 753279"/>
              <a:gd name="connsiteY3" fmla="*/ 216024 h 216024"/>
              <a:gd name="connsiteX4" fmla="*/ 0 w 753279"/>
              <a:gd name="connsiteY4" fmla="*/ 216024 h 216024"/>
              <a:gd name="connsiteX5" fmla="*/ 0 w 753279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56"/>
              <a:gd name="connsiteY0" fmla="*/ 0 h 216024"/>
              <a:gd name="connsiteX1" fmla="*/ 699190 w 753356"/>
              <a:gd name="connsiteY1" fmla="*/ 0 h 216024"/>
              <a:gd name="connsiteX2" fmla="*/ 753279 w 753356"/>
              <a:gd name="connsiteY2" fmla="*/ 113531 h 216024"/>
              <a:gd name="connsiteX3" fmla="*/ 699190 w 753356"/>
              <a:gd name="connsiteY3" fmla="*/ 216024 h 216024"/>
              <a:gd name="connsiteX4" fmla="*/ 0 w 753356"/>
              <a:gd name="connsiteY4" fmla="*/ 216024 h 216024"/>
              <a:gd name="connsiteX5" fmla="*/ 0 w 753356"/>
              <a:gd name="connsiteY5" fmla="*/ 0 h 216024"/>
              <a:gd name="connsiteX0" fmla="*/ 0 w 753362"/>
              <a:gd name="connsiteY0" fmla="*/ 0 h 216024"/>
              <a:gd name="connsiteX1" fmla="*/ 699190 w 753362"/>
              <a:gd name="connsiteY1" fmla="*/ 0 h 216024"/>
              <a:gd name="connsiteX2" fmla="*/ 753279 w 753362"/>
              <a:gd name="connsiteY2" fmla="*/ 113531 h 216024"/>
              <a:gd name="connsiteX3" fmla="*/ 699190 w 753362"/>
              <a:gd name="connsiteY3" fmla="*/ 216024 h 216024"/>
              <a:gd name="connsiteX4" fmla="*/ 0 w 753362"/>
              <a:gd name="connsiteY4" fmla="*/ 216024 h 216024"/>
              <a:gd name="connsiteX5" fmla="*/ 0 w 753362"/>
              <a:gd name="connsiteY5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362" h="216024">
                <a:moveTo>
                  <a:pt x="0" y="0"/>
                </a:moveTo>
                <a:lnTo>
                  <a:pt x="699190" y="0"/>
                </a:lnTo>
                <a:cubicBezTo>
                  <a:pt x="731825" y="28954"/>
                  <a:pt x="754934" y="23617"/>
                  <a:pt x="753279" y="113531"/>
                </a:cubicBezTo>
                <a:cubicBezTo>
                  <a:pt x="754934" y="188970"/>
                  <a:pt x="729920" y="195830"/>
                  <a:pt x="699190" y="216024"/>
                </a:cubicBez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9" name="Ellipse 308"/>
          <p:cNvSpPr/>
          <p:nvPr/>
        </p:nvSpPr>
        <p:spPr>
          <a:xfrm>
            <a:off x="5110373" y="2312321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0" name="Rectangle 60"/>
          <p:cNvSpPr/>
          <p:nvPr/>
        </p:nvSpPr>
        <p:spPr>
          <a:xfrm>
            <a:off x="6115431" y="2303632"/>
            <a:ext cx="753362" cy="216024"/>
          </a:xfrm>
          <a:custGeom>
            <a:avLst/>
            <a:gdLst>
              <a:gd name="connsiteX0" fmla="*/ 0 w 699190"/>
              <a:gd name="connsiteY0" fmla="*/ 0 h 216024"/>
              <a:gd name="connsiteX1" fmla="*/ 699190 w 699190"/>
              <a:gd name="connsiteY1" fmla="*/ 0 h 216024"/>
              <a:gd name="connsiteX2" fmla="*/ 699190 w 699190"/>
              <a:gd name="connsiteY2" fmla="*/ 216024 h 216024"/>
              <a:gd name="connsiteX3" fmla="*/ 0 w 699190"/>
              <a:gd name="connsiteY3" fmla="*/ 216024 h 216024"/>
              <a:gd name="connsiteX4" fmla="*/ 0 w 699190"/>
              <a:gd name="connsiteY4" fmla="*/ 0 h 216024"/>
              <a:gd name="connsiteX0" fmla="*/ 0 w 699939"/>
              <a:gd name="connsiteY0" fmla="*/ 0 h 216024"/>
              <a:gd name="connsiteX1" fmla="*/ 699190 w 699939"/>
              <a:gd name="connsiteY1" fmla="*/ 0 h 216024"/>
              <a:gd name="connsiteX2" fmla="*/ 699939 w 699939"/>
              <a:gd name="connsiteY2" fmla="*/ 109721 h 216024"/>
              <a:gd name="connsiteX3" fmla="*/ 699190 w 699939"/>
              <a:gd name="connsiteY3" fmla="*/ 216024 h 216024"/>
              <a:gd name="connsiteX4" fmla="*/ 0 w 699939"/>
              <a:gd name="connsiteY4" fmla="*/ 216024 h 216024"/>
              <a:gd name="connsiteX5" fmla="*/ 0 w 699939"/>
              <a:gd name="connsiteY5" fmla="*/ 0 h 216024"/>
              <a:gd name="connsiteX0" fmla="*/ 0 w 753279"/>
              <a:gd name="connsiteY0" fmla="*/ 0 h 216024"/>
              <a:gd name="connsiteX1" fmla="*/ 699190 w 753279"/>
              <a:gd name="connsiteY1" fmla="*/ 0 h 216024"/>
              <a:gd name="connsiteX2" fmla="*/ 753279 w 753279"/>
              <a:gd name="connsiteY2" fmla="*/ 113531 h 216024"/>
              <a:gd name="connsiteX3" fmla="*/ 699190 w 753279"/>
              <a:gd name="connsiteY3" fmla="*/ 216024 h 216024"/>
              <a:gd name="connsiteX4" fmla="*/ 0 w 753279"/>
              <a:gd name="connsiteY4" fmla="*/ 216024 h 216024"/>
              <a:gd name="connsiteX5" fmla="*/ 0 w 753279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56"/>
              <a:gd name="connsiteY0" fmla="*/ 0 h 216024"/>
              <a:gd name="connsiteX1" fmla="*/ 699190 w 753356"/>
              <a:gd name="connsiteY1" fmla="*/ 0 h 216024"/>
              <a:gd name="connsiteX2" fmla="*/ 753279 w 753356"/>
              <a:gd name="connsiteY2" fmla="*/ 113531 h 216024"/>
              <a:gd name="connsiteX3" fmla="*/ 699190 w 753356"/>
              <a:gd name="connsiteY3" fmla="*/ 216024 h 216024"/>
              <a:gd name="connsiteX4" fmla="*/ 0 w 753356"/>
              <a:gd name="connsiteY4" fmla="*/ 216024 h 216024"/>
              <a:gd name="connsiteX5" fmla="*/ 0 w 753356"/>
              <a:gd name="connsiteY5" fmla="*/ 0 h 216024"/>
              <a:gd name="connsiteX0" fmla="*/ 0 w 753362"/>
              <a:gd name="connsiteY0" fmla="*/ 0 h 216024"/>
              <a:gd name="connsiteX1" fmla="*/ 699190 w 753362"/>
              <a:gd name="connsiteY1" fmla="*/ 0 h 216024"/>
              <a:gd name="connsiteX2" fmla="*/ 753279 w 753362"/>
              <a:gd name="connsiteY2" fmla="*/ 113531 h 216024"/>
              <a:gd name="connsiteX3" fmla="*/ 699190 w 753362"/>
              <a:gd name="connsiteY3" fmla="*/ 216024 h 216024"/>
              <a:gd name="connsiteX4" fmla="*/ 0 w 753362"/>
              <a:gd name="connsiteY4" fmla="*/ 216024 h 216024"/>
              <a:gd name="connsiteX5" fmla="*/ 0 w 753362"/>
              <a:gd name="connsiteY5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362" h="216024">
                <a:moveTo>
                  <a:pt x="0" y="0"/>
                </a:moveTo>
                <a:lnTo>
                  <a:pt x="699190" y="0"/>
                </a:lnTo>
                <a:cubicBezTo>
                  <a:pt x="731825" y="28954"/>
                  <a:pt x="754934" y="23617"/>
                  <a:pt x="753279" y="113531"/>
                </a:cubicBezTo>
                <a:cubicBezTo>
                  <a:pt x="754934" y="188970"/>
                  <a:pt x="729920" y="195830"/>
                  <a:pt x="699190" y="216024"/>
                </a:cubicBez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1" name="Ellipse 310"/>
          <p:cNvSpPr/>
          <p:nvPr/>
        </p:nvSpPr>
        <p:spPr>
          <a:xfrm>
            <a:off x="6064312" y="2303632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12" name="Straight Connector 195"/>
          <p:cNvCxnSpPr>
            <a:endCxn id="317" idx="2"/>
          </p:cNvCxnSpPr>
          <p:nvPr/>
        </p:nvCxnSpPr>
        <p:spPr bwMode="auto">
          <a:xfrm flipH="1" flipV="1">
            <a:off x="7410933" y="2427758"/>
            <a:ext cx="1119956" cy="13741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60"/>
          <p:cNvSpPr/>
          <p:nvPr/>
        </p:nvSpPr>
        <p:spPr>
          <a:xfrm>
            <a:off x="7228833" y="2312321"/>
            <a:ext cx="182102" cy="216024"/>
          </a:xfrm>
          <a:custGeom>
            <a:avLst/>
            <a:gdLst>
              <a:gd name="connsiteX0" fmla="*/ 0 w 699190"/>
              <a:gd name="connsiteY0" fmla="*/ 0 h 216024"/>
              <a:gd name="connsiteX1" fmla="*/ 699190 w 699190"/>
              <a:gd name="connsiteY1" fmla="*/ 0 h 216024"/>
              <a:gd name="connsiteX2" fmla="*/ 699190 w 699190"/>
              <a:gd name="connsiteY2" fmla="*/ 216024 h 216024"/>
              <a:gd name="connsiteX3" fmla="*/ 0 w 699190"/>
              <a:gd name="connsiteY3" fmla="*/ 216024 h 216024"/>
              <a:gd name="connsiteX4" fmla="*/ 0 w 699190"/>
              <a:gd name="connsiteY4" fmla="*/ 0 h 216024"/>
              <a:gd name="connsiteX0" fmla="*/ 0 w 699939"/>
              <a:gd name="connsiteY0" fmla="*/ 0 h 216024"/>
              <a:gd name="connsiteX1" fmla="*/ 699190 w 699939"/>
              <a:gd name="connsiteY1" fmla="*/ 0 h 216024"/>
              <a:gd name="connsiteX2" fmla="*/ 699939 w 699939"/>
              <a:gd name="connsiteY2" fmla="*/ 109721 h 216024"/>
              <a:gd name="connsiteX3" fmla="*/ 699190 w 699939"/>
              <a:gd name="connsiteY3" fmla="*/ 216024 h 216024"/>
              <a:gd name="connsiteX4" fmla="*/ 0 w 699939"/>
              <a:gd name="connsiteY4" fmla="*/ 216024 h 216024"/>
              <a:gd name="connsiteX5" fmla="*/ 0 w 699939"/>
              <a:gd name="connsiteY5" fmla="*/ 0 h 216024"/>
              <a:gd name="connsiteX0" fmla="*/ 0 w 753279"/>
              <a:gd name="connsiteY0" fmla="*/ 0 h 216024"/>
              <a:gd name="connsiteX1" fmla="*/ 699190 w 753279"/>
              <a:gd name="connsiteY1" fmla="*/ 0 h 216024"/>
              <a:gd name="connsiteX2" fmla="*/ 753279 w 753279"/>
              <a:gd name="connsiteY2" fmla="*/ 113531 h 216024"/>
              <a:gd name="connsiteX3" fmla="*/ 699190 w 753279"/>
              <a:gd name="connsiteY3" fmla="*/ 216024 h 216024"/>
              <a:gd name="connsiteX4" fmla="*/ 0 w 753279"/>
              <a:gd name="connsiteY4" fmla="*/ 216024 h 216024"/>
              <a:gd name="connsiteX5" fmla="*/ 0 w 753279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56"/>
              <a:gd name="connsiteY0" fmla="*/ 0 h 216024"/>
              <a:gd name="connsiteX1" fmla="*/ 699190 w 753356"/>
              <a:gd name="connsiteY1" fmla="*/ 0 h 216024"/>
              <a:gd name="connsiteX2" fmla="*/ 753279 w 753356"/>
              <a:gd name="connsiteY2" fmla="*/ 113531 h 216024"/>
              <a:gd name="connsiteX3" fmla="*/ 699190 w 753356"/>
              <a:gd name="connsiteY3" fmla="*/ 216024 h 216024"/>
              <a:gd name="connsiteX4" fmla="*/ 0 w 753356"/>
              <a:gd name="connsiteY4" fmla="*/ 216024 h 216024"/>
              <a:gd name="connsiteX5" fmla="*/ 0 w 753356"/>
              <a:gd name="connsiteY5" fmla="*/ 0 h 216024"/>
              <a:gd name="connsiteX0" fmla="*/ 0 w 753362"/>
              <a:gd name="connsiteY0" fmla="*/ 0 h 216024"/>
              <a:gd name="connsiteX1" fmla="*/ 699190 w 753362"/>
              <a:gd name="connsiteY1" fmla="*/ 0 h 216024"/>
              <a:gd name="connsiteX2" fmla="*/ 753279 w 753362"/>
              <a:gd name="connsiteY2" fmla="*/ 113531 h 216024"/>
              <a:gd name="connsiteX3" fmla="*/ 699190 w 753362"/>
              <a:gd name="connsiteY3" fmla="*/ 216024 h 216024"/>
              <a:gd name="connsiteX4" fmla="*/ 0 w 753362"/>
              <a:gd name="connsiteY4" fmla="*/ 216024 h 216024"/>
              <a:gd name="connsiteX5" fmla="*/ 0 w 753362"/>
              <a:gd name="connsiteY5" fmla="*/ 0 h 216024"/>
              <a:gd name="connsiteX0" fmla="*/ 0 w 952594"/>
              <a:gd name="connsiteY0" fmla="*/ 0 h 216024"/>
              <a:gd name="connsiteX1" fmla="*/ 699190 w 952594"/>
              <a:gd name="connsiteY1" fmla="*/ 0 h 216024"/>
              <a:gd name="connsiteX2" fmla="*/ 952583 w 952594"/>
              <a:gd name="connsiteY2" fmla="*/ 115436 h 216024"/>
              <a:gd name="connsiteX3" fmla="*/ 699190 w 952594"/>
              <a:gd name="connsiteY3" fmla="*/ 216024 h 216024"/>
              <a:gd name="connsiteX4" fmla="*/ 0 w 952594"/>
              <a:gd name="connsiteY4" fmla="*/ 216024 h 216024"/>
              <a:gd name="connsiteX5" fmla="*/ 0 w 952594"/>
              <a:gd name="connsiteY5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2594" h="216024">
                <a:moveTo>
                  <a:pt x="0" y="0"/>
                </a:moveTo>
                <a:lnTo>
                  <a:pt x="699190" y="0"/>
                </a:lnTo>
                <a:cubicBezTo>
                  <a:pt x="731825" y="28954"/>
                  <a:pt x="954238" y="25522"/>
                  <a:pt x="952583" y="115436"/>
                </a:cubicBezTo>
                <a:cubicBezTo>
                  <a:pt x="954238" y="190875"/>
                  <a:pt x="729920" y="195830"/>
                  <a:pt x="699190" y="216024"/>
                </a:cubicBez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8" name="Ellipse 317"/>
          <p:cNvSpPr/>
          <p:nvPr/>
        </p:nvSpPr>
        <p:spPr>
          <a:xfrm>
            <a:off x="7177714" y="2312321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9" name="ZoneTexte 318"/>
          <p:cNvSpPr txBox="1"/>
          <p:nvPr/>
        </p:nvSpPr>
        <p:spPr>
          <a:xfrm>
            <a:off x="6843002" y="1945626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feedthrough</a:t>
            </a:r>
          </a:p>
        </p:txBody>
      </p:sp>
      <p:grpSp>
        <p:nvGrpSpPr>
          <p:cNvPr id="320" name="Group 208"/>
          <p:cNvGrpSpPr>
            <a:grpSpLocks/>
          </p:cNvGrpSpPr>
          <p:nvPr/>
        </p:nvGrpSpPr>
        <p:grpSpPr bwMode="auto">
          <a:xfrm>
            <a:off x="5076617" y="2528345"/>
            <a:ext cx="165393" cy="149110"/>
            <a:chOff x="304800" y="1600994"/>
            <a:chExt cx="457200" cy="229394"/>
          </a:xfrm>
        </p:grpSpPr>
        <p:cxnSp>
          <p:nvCxnSpPr>
            <p:cNvPr id="321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Group 208"/>
          <p:cNvGrpSpPr>
            <a:grpSpLocks/>
          </p:cNvGrpSpPr>
          <p:nvPr/>
        </p:nvGrpSpPr>
        <p:grpSpPr bwMode="auto">
          <a:xfrm>
            <a:off x="6032734" y="2520747"/>
            <a:ext cx="165393" cy="149110"/>
            <a:chOff x="304800" y="1600994"/>
            <a:chExt cx="457200" cy="229394"/>
          </a:xfrm>
        </p:grpSpPr>
        <p:cxnSp>
          <p:nvCxnSpPr>
            <p:cNvPr id="326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Group 208"/>
          <p:cNvGrpSpPr>
            <a:grpSpLocks/>
          </p:cNvGrpSpPr>
          <p:nvPr/>
        </p:nvGrpSpPr>
        <p:grpSpPr bwMode="auto">
          <a:xfrm>
            <a:off x="5777985" y="2531024"/>
            <a:ext cx="165393" cy="149110"/>
            <a:chOff x="304800" y="1600994"/>
            <a:chExt cx="457200" cy="229394"/>
          </a:xfrm>
        </p:grpSpPr>
        <p:cxnSp>
          <p:nvCxnSpPr>
            <p:cNvPr id="331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208"/>
          <p:cNvGrpSpPr>
            <a:grpSpLocks/>
          </p:cNvGrpSpPr>
          <p:nvPr/>
        </p:nvGrpSpPr>
        <p:grpSpPr bwMode="auto">
          <a:xfrm>
            <a:off x="6724778" y="2537623"/>
            <a:ext cx="165393" cy="149110"/>
            <a:chOff x="304800" y="1600994"/>
            <a:chExt cx="457200" cy="229394"/>
          </a:xfrm>
        </p:grpSpPr>
        <p:cxnSp>
          <p:nvCxnSpPr>
            <p:cNvPr id="336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208"/>
          <p:cNvGrpSpPr>
            <a:grpSpLocks/>
          </p:cNvGrpSpPr>
          <p:nvPr/>
        </p:nvGrpSpPr>
        <p:grpSpPr bwMode="auto">
          <a:xfrm>
            <a:off x="7114558" y="2533754"/>
            <a:ext cx="165393" cy="149110"/>
            <a:chOff x="304800" y="1600994"/>
            <a:chExt cx="457200" cy="229394"/>
          </a:xfrm>
        </p:grpSpPr>
        <p:cxnSp>
          <p:nvCxnSpPr>
            <p:cNvPr id="341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5" name="Group 208"/>
          <p:cNvGrpSpPr>
            <a:grpSpLocks/>
          </p:cNvGrpSpPr>
          <p:nvPr/>
        </p:nvGrpSpPr>
        <p:grpSpPr bwMode="auto">
          <a:xfrm>
            <a:off x="7279951" y="2533754"/>
            <a:ext cx="165393" cy="149110"/>
            <a:chOff x="304800" y="1600994"/>
            <a:chExt cx="457200" cy="229394"/>
          </a:xfrm>
        </p:grpSpPr>
        <p:cxnSp>
          <p:nvCxnSpPr>
            <p:cNvPr id="346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0" name="ZoneTexte 349"/>
          <p:cNvSpPr txBox="1"/>
          <p:nvPr/>
        </p:nvSpPr>
        <p:spPr>
          <a:xfrm>
            <a:off x="5110337" y="2793758"/>
            <a:ext cx="1540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2 quarter lines </a:t>
            </a:r>
            <a:br>
              <a:rPr lang="en-US" sz="1100" dirty="0"/>
            </a:br>
            <a:r>
              <a:rPr lang="en-US" sz="1100" dirty="0"/>
              <a:t>impedance transformer</a:t>
            </a:r>
          </a:p>
        </p:txBody>
      </p:sp>
      <p:sp>
        <p:nvSpPr>
          <p:cNvPr id="351" name="Rectangle 60"/>
          <p:cNvSpPr/>
          <p:nvPr/>
        </p:nvSpPr>
        <p:spPr>
          <a:xfrm>
            <a:off x="7625150" y="2319242"/>
            <a:ext cx="1553387" cy="216024"/>
          </a:xfrm>
          <a:custGeom>
            <a:avLst/>
            <a:gdLst>
              <a:gd name="connsiteX0" fmla="*/ 0 w 699190"/>
              <a:gd name="connsiteY0" fmla="*/ 0 h 216024"/>
              <a:gd name="connsiteX1" fmla="*/ 699190 w 699190"/>
              <a:gd name="connsiteY1" fmla="*/ 0 h 216024"/>
              <a:gd name="connsiteX2" fmla="*/ 699190 w 699190"/>
              <a:gd name="connsiteY2" fmla="*/ 216024 h 216024"/>
              <a:gd name="connsiteX3" fmla="*/ 0 w 699190"/>
              <a:gd name="connsiteY3" fmla="*/ 216024 h 216024"/>
              <a:gd name="connsiteX4" fmla="*/ 0 w 699190"/>
              <a:gd name="connsiteY4" fmla="*/ 0 h 216024"/>
              <a:gd name="connsiteX0" fmla="*/ 0 w 699939"/>
              <a:gd name="connsiteY0" fmla="*/ 0 h 216024"/>
              <a:gd name="connsiteX1" fmla="*/ 699190 w 699939"/>
              <a:gd name="connsiteY1" fmla="*/ 0 h 216024"/>
              <a:gd name="connsiteX2" fmla="*/ 699939 w 699939"/>
              <a:gd name="connsiteY2" fmla="*/ 109721 h 216024"/>
              <a:gd name="connsiteX3" fmla="*/ 699190 w 699939"/>
              <a:gd name="connsiteY3" fmla="*/ 216024 h 216024"/>
              <a:gd name="connsiteX4" fmla="*/ 0 w 699939"/>
              <a:gd name="connsiteY4" fmla="*/ 216024 h 216024"/>
              <a:gd name="connsiteX5" fmla="*/ 0 w 699939"/>
              <a:gd name="connsiteY5" fmla="*/ 0 h 216024"/>
              <a:gd name="connsiteX0" fmla="*/ 0 w 753279"/>
              <a:gd name="connsiteY0" fmla="*/ 0 h 216024"/>
              <a:gd name="connsiteX1" fmla="*/ 699190 w 753279"/>
              <a:gd name="connsiteY1" fmla="*/ 0 h 216024"/>
              <a:gd name="connsiteX2" fmla="*/ 753279 w 753279"/>
              <a:gd name="connsiteY2" fmla="*/ 113531 h 216024"/>
              <a:gd name="connsiteX3" fmla="*/ 699190 w 753279"/>
              <a:gd name="connsiteY3" fmla="*/ 216024 h 216024"/>
              <a:gd name="connsiteX4" fmla="*/ 0 w 753279"/>
              <a:gd name="connsiteY4" fmla="*/ 216024 h 216024"/>
              <a:gd name="connsiteX5" fmla="*/ 0 w 753279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56"/>
              <a:gd name="connsiteY0" fmla="*/ 0 h 216024"/>
              <a:gd name="connsiteX1" fmla="*/ 699190 w 753356"/>
              <a:gd name="connsiteY1" fmla="*/ 0 h 216024"/>
              <a:gd name="connsiteX2" fmla="*/ 753279 w 753356"/>
              <a:gd name="connsiteY2" fmla="*/ 113531 h 216024"/>
              <a:gd name="connsiteX3" fmla="*/ 699190 w 753356"/>
              <a:gd name="connsiteY3" fmla="*/ 216024 h 216024"/>
              <a:gd name="connsiteX4" fmla="*/ 0 w 753356"/>
              <a:gd name="connsiteY4" fmla="*/ 216024 h 216024"/>
              <a:gd name="connsiteX5" fmla="*/ 0 w 753356"/>
              <a:gd name="connsiteY5" fmla="*/ 0 h 216024"/>
              <a:gd name="connsiteX0" fmla="*/ 0 w 753362"/>
              <a:gd name="connsiteY0" fmla="*/ 0 h 216024"/>
              <a:gd name="connsiteX1" fmla="*/ 699190 w 753362"/>
              <a:gd name="connsiteY1" fmla="*/ 0 h 216024"/>
              <a:gd name="connsiteX2" fmla="*/ 753279 w 753362"/>
              <a:gd name="connsiteY2" fmla="*/ 113531 h 216024"/>
              <a:gd name="connsiteX3" fmla="*/ 699190 w 753362"/>
              <a:gd name="connsiteY3" fmla="*/ 216024 h 216024"/>
              <a:gd name="connsiteX4" fmla="*/ 0 w 753362"/>
              <a:gd name="connsiteY4" fmla="*/ 216024 h 216024"/>
              <a:gd name="connsiteX5" fmla="*/ 0 w 753362"/>
              <a:gd name="connsiteY5" fmla="*/ 0 h 216024"/>
              <a:gd name="connsiteX0" fmla="*/ 0 w 726606"/>
              <a:gd name="connsiteY0" fmla="*/ 0 h 216024"/>
              <a:gd name="connsiteX1" fmla="*/ 699190 w 726606"/>
              <a:gd name="connsiteY1" fmla="*/ 0 h 216024"/>
              <a:gd name="connsiteX2" fmla="*/ 725360 w 726606"/>
              <a:gd name="connsiteY2" fmla="*/ 113531 h 216024"/>
              <a:gd name="connsiteX3" fmla="*/ 699190 w 726606"/>
              <a:gd name="connsiteY3" fmla="*/ 216024 h 216024"/>
              <a:gd name="connsiteX4" fmla="*/ 0 w 726606"/>
              <a:gd name="connsiteY4" fmla="*/ 216024 h 216024"/>
              <a:gd name="connsiteX5" fmla="*/ 0 w 726606"/>
              <a:gd name="connsiteY5" fmla="*/ 0 h 216024"/>
              <a:gd name="connsiteX0" fmla="*/ 0 w 726606"/>
              <a:gd name="connsiteY0" fmla="*/ 0 h 216024"/>
              <a:gd name="connsiteX1" fmla="*/ 699190 w 726606"/>
              <a:gd name="connsiteY1" fmla="*/ 0 h 216024"/>
              <a:gd name="connsiteX2" fmla="*/ 725360 w 726606"/>
              <a:gd name="connsiteY2" fmla="*/ 113531 h 216024"/>
              <a:gd name="connsiteX3" fmla="*/ 699190 w 726606"/>
              <a:gd name="connsiteY3" fmla="*/ 216024 h 216024"/>
              <a:gd name="connsiteX4" fmla="*/ 0 w 726606"/>
              <a:gd name="connsiteY4" fmla="*/ 216024 h 216024"/>
              <a:gd name="connsiteX5" fmla="*/ 0 w 726606"/>
              <a:gd name="connsiteY5" fmla="*/ 0 h 216024"/>
              <a:gd name="connsiteX0" fmla="*/ 0 w 727002"/>
              <a:gd name="connsiteY0" fmla="*/ 0 h 216024"/>
              <a:gd name="connsiteX1" fmla="*/ 699190 w 727002"/>
              <a:gd name="connsiteY1" fmla="*/ 0 h 216024"/>
              <a:gd name="connsiteX2" fmla="*/ 725360 w 727002"/>
              <a:gd name="connsiteY2" fmla="*/ 113531 h 216024"/>
              <a:gd name="connsiteX3" fmla="*/ 699190 w 727002"/>
              <a:gd name="connsiteY3" fmla="*/ 216024 h 216024"/>
              <a:gd name="connsiteX4" fmla="*/ 0 w 727002"/>
              <a:gd name="connsiteY4" fmla="*/ 216024 h 216024"/>
              <a:gd name="connsiteX5" fmla="*/ 0 w 727002"/>
              <a:gd name="connsiteY5" fmla="*/ 0 h 216024"/>
              <a:gd name="connsiteX0" fmla="*/ 0 w 734934"/>
              <a:gd name="connsiteY0" fmla="*/ 0 h 216024"/>
              <a:gd name="connsiteX1" fmla="*/ 699190 w 734934"/>
              <a:gd name="connsiteY1" fmla="*/ 0 h 216024"/>
              <a:gd name="connsiteX2" fmla="*/ 734366 w 734934"/>
              <a:gd name="connsiteY2" fmla="*/ 113531 h 216024"/>
              <a:gd name="connsiteX3" fmla="*/ 699190 w 734934"/>
              <a:gd name="connsiteY3" fmla="*/ 216024 h 216024"/>
              <a:gd name="connsiteX4" fmla="*/ 0 w 734934"/>
              <a:gd name="connsiteY4" fmla="*/ 216024 h 216024"/>
              <a:gd name="connsiteX5" fmla="*/ 0 w 734934"/>
              <a:gd name="connsiteY5" fmla="*/ 0 h 216024"/>
              <a:gd name="connsiteX0" fmla="*/ 0 w 734433"/>
              <a:gd name="connsiteY0" fmla="*/ 0 h 216024"/>
              <a:gd name="connsiteX1" fmla="*/ 699190 w 734433"/>
              <a:gd name="connsiteY1" fmla="*/ 0 h 216024"/>
              <a:gd name="connsiteX2" fmla="*/ 734366 w 734433"/>
              <a:gd name="connsiteY2" fmla="*/ 113531 h 216024"/>
              <a:gd name="connsiteX3" fmla="*/ 699190 w 734433"/>
              <a:gd name="connsiteY3" fmla="*/ 216024 h 216024"/>
              <a:gd name="connsiteX4" fmla="*/ 0 w 734433"/>
              <a:gd name="connsiteY4" fmla="*/ 216024 h 216024"/>
              <a:gd name="connsiteX5" fmla="*/ 0 w 734433"/>
              <a:gd name="connsiteY5" fmla="*/ 0 h 216024"/>
              <a:gd name="connsiteX0" fmla="*/ 0 w 734366"/>
              <a:gd name="connsiteY0" fmla="*/ 0 h 216024"/>
              <a:gd name="connsiteX1" fmla="*/ 699190 w 734366"/>
              <a:gd name="connsiteY1" fmla="*/ 0 h 216024"/>
              <a:gd name="connsiteX2" fmla="*/ 734366 w 734366"/>
              <a:gd name="connsiteY2" fmla="*/ 113531 h 216024"/>
              <a:gd name="connsiteX3" fmla="*/ 699190 w 734366"/>
              <a:gd name="connsiteY3" fmla="*/ 216024 h 216024"/>
              <a:gd name="connsiteX4" fmla="*/ 0 w 734366"/>
              <a:gd name="connsiteY4" fmla="*/ 216024 h 216024"/>
              <a:gd name="connsiteX5" fmla="*/ 0 w 734366"/>
              <a:gd name="connsiteY5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366" h="216024">
                <a:moveTo>
                  <a:pt x="0" y="0"/>
                </a:moveTo>
                <a:lnTo>
                  <a:pt x="699190" y="0"/>
                </a:lnTo>
                <a:cubicBezTo>
                  <a:pt x="731825" y="28954"/>
                  <a:pt x="734220" y="63622"/>
                  <a:pt x="734366" y="113531"/>
                </a:cubicBezTo>
                <a:cubicBezTo>
                  <a:pt x="729716" y="158490"/>
                  <a:pt x="729920" y="195830"/>
                  <a:pt x="699190" y="216024"/>
                </a:cubicBez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2" name="Ellipse 351"/>
          <p:cNvSpPr/>
          <p:nvPr/>
        </p:nvSpPr>
        <p:spPr>
          <a:xfrm>
            <a:off x="7574031" y="2319242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53" name="Group 208"/>
          <p:cNvGrpSpPr>
            <a:grpSpLocks/>
          </p:cNvGrpSpPr>
          <p:nvPr/>
        </p:nvGrpSpPr>
        <p:grpSpPr bwMode="auto">
          <a:xfrm>
            <a:off x="7540275" y="2535266"/>
            <a:ext cx="165393" cy="149110"/>
            <a:chOff x="304800" y="1600994"/>
            <a:chExt cx="457200" cy="229394"/>
          </a:xfrm>
        </p:grpSpPr>
        <p:cxnSp>
          <p:nvCxnSpPr>
            <p:cNvPr id="354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Group 208"/>
          <p:cNvGrpSpPr>
            <a:grpSpLocks/>
          </p:cNvGrpSpPr>
          <p:nvPr/>
        </p:nvGrpSpPr>
        <p:grpSpPr bwMode="auto">
          <a:xfrm>
            <a:off x="9002696" y="2537945"/>
            <a:ext cx="165393" cy="149110"/>
            <a:chOff x="304800" y="1600994"/>
            <a:chExt cx="457200" cy="229394"/>
          </a:xfrm>
        </p:grpSpPr>
        <p:cxnSp>
          <p:nvCxnSpPr>
            <p:cNvPr id="359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3" name="ZoneTexte 362"/>
          <p:cNvSpPr txBox="1"/>
          <p:nvPr/>
        </p:nvSpPr>
        <p:spPr>
          <a:xfrm>
            <a:off x="8092929" y="2274289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30 </a:t>
            </a:r>
            <a:r>
              <a:rPr lang="el-GR" sz="1400" dirty="0"/>
              <a:t>Ω</a:t>
            </a:r>
            <a:endParaRPr lang="en-GB" sz="1400" dirty="0"/>
          </a:p>
        </p:txBody>
      </p:sp>
      <p:sp>
        <p:nvSpPr>
          <p:cNvPr id="364" name="ZoneTexte 363"/>
          <p:cNvSpPr txBox="1"/>
          <p:nvPr/>
        </p:nvSpPr>
        <p:spPr>
          <a:xfrm>
            <a:off x="6292729" y="2244124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Z</a:t>
            </a:r>
            <a:r>
              <a:rPr lang="fr-FR" sz="1400" baseline="-25000" dirty="0"/>
              <a:t>01</a:t>
            </a:r>
            <a:endParaRPr lang="en-GB" sz="1400" baseline="-25000" dirty="0"/>
          </a:p>
        </p:txBody>
      </p:sp>
      <p:sp>
        <p:nvSpPr>
          <p:cNvPr id="365" name="ZoneTexte 364"/>
          <p:cNvSpPr txBox="1"/>
          <p:nvPr/>
        </p:nvSpPr>
        <p:spPr>
          <a:xfrm>
            <a:off x="5331336" y="2245249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Z</a:t>
            </a:r>
            <a:r>
              <a:rPr lang="fr-FR" sz="1400" baseline="-25000" dirty="0"/>
              <a:t>02</a:t>
            </a:r>
            <a:endParaRPr lang="en-GB" sz="1400" baseline="-25000" dirty="0"/>
          </a:p>
        </p:txBody>
      </p:sp>
      <p:sp>
        <p:nvSpPr>
          <p:cNvPr id="366" name="ZoneTexte 365"/>
          <p:cNvSpPr txBox="1"/>
          <p:nvPr/>
        </p:nvSpPr>
        <p:spPr>
          <a:xfrm>
            <a:off x="4736512" y="1866296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2"/>
                </a:solidFill>
              </a:rPr>
              <a:t>Z</a:t>
            </a:r>
            <a:r>
              <a:rPr lang="fr-FR" sz="1400" baseline="-25000" dirty="0">
                <a:solidFill>
                  <a:schemeClr val="tx2"/>
                </a:solidFill>
              </a:rPr>
              <a:t>T</a:t>
            </a:r>
            <a:endParaRPr lang="en-GB" sz="1400" baseline="-25000" dirty="0">
              <a:solidFill>
                <a:schemeClr val="tx2"/>
              </a:solidFill>
            </a:endParaRPr>
          </a:p>
        </p:txBody>
      </p:sp>
      <p:sp>
        <p:nvSpPr>
          <p:cNvPr id="369" name="ZoneTexte 368"/>
          <p:cNvSpPr txBox="1"/>
          <p:nvPr/>
        </p:nvSpPr>
        <p:spPr>
          <a:xfrm>
            <a:off x="7816061" y="1861778"/>
            <a:ext cx="963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Transmission </a:t>
            </a:r>
            <a:br>
              <a:rPr lang="en-US" sz="1100" dirty="0"/>
            </a:br>
            <a:r>
              <a:rPr lang="en-US" sz="1100" dirty="0"/>
              <a:t>line</a:t>
            </a:r>
          </a:p>
        </p:txBody>
      </p:sp>
      <p:grpSp>
        <p:nvGrpSpPr>
          <p:cNvPr id="382" name="Groupe 381"/>
          <p:cNvGrpSpPr/>
          <p:nvPr/>
        </p:nvGrpSpPr>
        <p:grpSpPr>
          <a:xfrm rot="16200000">
            <a:off x="7105184" y="3104736"/>
            <a:ext cx="804481" cy="216024"/>
            <a:chOff x="5754098" y="5561539"/>
            <a:chExt cx="804481" cy="216024"/>
          </a:xfrm>
        </p:grpSpPr>
        <p:sp>
          <p:nvSpPr>
            <p:cNvPr id="383" name="Rectangle 60"/>
            <p:cNvSpPr/>
            <p:nvPr/>
          </p:nvSpPr>
          <p:spPr>
            <a:xfrm>
              <a:off x="5805217" y="5561539"/>
              <a:ext cx="753362" cy="216024"/>
            </a:xfrm>
            <a:custGeom>
              <a:avLst/>
              <a:gdLst>
                <a:gd name="connsiteX0" fmla="*/ 0 w 699190"/>
                <a:gd name="connsiteY0" fmla="*/ 0 h 216024"/>
                <a:gd name="connsiteX1" fmla="*/ 699190 w 699190"/>
                <a:gd name="connsiteY1" fmla="*/ 0 h 216024"/>
                <a:gd name="connsiteX2" fmla="*/ 699190 w 699190"/>
                <a:gd name="connsiteY2" fmla="*/ 216024 h 216024"/>
                <a:gd name="connsiteX3" fmla="*/ 0 w 699190"/>
                <a:gd name="connsiteY3" fmla="*/ 216024 h 216024"/>
                <a:gd name="connsiteX4" fmla="*/ 0 w 699190"/>
                <a:gd name="connsiteY4" fmla="*/ 0 h 216024"/>
                <a:gd name="connsiteX0" fmla="*/ 0 w 699939"/>
                <a:gd name="connsiteY0" fmla="*/ 0 h 216024"/>
                <a:gd name="connsiteX1" fmla="*/ 699190 w 699939"/>
                <a:gd name="connsiteY1" fmla="*/ 0 h 216024"/>
                <a:gd name="connsiteX2" fmla="*/ 699939 w 699939"/>
                <a:gd name="connsiteY2" fmla="*/ 109721 h 216024"/>
                <a:gd name="connsiteX3" fmla="*/ 699190 w 699939"/>
                <a:gd name="connsiteY3" fmla="*/ 216024 h 216024"/>
                <a:gd name="connsiteX4" fmla="*/ 0 w 699939"/>
                <a:gd name="connsiteY4" fmla="*/ 216024 h 216024"/>
                <a:gd name="connsiteX5" fmla="*/ 0 w 699939"/>
                <a:gd name="connsiteY5" fmla="*/ 0 h 216024"/>
                <a:gd name="connsiteX0" fmla="*/ 0 w 753279"/>
                <a:gd name="connsiteY0" fmla="*/ 0 h 216024"/>
                <a:gd name="connsiteX1" fmla="*/ 699190 w 753279"/>
                <a:gd name="connsiteY1" fmla="*/ 0 h 216024"/>
                <a:gd name="connsiteX2" fmla="*/ 753279 w 753279"/>
                <a:gd name="connsiteY2" fmla="*/ 113531 h 216024"/>
                <a:gd name="connsiteX3" fmla="*/ 699190 w 753279"/>
                <a:gd name="connsiteY3" fmla="*/ 216024 h 216024"/>
                <a:gd name="connsiteX4" fmla="*/ 0 w 753279"/>
                <a:gd name="connsiteY4" fmla="*/ 216024 h 216024"/>
                <a:gd name="connsiteX5" fmla="*/ 0 w 753279"/>
                <a:gd name="connsiteY5" fmla="*/ 0 h 216024"/>
                <a:gd name="connsiteX0" fmla="*/ 0 w 753315"/>
                <a:gd name="connsiteY0" fmla="*/ 0 h 216024"/>
                <a:gd name="connsiteX1" fmla="*/ 699190 w 753315"/>
                <a:gd name="connsiteY1" fmla="*/ 0 h 216024"/>
                <a:gd name="connsiteX2" fmla="*/ 753279 w 753315"/>
                <a:gd name="connsiteY2" fmla="*/ 113531 h 216024"/>
                <a:gd name="connsiteX3" fmla="*/ 699190 w 753315"/>
                <a:gd name="connsiteY3" fmla="*/ 216024 h 216024"/>
                <a:gd name="connsiteX4" fmla="*/ 0 w 753315"/>
                <a:gd name="connsiteY4" fmla="*/ 216024 h 216024"/>
                <a:gd name="connsiteX5" fmla="*/ 0 w 753315"/>
                <a:gd name="connsiteY5" fmla="*/ 0 h 216024"/>
                <a:gd name="connsiteX0" fmla="*/ 0 w 753315"/>
                <a:gd name="connsiteY0" fmla="*/ 0 h 216024"/>
                <a:gd name="connsiteX1" fmla="*/ 699190 w 753315"/>
                <a:gd name="connsiteY1" fmla="*/ 0 h 216024"/>
                <a:gd name="connsiteX2" fmla="*/ 753279 w 753315"/>
                <a:gd name="connsiteY2" fmla="*/ 113531 h 216024"/>
                <a:gd name="connsiteX3" fmla="*/ 699190 w 753315"/>
                <a:gd name="connsiteY3" fmla="*/ 216024 h 216024"/>
                <a:gd name="connsiteX4" fmla="*/ 0 w 753315"/>
                <a:gd name="connsiteY4" fmla="*/ 216024 h 216024"/>
                <a:gd name="connsiteX5" fmla="*/ 0 w 753315"/>
                <a:gd name="connsiteY5" fmla="*/ 0 h 216024"/>
                <a:gd name="connsiteX0" fmla="*/ 0 w 753356"/>
                <a:gd name="connsiteY0" fmla="*/ 0 h 216024"/>
                <a:gd name="connsiteX1" fmla="*/ 699190 w 753356"/>
                <a:gd name="connsiteY1" fmla="*/ 0 h 216024"/>
                <a:gd name="connsiteX2" fmla="*/ 753279 w 753356"/>
                <a:gd name="connsiteY2" fmla="*/ 113531 h 216024"/>
                <a:gd name="connsiteX3" fmla="*/ 699190 w 753356"/>
                <a:gd name="connsiteY3" fmla="*/ 216024 h 216024"/>
                <a:gd name="connsiteX4" fmla="*/ 0 w 753356"/>
                <a:gd name="connsiteY4" fmla="*/ 216024 h 216024"/>
                <a:gd name="connsiteX5" fmla="*/ 0 w 753356"/>
                <a:gd name="connsiteY5" fmla="*/ 0 h 216024"/>
                <a:gd name="connsiteX0" fmla="*/ 0 w 753362"/>
                <a:gd name="connsiteY0" fmla="*/ 0 h 216024"/>
                <a:gd name="connsiteX1" fmla="*/ 699190 w 753362"/>
                <a:gd name="connsiteY1" fmla="*/ 0 h 216024"/>
                <a:gd name="connsiteX2" fmla="*/ 753279 w 753362"/>
                <a:gd name="connsiteY2" fmla="*/ 113531 h 216024"/>
                <a:gd name="connsiteX3" fmla="*/ 699190 w 753362"/>
                <a:gd name="connsiteY3" fmla="*/ 216024 h 216024"/>
                <a:gd name="connsiteX4" fmla="*/ 0 w 753362"/>
                <a:gd name="connsiteY4" fmla="*/ 216024 h 216024"/>
                <a:gd name="connsiteX5" fmla="*/ 0 w 753362"/>
                <a:gd name="connsiteY5" fmla="*/ 0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3362" h="216024">
                  <a:moveTo>
                    <a:pt x="0" y="0"/>
                  </a:moveTo>
                  <a:lnTo>
                    <a:pt x="699190" y="0"/>
                  </a:lnTo>
                  <a:cubicBezTo>
                    <a:pt x="731825" y="28954"/>
                    <a:pt x="754934" y="23617"/>
                    <a:pt x="753279" y="113531"/>
                  </a:cubicBezTo>
                  <a:cubicBezTo>
                    <a:pt x="754934" y="188970"/>
                    <a:pt x="729920" y="195830"/>
                    <a:pt x="699190" y="216024"/>
                  </a:cubicBezTo>
                  <a:lnTo>
                    <a:pt x="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4" name="Ellipse 383"/>
            <p:cNvSpPr/>
            <p:nvPr/>
          </p:nvSpPr>
          <p:spPr>
            <a:xfrm>
              <a:off x="5754098" y="5561539"/>
              <a:ext cx="102236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85" name="Group 208"/>
          <p:cNvGrpSpPr>
            <a:grpSpLocks/>
          </p:cNvGrpSpPr>
          <p:nvPr/>
        </p:nvGrpSpPr>
        <p:grpSpPr bwMode="auto">
          <a:xfrm>
            <a:off x="7434756" y="3858322"/>
            <a:ext cx="165393" cy="149110"/>
            <a:chOff x="304800" y="1600994"/>
            <a:chExt cx="457200" cy="229394"/>
          </a:xfrm>
        </p:grpSpPr>
        <p:cxnSp>
          <p:nvCxnSpPr>
            <p:cNvPr id="386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0" name="Straight Connector 195"/>
          <p:cNvCxnSpPr>
            <a:endCxn id="383" idx="2"/>
          </p:cNvCxnSpPr>
          <p:nvPr/>
        </p:nvCxnSpPr>
        <p:spPr bwMode="auto">
          <a:xfrm>
            <a:off x="7507037" y="2432432"/>
            <a:ext cx="5907" cy="378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195"/>
          <p:cNvCxnSpPr/>
          <p:nvPr/>
        </p:nvCxnSpPr>
        <p:spPr bwMode="auto">
          <a:xfrm>
            <a:off x="7510219" y="3563869"/>
            <a:ext cx="10942" cy="306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ZoneTexte 391"/>
          <p:cNvSpPr txBox="1"/>
          <p:nvPr/>
        </p:nvSpPr>
        <p:spPr>
          <a:xfrm>
            <a:off x="7631602" y="2996256"/>
            <a:ext cx="6270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Service </a:t>
            </a:r>
          </a:p>
          <a:p>
            <a:pPr algn="ctr"/>
            <a:r>
              <a:rPr lang="en-US" sz="1100" dirty="0"/>
              <a:t>stub</a:t>
            </a:r>
          </a:p>
        </p:txBody>
      </p:sp>
      <p:cxnSp>
        <p:nvCxnSpPr>
          <p:cNvPr id="393" name="Connecteur droit avec flèche 392"/>
          <p:cNvCxnSpPr/>
          <p:nvPr/>
        </p:nvCxnSpPr>
        <p:spPr>
          <a:xfrm flipV="1">
            <a:off x="3775073" y="1976524"/>
            <a:ext cx="298614" cy="3357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eur droit avec flèche 393"/>
          <p:cNvCxnSpPr/>
          <p:nvPr/>
        </p:nvCxnSpPr>
        <p:spPr>
          <a:xfrm flipV="1">
            <a:off x="3743368" y="2551677"/>
            <a:ext cx="330319" cy="3913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95"/>
          <p:cNvCxnSpPr/>
          <p:nvPr/>
        </p:nvCxnSpPr>
        <p:spPr bwMode="auto">
          <a:xfrm flipH="1">
            <a:off x="4180492" y="4586265"/>
            <a:ext cx="457205" cy="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95"/>
          <p:cNvCxnSpPr/>
          <p:nvPr/>
        </p:nvCxnSpPr>
        <p:spPr bwMode="auto">
          <a:xfrm flipH="1">
            <a:off x="4180491" y="5171127"/>
            <a:ext cx="4646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lipse 131"/>
          <p:cNvSpPr/>
          <p:nvPr/>
        </p:nvSpPr>
        <p:spPr>
          <a:xfrm>
            <a:off x="8955127" y="4757094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3" name="Straight Connector 195"/>
          <p:cNvCxnSpPr/>
          <p:nvPr/>
        </p:nvCxnSpPr>
        <p:spPr bwMode="auto">
          <a:xfrm flipH="1">
            <a:off x="5735470" y="4862174"/>
            <a:ext cx="437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95"/>
          <p:cNvCxnSpPr/>
          <p:nvPr/>
        </p:nvCxnSpPr>
        <p:spPr bwMode="auto">
          <a:xfrm flipH="1">
            <a:off x="6599566" y="4862174"/>
            <a:ext cx="437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25"/>
          <p:cNvGrpSpPr>
            <a:grpSpLocks/>
          </p:cNvGrpSpPr>
          <p:nvPr/>
        </p:nvGrpSpPr>
        <p:grpSpPr bwMode="auto">
          <a:xfrm>
            <a:off x="3658202" y="4433433"/>
            <a:ext cx="533400" cy="304800"/>
            <a:chOff x="3962400" y="1219994"/>
            <a:chExt cx="533400" cy="304800"/>
          </a:xfrm>
        </p:grpSpPr>
        <p:cxnSp>
          <p:nvCxnSpPr>
            <p:cNvPr id="250" name="Straight Connector 116"/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117"/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118"/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119"/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25"/>
          <p:cNvGrpSpPr>
            <a:grpSpLocks/>
          </p:cNvGrpSpPr>
          <p:nvPr/>
        </p:nvGrpSpPr>
        <p:grpSpPr bwMode="auto">
          <a:xfrm>
            <a:off x="3658202" y="5020314"/>
            <a:ext cx="533400" cy="304800"/>
            <a:chOff x="3962400" y="1219994"/>
            <a:chExt cx="533400" cy="304800"/>
          </a:xfrm>
        </p:grpSpPr>
        <p:cxnSp>
          <p:nvCxnSpPr>
            <p:cNvPr id="240" name="Straight Connector 116"/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117"/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118"/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119"/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95"/>
          <p:cNvCxnSpPr/>
          <p:nvPr/>
        </p:nvCxnSpPr>
        <p:spPr bwMode="auto">
          <a:xfrm flipH="1">
            <a:off x="3017043" y="4586264"/>
            <a:ext cx="659389" cy="4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95"/>
          <p:cNvCxnSpPr/>
          <p:nvPr/>
        </p:nvCxnSpPr>
        <p:spPr bwMode="auto">
          <a:xfrm flipH="1">
            <a:off x="3017043" y="5171127"/>
            <a:ext cx="659389" cy="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95"/>
          <p:cNvCxnSpPr/>
          <p:nvPr/>
        </p:nvCxnSpPr>
        <p:spPr bwMode="auto">
          <a:xfrm flipV="1">
            <a:off x="4637696" y="4589010"/>
            <a:ext cx="0" cy="58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95"/>
          <p:cNvCxnSpPr/>
          <p:nvPr/>
        </p:nvCxnSpPr>
        <p:spPr bwMode="auto">
          <a:xfrm flipH="1">
            <a:off x="4637696" y="4870864"/>
            <a:ext cx="347466" cy="2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/>
          <p:cNvSpPr txBox="1"/>
          <p:nvPr/>
        </p:nvSpPr>
        <p:spPr>
          <a:xfrm>
            <a:off x="3573050" y="392239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</a:p>
        </p:txBody>
      </p:sp>
      <p:sp>
        <p:nvSpPr>
          <p:cNvPr id="144" name="ZoneTexte 143"/>
          <p:cNvSpPr txBox="1"/>
          <p:nvPr/>
        </p:nvSpPr>
        <p:spPr>
          <a:xfrm>
            <a:off x="3573050" y="548285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</a:p>
        </p:txBody>
      </p:sp>
      <p:sp>
        <p:nvSpPr>
          <p:cNvPr id="147" name="Rectangle 60"/>
          <p:cNvSpPr/>
          <p:nvPr/>
        </p:nvSpPr>
        <p:spPr>
          <a:xfrm>
            <a:off x="5036281" y="4751685"/>
            <a:ext cx="753362" cy="216024"/>
          </a:xfrm>
          <a:custGeom>
            <a:avLst/>
            <a:gdLst>
              <a:gd name="connsiteX0" fmla="*/ 0 w 699190"/>
              <a:gd name="connsiteY0" fmla="*/ 0 h 216024"/>
              <a:gd name="connsiteX1" fmla="*/ 699190 w 699190"/>
              <a:gd name="connsiteY1" fmla="*/ 0 h 216024"/>
              <a:gd name="connsiteX2" fmla="*/ 699190 w 699190"/>
              <a:gd name="connsiteY2" fmla="*/ 216024 h 216024"/>
              <a:gd name="connsiteX3" fmla="*/ 0 w 699190"/>
              <a:gd name="connsiteY3" fmla="*/ 216024 h 216024"/>
              <a:gd name="connsiteX4" fmla="*/ 0 w 699190"/>
              <a:gd name="connsiteY4" fmla="*/ 0 h 216024"/>
              <a:gd name="connsiteX0" fmla="*/ 0 w 699939"/>
              <a:gd name="connsiteY0" fmla="*/ 0 h 216024"/>
              <a:gd name="connsiteX1" fmla="*/ 699190 w 699939"/>
              <a:gd name="connsiteY1" fmla="*/ 0 h 216024"/>
              <a:gd name="connsiteX2" fmla="*/ 699939 w 699939"/>
              <a:gd name="connsiteY2" fmla="*/ 109721 h 216024"/>
              <a:gd name="connsiteX3" fmla="*/ 699190 w 699939"/>
              <a:gd name="connsiteY3" fmla="*/ 216024 h 216024"/>
              <a:gd name="connsiteX4" fmla="*/ 0 w 699939"/>
              <a:gd name="connsiteY4" fmla="*/ 216024 h 216024"/>
              <a:gd name="connsiteX5" fmla="*/ 0 w 699939"/>
              <a:gd name="connsiteY5" fmla="*/ 0 h 216024"/>
              <a:gd name="connsiteX0" fmla="*/ 0 w 753279"/>
              <a:gd name="connsiteY0" fmla="*/ 0 h 216024"/>
              <a:gd name="connsiteX1" fmla="*/ 699190 w 753279"/>
              <a:gd name="connsiteY1" fmla="*/ 0 h 216024"/>
              <a:gd name="connsiteX2" fmla="*/ 753279 w 753279"/>
              <a:gd name="connsiteY2" fmla="*/ 113531 h 216024"/>
              <a:gd name="connsiteX3" fmla="*/ 699190 w 753279"/>
              <a:gd name="connsiteY3" fmla="*/ 216024 h 216024"/>
              <a:gd name="connsiteX4" fmla="*/ 0 w 753279"/>
              <a:gd name="connsiteY4" fmla="*/ 216024 h 216024"/>
              <a:gd name="connsiteX5" fmla="*/ 0 w 753279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56"/>
              <a:gd name="connsiteY0" fmla="*/ 0 h 216024"/>
              <a:gd name="connsiteX1" fmla="*/ 699190 w 753356"/>
              <a:gd name="connsiteY1" fmla="*/ 0 h 216024"/>
              <a:gd name="connsiteX2" fmla="*/ 753279 w 753356"/>
              <a:gd name="connsiteY2" fmla="*/ 113531 h 216024"/>
              <a:gd name="connsiteX3" fmla="*/ 699190 w 753356"/>
              <a:gd name="connsiteY3" fmla="*/ 216024 h 216024"/>
              <a:gd name="connsiteX4" fmla="*/ 0 w 753356"/>
              <a:gd name="connsiteY4" fmla="*/ 216024 h 216024"/>
              <a:gd name="connsiteX5" fmla="*/ 0 w 753356"/>
              <a:gd name="connsiteY5" fmla="*/ 0 h 216024"/>
              <a:gd name="connsiteX0" fmla="*/ 0 w 753362"/>
              <a:gd name="connsiteY0" fmla="*/ 0 h 216024"/>
              <a:gd name="connsiteX1" fmla="*/ 699190 w 753362"/>
              <a:gd name="connsiteY1" fmla="*/ 0 h 216024"/>
              <a:gd name="connsiteX2" fmla="*/ 753279 w 753362"/>
              <a:gd name="connsiteY2" fmla="*/ 113531 h 216024"/>
              <a:gd name="connsiteX3" fmla="*/ 699190 w 753362"/>
              <a:gd name="connsiteY3" fmla="*/ 216024 h 216024"/>
              <a:gd name="connsiteX4" fmla="*/ 0 w 753362"/>
              <a:gd name="connsiteY4" fmla="*/ 216024 h 216024"/>
              <a:gd name="connsiteX5" fmla="*/ 0 w 753362"/>
              <a:gd name="connsiteY5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362" h="216024">
                <a:moveTo>
                  <a:pt x="0" y="0"/>
                </a:moveTo>
                <a:lnTo>
                  <a:pt x="699190" y="0"/>
                </a:lnTo>
                <a:cubicBezTo>
                  <a:pt x="731825" y="28954"/>
                  <a:pt x="754934" y="23617"/>
                  <a:pt x="753279" y="113531"/>
                </a:cubicBezTo>
                <a:cubicBezTo>
                  <a:pt x="754934" y="188970"/>
                  <a:pt x="729920" y="195830"/>
                  <a:pt x="699190" y="216024"/>
                </a:cubicBez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8" name="Ellipse 147"/>
          <p:cNvSpPr/>
          <p:nvPr/>
        </p:nvSpPr>
        <p:spPr>
          <a:xfrm>
            <a:off x="4985162" y="4751685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9" name="Rectangle 60"/>
          <p:cNvSpPr/>
          <p:nvPr/>
        </p:nvSpPr>
        <p:spPr>
          <a:xfrm>
            <a:off x="5990220" y="4742996"/>
            <a:ext cx="753362" cy="216024"/>
          </a:xfrm>
          <a:custGeom>
            <a:avLst/>
            <a:gdLst>
              <a:gd name="connsiteX0" fmla="*/ 0 w 699190"/>
              <a:gd name="connsiteY0" fmla="*/ 0 h 216024"/>
              <a:gd name="connsiteX1" fmla="*/ 699190 w 699190"/>
              <a:gd name="connsiteY1" fmla="*/ 0 h 216024"/>
              <a:gd name="connsiteX2" fmla="*/ 699190 w 699190"/>
              <a:gd name="connsiteY2" fmla="*/ 216024 h 216024"/>
              <a:gd name="connsiteX3" fmla="*/ 0 w 699190"/>
              <a:gd name="connsiteY3" fmla="*/ 216024 h 216024"/>
              <a:gd name="connsiteX4" fmla="*/ 0 w 699190"/>
              <a:gd name="connsiteY4" fmla="*/ 0 h 216024"/>
              <a:gd name="connsiteX0" fmla="*/ 0 w 699939"/>
              <a:gd name="connsiteY0" fmla="*/ 0 h 216024"/>
              <a:gd name="connsiteX1" fmla="*/ 699190 w 699939"/>
              <a:gd name="connsiteY1" fmla="*/ 0 h 216024"/>
              <a:gd name="connsiteX2" fmla="*/ 699939 w 699939"/>
              <a:gd name="connsiteY2" fmla="*/ 109721 h 216024"/>
              <a:gd name="connsiteX3" fmla="*/ 699190 w 699939"/>
              <a:gd name="connsiteY3" fmla="*/ 216024 h 216024"/>
              <a:gd name="connsiteX4" fmla="*/ 0 w 699939"/>
              <a:gd name="connsiteY4" fmla="*/ 216024 h 216024"/>
              <a:gd name="connsiteX5" fmla="*/ 0 w 699939"/>
              <a:gd name="connsiteY5" fmla="*/ 0 h 216024"/>
              <a:gd name="connsiteX0" fmla="*/ 0 w 753279"/>
              <a:gd name="connsiteY0" fmla="*/ 0 h 216024"/>
              <a:gd name="connsiteX1" fmla="*/ 699190 w 753279"/>
              <a:gd name="connsiteY1" fmla="*/ 0 h 216024"/>
              <a:gd name="connsiteX2" fmla="*/ 753279 w 753279"/>
              <a:gd name="connsiteY2" fmla="*/ 113531 h 216024"/>
              <a:gd name="connsiteX3" fmla="*/ 699190 w 753279"/>
              <a:gd name="connsiteY3" fmla="*/ 216024 h 216024"/>
              <a:gd name="connsiteX4" fmla="*/ 0 w 753279"/>
              <a:gd name="connsiteY4" fmla="*/ 216024 h 216024"/>
              <a:gd name="connsiteX5" fmla="*/ 0 w 753279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56"/>
              <a:gd name="connsiteY0" fmla="*/ 0 h 216024"/>
              <a:gd name="connsiteX1" fmla="*/ 699190 w 753356"/>
              <a:gd name="connsiteY1" fmla="*/ 0 h 216024"/>
              <a:gd name="connsiteX2" fmla="*/ 753279 w 753356"/>
              <a:gd name="connsiteY2" fmla="*/ 113531 h 216024"/>
              <a:gd name="connsiteX3" fmla="*/ 699190 w 753356"/>
              <a:gd name="connsiteY3" fmla="*/ 216024 h 216024"/>
              <a:gd name="connsiteX4" fmla="*/ 0 w 753356"/>
              <a:gd name="connsiteY4" fmla="*/ 216024 h 216024"/>
              <a:gd name="connsiteX5" fmla="*/ 0 w 753356"/>
              <a:gd name="connsiteY5" fmla="*/ 0 h 216024"/>
              <a:gd name="connsiteX0" fmla="*/ 0 w 753362"/>
              <a:gd name="connsiteY0" fmla="*/ 0 h 216024"/>
              <a:gd name="connsiteX1" fmla="*/ 699190 w 753362"/>
              <a:gd name="connsiteY1" fmla="*/ 0 h 216024"/>
              <a:gd name="connsiteX2" fmla="*/ 753279 w 753362"/>
              <a:gd name="connsiteY2" fmla="*/ 113531 h 216024"/>
              <a:gd name="connsiteX3" fmla="*/ 699190 w 753362"/>
              <a:gd name="connsiteY3" fmla="*/ 216024 h 216024"/>
              <a:gd name="connsiteX4" fmla="*/ 0 w 753362"/>
              <a:gd name="connsiteY4" fmla="*/ 216024 h 216024"/>
              <a:gd name="connsiteX5" fmla="*/ 0 w 753362"/>
              <a:gd name="connsiteY5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362" h="216024">
                <a:moveTo>
                  <a:pt x="0" y="0"/>
                </a:moveTo>
                <a:lnTo>
                  <a:pt x="699190" y="0"/>
                </a:lnTo>
                <a:cubicBezTo>
                  <a:pt x="731825" y="28954"/>
                  <a:pt x="754934" y="23617"/>
                  <a:pt x="753279" y="113531"/>
                </a:cubicBezTo>
                <a:cubicBezTo>
                  <a:pt x="754934" y="188970"/>
                  <a:pt x="729920" y="195830"/>
                  <a:pt x="699190" y="216024"/>
                </a:cubicBez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0" name="Ellipse 149"/>
          <p:cNvSpPr/>
          <p:nvPr/>
        </p:nvSpPr>
        <p:spPr>
          <a:xfrm>
            <a:off x="5939101" y="4742996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51" name="Straight Connector 195"/>
          <p:cNvCxnSpPr>
            <a:endCxn id="154" idx="2"/>
          </p:cNvCxnSpPr>
          <p:nvPr/>
        </p:nvCxnSpPr>
        <p:spPr bwMode="auto">
          <a:xfrm flipH="1" flipV="1">
            <a:off x="7285722" y="4867122"/>
            <a:ext cx="1119956" cy="13741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60"/>
          <p:cNvSpPr/>
          <p:nvPr/>
        </p:nvSpPr>
        <p:spPr>
          <a:xfrm>
            <a:off x="7103622" y="4751685"/>
            <a:ext cx="182102" cy="216024"/>
          </a:xfrm>
          <a:custGeom>
            <a:avLst/>
            <a:gdLst>
              <a:gd name="connsiteX0" fmla="*/ 0 w 699190"/>
              <a:gd name="connsiteY0" fmla="*/ 0 h 216024"/>
              <a:gd name="connsiteX1" fmla="*/ 699190 w 699190"/>
              <a:gd name="connsiteY1" fmla="*/ 0 h 216024"/>
              <a:gd name="connsiteX2" fmla="*/ 699190 w 699190"/>
              <a:gd name="connsiteY2" fmla="*/ 216024 h 216024"/>
              <a:gd name="connsiteX3" fmla="*/ 0 w 699190"/>
              <a:gd name="connsiteY3" fmla="*/ 216024 h 216024"/>
              <a:gd name="connsiteX4" fmla="*/ 0 w 699190"/>
              <a:gd name="connsiteY4" fmla="*/ 0 h 216024"/>
              <a:gd name="connsiteX0" fmla="*/ 0 w 699939"/>
              <a:gd name="connsiteY0" fmla="*/ 0 h 216024"/>
              <a:gd name="connsiteX1" fmla="*/ 699190 w 699939"/>
              <a:gd name="connsiteY1" fmla="*/ 0 h 216024"/>
              <a:gd name="connsiteX2" fmla="*/ 699939 w 699939"/>
              <a:gd name="connsiteY2" fmla="*/ 109721 h 216024"/>
              <a:gd name="connsiteX3" fmla="*/ 699190 w 699939"/>
              <a:gd name="connsiteY3" fmla="*/ 216024 h 216024"/>
              <a:gd name="connsiteX4" fmla="*/ 0 w 699939"/>
              <a:gd name="connsiteY4" fmla="*/ 216024 h 216024"/>
              <a:gd name="connsiteX5" fmla="*/ 0 w 699939"/>
              <a:gd name="connsiteY5" fmla="*/ 0 h 216024"/>
              <a:gd name="connsiteX0" fmla="*/ 0 w 753279"/>
              <a:gd name="connsiteY0" fmla="*/ 0 h 216024"/>
              <a:gd name="connsiteX1" fmla="*/ 699190 w 753279"/>
              <a:gd name="connsiteY1" fmla="*/ 0 h 216024"/>
              <a:gd name="connsiteX2" fmla="*/ 753279 w 753279"/>
              <a:gd name="connsiteY2" fmla="*/ 113531 h 216024"/>
              <a:gd name="connsiteX3" fmla="*/ 699190 w 753279"/>
              <a:gd name="connsiteY3" fmla="*/ 216024 h 216024"/>
              <a:gd name="connsiteX4" fmla="*/ 0 w 753279"/>
              <a:gd name="connsiteY4" fmla="*/ 216024 h 216024"/>
              <a:gd name="connsiteX5" fmla="*/ 0 w 753279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56"/>
              <a:gd name="connsiteY0" fmla="*/ 0 h 216024"/>
              <a:gd name="connsiteX1" fmla="*/ 699190 w 753356"/>
              <a:gd name="connsiteY1" fmla="*/ 0 h 216024"/>
              <a:gd name="connsiteX2" fmla="*/ 753279 w 753356"/>
              <a:gd name="connsiteY2" fmla="*/ 113531 h 216024"/>
              <a:gd name="connsiteX3" fmla="*/ 699190 w 753356"/>
              <a:gd name="connsiteY3" fmla="*/ 216024 h 216024"/>
              <a:gd name="connsiteX4" fmla="*/ 0 w 753356"/>
              <a:gd name="connsiteY4" fmla="*/ 216024 h 216024"/>
              <a:gd name="connsiteX5" fmla="*/ 0 w 753356"/>
              <a:gd name="connsiteY5" fmla="*/ 0 h 216024"/>
              <a:gd name="connsiteX0" fmla="*/ 0 w 753362"/>
              <a:gd name="connsiteY0" fmla="*/ 0 h 216024"/>
              <a:gd name="connsiteX1" fmla="*/ 699190 w 753362"/>
              <a:gd name="connsiteY1" fmla="*/ 0 h 216024"/>
              <a:gd name="connsiteX2" fmla="*/ 753279 w 753362"/>
              <a:gd name="connsiteY2" fmla="*/ 113531 h 216024"/>
              <a:gd name="connsiteX3" fmla="*/ 699190 w 753362"/>
              <a:gd name="connsiteY3" fmla="*/ 216024 h 216024"/>
              <a:gd name="connsiteX4" fmla="*/ 0 w 753362"/>
              <a:gd name="connsiteY4" fmla="*/ 216024 h 216024"/>
              <a:gd name="connsiteX5" fmla="*/ 0 w 753362"/>
              <a:gd name="connsiteY5" fmla="*/ 0 h 216024"/>
              <a:gd name="connsiteX0" fmla="*/ 0 w 952594"/>
              <a:gd name="connsiteY0" fmla="*/ 0 h 216024"/>
              <a:gd name="connsiteX1" fmla="*/ 699190 w 952594"/>
              <a:gd name="connsiteY1" fmla="*/ 0 h 216024"/>
              <a:gd name="connsiteX2" fmla="*/ 952583 w 952594"/>
              <a:gd name="connsiteY2" fmla="*/ 115436 h 216024"/>
              <a:gd name="connsiteX3" fmla="*/ 699190 w 952594"/>
              <a:gd name="connsiteY3" fmla="*/ 216024 h 216024"/>
              <a:gd name="connsiteX4" fmla="*/ 0 w 952594"/>
              <a:gd name="connsiteY4" fmla="*/ 216024 h 216024"/>
              <a:gd name="connsiteX5" fmla="*/ 0 w 952594"/>
              <a:gd name="connsiteY5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2594" h="216024">
                <a:moveTo>
                  <a:pt x="0" y="0"/>
                </a:moveTo>
                <a:lnTo>
                  <a:pt x="699190" y="0"/>
                </a:lnTo>
                <a:cubicBezTo>
                  <a:pt x="731825" y="28954"/>
                  <a:pt x="954238" y="25522"/>
                  <a:pt x="952583" y="115436"/>
                </a:cubicBezTo>
                <a:cubicBezTo>
                  <a:pt x="954238" y="190875"/>
                  <a:pt x="729920" y="195830"/>
                  <a:pt x="699190" y="216024"/>
                </a:cubicBez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Ellipse 154"/>
          <p:cNvSpPr/>
          <p:nvPr/>
        </p:nvSpPr>
        <p:spPr>
          <a:xfrm>
            <a:off x="7052503" y="4751685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6" name="ZoneTexte 155"/>
          <p:cNvSpPr txBox="1"/>
          <p:nvPr/>
        </p:nvSpPr>
        <p:spPr>
          <a:xfrm>
            <a:off x="6717791" y="4384990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feedthrough</a:t>
            </a:r>
          </a:p>
        </p:txBody>
      </p:sp>
      <p:grpSp>
        <p:nvGrpSpPr>
          <p:cNvPr id="157" name="Group 208"/>
          <p:cNvGrpSpPr>
            <a:grpSpLocks/>
          </p:cNvGrpSpPr>
          <p:nvPr/>
        </p:nvGrpSpPr>
        <p:grpSpPr bwMode="auto">
          <a:xfrm>
            <a:off x="4951406" y="4967709"/>
            <a:ext cx="165393" cy="149110"/>
            <a:chOff x="304800" y="1600994"/>
            <a:chExt cx="457200" cy="229394"/>
          </a:xfrm>
        </p:grpSpPr>
        <p:cxnSp>
          <p:nvCxnSpPr>
            <p:cNvPr id="228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208"/>
          <p:cNvGrpSpPr>
            <a:grpSpLocks/>
          </p:cNvGrpSpPr>
          <p:nvPr/>
        </p:nvGrpSpPr>
        <p:grpSpPr bwMode="auto">
          <a:xfrm>
            <a:off x="5907523" y="4960111"/>
            <a:ext cx="165393" cy="149110"/>
            <a:chOff x="304800" y="1600994"/>
            <a:chExt cx="457200" cy="229394"/>
          </a:xfrm>
        </p:grpSpPr>
        <p:cxnSp>
          <p:nvCxnSpPr>
            <p:cNvPr id="224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208"/>
          <p:cNvGrpSpPr>
            <a:grpSpLocks/>
          </p:cNvGrpSpPr>
          <p:nvPr/>
        </p:nvGrpSpPr>
        <p:grpSpPr bwMode="auto">
          <a:xfrm>
            <a:off x="5652774" y="4970388"/>
            <a:ext cx="165393" cy="149110"/>
            <a:chOff x="304800" y="1600994"/>
            <a:chExt cx="457200" cy="229394"/>
          </a:xfrm>
        </p:grpSpPr>
        <p:cxnSp>
          <p:nvCxnSpPr>
            <p:cNvPr id="220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208"/>
          <p:cNvGrpSpPr>
            <a:grpSpLocks/>
          </p:cNvGrpSpPr>
          <p:nvPr/>
        </p:nvGrpSpPr>
        <p:grpSpPr bwMode="auto">
          <a:xfrm>
            <a:off x="6599567" y="4976987"/>
            <a:ext cx="165393" cy="149110"/>
            <a:chOff x="304800" y="1600994"/>
            <a:chExt cx="457200" cy="229394"/>
          </a:xfrm>
        </p:grpSpPr>
        <p:cxnSp>
          <p:nvCxnSpPr>
            <p:cNvPr id="216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208"/>
          <p:cNvGrpSpPr>
            <a:grpSpLocks/>
          </p:cNvGrpSpPr>
          <p:nvPr/>
        </p:nvGrpSpPr>
        <p:grpSpPr bwMode="auto">
          <a:xfrm>
            <a:off x="6989347" y="4973118"/>
            <a:ext cx="165393" cy="149110"/>
            <a:chOff x="304800" y="1600994"/>
            <a:chExt cx="457200" cy="229394"/>
          </a:xfrm>
        </p:grpSpPr>
        <p:cxnSp>
          <p:nvCxnSpPr>
            <p:cNvPr id="212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208"/>
          <p:cNvGrpSpPr>
            <a:grpSpLocks/>
          </p:cNvGrpSpPr>
          <p:nvPr/>
        </p:nvGrpSpPr>
        <p:grpSpPr bwMode="auto">
          <a:xfrm>
            <a:off x="7154740" y="4973118"/>
            <a:ext cx="165393" cy="149110"/>
            <a:chOff x="304800" y="1600994"/>
            <a:chExt cx="457200" cy="229394"/>
          </a:xfrm>
        </p:grpSpPr>
        <p:cxnSp>
          <p:nvCxnSpPr>
            <p:cNvPr id="208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ZoneTexte 162"/>
          <p:cNvSpPr txBox="1"/>
          <p:nvPr/>
        </p:nvSpPr>
        <p:spPr>
          <a:xfrm>
            <a:off x="5036539" y="5247380"/>
            <a:ext cx="1540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2 quarter lines </a:t>
            </a:r>
            <a:br>
              <a:rPr lang="en-US" sz="1100" dirty="0"/>
            </a:br>
            <a:r>
              <a:rPr lang="en-US" sz="1100" dirty="0"/>
              <a:t>impedance transformer</a:t>
            </a:r>
          </a:p>
        </p:txBody>
      </p:sp>
      <p:sp>
        <p:nvSpPr>
          <p:cNvPr id="164" name="Rectangle 60"/>
          <p:cNvSpPr/>
          <p:nvPr/>
        </p:nvSpPr>
        <p:spPr>
          <a:xfrm>
            <a:off x="7499939" y="4758606"/>
            <a:ext cx="1682635" cy="216024"/>
          </a:xfrm>
          <a:custGeom>
            <a:avLst/>
            <a:gdLst>
              <a:gd name="connsiteX0" fmla="*/ 0 w 699190"/>
              <a:gd name="connsiteY0" fmla="*/ 0 h 216024"/>
              <a:gd name="connsiteX1" fmla="*/ 699190 w 699190"/>
              <a:gd name="connsiteY1" fmla="*/ 0 h 216024"/>
              <a:gd name="connsiteX2" fmla="*/ 699190 w 699190"/>
              <a:gd name="connsiteY2" fmla="*/ 216024 h 216024"/>
              <a:gd name="connsiteX3" fmla="*/ 0 w 699190"/>
              <a:gd name="connsiteY3" fmla="*/ 216024 h 216024"/>
              <a:gd name="connsiteX4" fmla="*/ 0 w 699190"/>
              <a:gd name="connsiteY4" fmla="*/ 0 h 216024"/>
              <a:gd name="connsiteX0" fmla="*/ 0 w 699939"/>
              <a:gd name="connsiteY0" fmla="*/ 0 h 216024"/>
              <a:gd name="connsiteX1" fmla="*/ 699190 w 699939"/>
              <a:gd name="connsiteY1" fmla="*/ 0 h 216024"/>
              <a:gd name="connsiteX2" fmla="*/ 699939 w 699939"/>
              <a:gd name="connsiteY2" fmla="*/ 109721 h 216024"/>
              <a:gd name="connsiteX3" fmla="*/ 699190 w 699939"/>
              <a:gd name="connsiteY3" fmla="*/ 216024 h 216024"/>
              <a:gd name="connsiteX4" fmla="*/ 0 w 699939"/>
              <a:gd name="connsiteY4" fmla="*/ 216024 h 216024"/>
              <a:gd name="connsiteX5" fmla="*/ 0 w 699939"/>
              <a:gd name="connsiteY5" fmla="*/ 0 h 216024"/>
              <a:gd name="connsiteX0" fmla="*/ 0 w 753279"/>
              <a:gd name="connsiteY0" fmla="*/ 0 h 216024"/>
              <a:gd name="connsiteX1" fmla="*/ 699190 w 753279"/>
              <a:gd name="connsiteY1" fmla="*/ 0 h 216024"/>
              <a:gd name="connsiteX2" fmla="*/ 753279 w 753279"/>
              <a:gd name="connsiteY2" fmla="*/ 113531 h 216024"/>
              <a:gd name="connsiteX3" fmla="*/ 699190 w 753279"/>
              <a:gd name="connsiteY3" fmla="*/ 216024 h 216024"/>
              <a:gd name="connsiteX4" fmla="*/ 0 w 753279"/>
              <a:gd name="connsiteY4" fmla="*/ 216024 h 216024"/>
              <a:gd name="connsiteX5" fmla="*/ 0 w 753279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56"/>
              <a:gd name="connsiteY0" fmla="*/ 0 h 216024"/>
              <a:gd name="connsiteX1" fmla="*/ 699190 w 753356"/>
              <a:gd name="connsiteY1" fmla="*/ 0 h 216024"/>
              <a:gd name="connsiteX2" fmla="*/ 753279 w 753356"/>
              <a:gd name="connsiteY2" fmla="*/ 113531 h 216024"/>
              <a:gd name="connsiteX3" fmla="*/ 699190 w 753356"/>
              <a:gd name="connsiteY3" fmla="*/ 216024 h 216024"/>
              <a:gd name="connsiteX4" fmla="*/ 0 w 753356"/>
              <a:gd name="connsiteY4" fmla="*/ 216024 h 216024"/>
              <a:gd name="connsiteX5" fmla="*/ 0 w 753356"/>
              <a:gd name="connsiteY5" fmla="*/ 0 h 216024"/>
              <a:gd name="connsiteX0" fmla="*/ 0 w 753362"/>
              <a:gd name="connsiteY0" fmla="*/ 0 h 216024"/>
              <a:gd name="connsiteX1" fmla="*/ 699190 w 753362"/>
              <a:gd name="connsiteY1" fmla="*/ 0 h 216024"/>
              <a:gd name="connsiteX2" fmla="*/ 753279 w 753362"/>
              <a:gd name="connsiteY2" fmla="*/ 113531 h 216024"/>
              <a:gd name="connsiteX3" fmla="*/ 699190 w 753362"/>
              <a:gd name="connsiteY3" fmla="*/ 216024 h 216024"/>
              <a:gd name="connsiteX4" fmla="*/ 0 w 753362"/>
              <a:gd name="connsiteY4" fmla="*/ 216024 h 216024"/>
              <a:gd name="connsiteX5" fmla="*/ 0 w 753362"/>
              <a:gd name="connsiteY5" fmla="*/ 0 h 216024"/>
              <a:gd name="connsiteX0" fmla="*/ 0 w 726606"/>
              <a:gd name="connsiteY0" fmla="*/ 0 h 216024"/>
              <a:gd name="connsiteX1" fmla="*/ 699190 w 726606"/>
              <a:gd name="connsiteY1" fmla="*/ 0 h 216024"/>
              <a:gd name="connsiteX2" fmla="*/ 725360 w 726606"/>
              <a:gd name="connsiteY2" fmla="*/ 113531 h 216024"/>
              <a:gd name="connsiteX3" fmla="*/ 699190 w 726606"/>
              <a:gd name="connsiteY3" fmla="*/ 216024 h 216024"/>
              <a:gd name="connsiteX4" fmla="*/ 0 w 726606"/>
              <a:gd name="connsiteY4" fmla="*/ 216024 h 216024"/>
              <a:gd name="connsiteX5" fmla="*/ 0 w 726606"/>
              <a:gd name="connsiteY5" fmla="*/ 0 h 216024"/>
              <a:gd name="connsiteX0" fmla="*/ 0 w 726606"/>
              <a:gd name="connsiteY0" fmla="*/ 0 h 216024"/>
              <a:gd name="connsiteX1" fmla="*/ 699190 w 726606"/>
              <a:gd name="connsiteY1" fmla="*/ 0 h 216024"/>
              <a:gd name="connsiteX2" fmla="*/ 725360 w 726606"/>
              <a:gd name="connsiteY2" fmla="*/ 113531 h 216024"/>
              <a:gd name="connsiteX3" fmla="*/ 699190 w 726606"/>
              <a:gd name="connsiteY3" fmla="*/ 216024 h 216024"/>
              <a:gd name="connsiteX4" fmla="*/ 0 w 726606"/>
              <a:gd name="connsiteY4" fmla="*/ 216024 h 216024"/>
              <a:gd name="connsiteX5" fmla="*/ 0 w 726606"/>
              <a:gd name="connsiteY5" fmla="*/ 0 h 216024"/>
              <a:gd name="connsiteX0" fmla="*/ 0 w 727002"/>
              <a:gd name="connsiteY0" fmla="*/ 0 h 216024"/>
              <a:gd name="connsiteX1" fmla="*/ 699190 w 727002"/>
              <a:gd name="connsiteY1" fmla="*/ 0 h 216024"/>
              <a:gd name="connsiteX2" fmla="*/ 725360 w 727002"/>
              <a:gd name="connsiteY2" fmla="*/ 113531 h 216024"/>
              <a:gd name="connsiteX3" fmla="*/ 699190 w 727002"/>
              <a:gd name="connsiteY3" fmla="*/ 216024 h 216024"/>
              <a:gd name="connsiteX4" fmla="*/ 0 w 727002"/>
              <a:gd name="connsiteY4" fmla="*/ 216024 h 216024"/>
              <a:gd name="connsiteX5" fmla="*/ 0 w 727002"/>
              <a:gd name="connsiteY5" fmla="*/ 0 h 216024"/>
              <a:gd name="connsiteX0" fmla="*/ 0 w 734934"/>
              <a:gd name="connsiteY0" fmla="*/ 0 h 216024"/>
              <a:gd name="connsiteX1" fmla="*/ 699190 w 734934"/>
              <a:gd name="connsiteY1" fmla="*/ 0 h 216024"/>
              <a:gd name="connsiteX2" fmla="*/ 734366 w 734934"/>
              <a:gd name="connsiteY2" fmla="*/ 113531 h 216024"/>
              <a:gd name="connsiteX3" fmla="*/ 699190 w 734934"/>
              <a:gd name="connsiteY3" fmla="*/ 216024 h 216024"/>
              <a:gd name="connsiteX4" fmla="*/ 0 w 734934"/>
              <a:gd name="connsiteY4" fmla="*/ 216024 h 216024"/>
              <a:gd name="connsiteX5" fmla="*/ 0 w 734934"/>
              <a:gd name="connsiteY5" fmla="*/ 0 h 216024"/>
              <a:gd name="connsiteX0" fmla="*/ 0 w 734433"/>
              <a:gd name="connsiteY0" fmla="*/ 0 h 216024"/>
              <a:gd name="connsiteX1" fmla="*/ 699190 w 734433"/>
              <a:gd name="connsiteY1" fmla="*/ 0 h 216024"/>
              <a:gd name="connsiteX2" fmla="*/ 734366 w 734433"/>
              <a:gd name="connsiteY2" fmla="*/ 113531 h 216024"/>
              <a:gd name="connsiteX3" fmla="*/ 699190 w 734433"/>
              <a:gd name="connsiteY3" fmla="*/ 216024 h 216024"/>
              <a:gd name="connsiteX4" fmla="*/ 0 w 734433"/>
              <a:gd name="connsiteY4" fmla="*/ 216024 h 216024"/>
              <a:gd name="connsiteX5" fmla="*/ 0 w 734433"/>
              <a:gd name="connsiteY5" fmla="*/ 0 h 216024"/>
              <a:gd name="connsiteX0" fmla="*/ 0 w 734366"/>
              <a:gd name="connsiteY0" fmla="*/ 0 h 216024"/>
              <a:gd name="connsiteX1" fmla="*/ 699190 w 734366"/>
              <a:gd name="connsiteY1" fmla="*/ 0 h 216024"/>
              <a:gd name="connsiteX2" fmla="*/ 734366 w 734366"/>
              <a:gd name="connsiteY2" fmla="*/ 113531 h 216024"/>
              <a:gd name="connsiteX3" fmla="*/ 699190 w 734366"/>
              <a:gd name="connsiteY3" fmla="*/ 216024 h 216024"/>
              <a:gd name="connsiteX4" fmla="*/ 0 w 734366"/>
              <a:gd name="connsiteY4" fmla="*/ 216024 h 216024"/>
              <a:gd name="connsiteX5" fmla="*/ 0 w 734366"/>
              <a:gd name="connsiteY5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366" h="216024">
                <a:moveTo>
                  <a:pt x="0" y="0"/>
                </a:moveTo>
                <a:lnTo>
                  <a:pt x="699190" y="0"/>
                </a:lnTo>
                <a:cubicBezTo>
                  <a:pt x="731825" y="28954"/>
                  <a:pt x="734220" y="63622"/>
                  <a:pt x="734366" y="113531"/>
                </a:cubicBezTo>
                <a:cubicBezTo>
                  <a:pt x="729716" y="158490"/>
                  <a:pt x="729920" y="195830"/>
                  <a:pt x="699190" y="216024"/>
                </a:cubicBez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5" name="Ellipse 164"/>
          <p:cNvSpPr/>
          <p:nvPr/>
        </p:nvSpPr>
        <p:spPr>
          <a:xfrm>
            <a:off x="7448820" y="4758606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6" name="Group 208"/>
          <p:cNvGrpSpPr>
            <a:grpSpLocks/>
          </p:cNvGrpSpPr>
          <p:nvPr/>
        </p:nvGrpSpPr>
        <p:grpSpPr bwMode="auto">
          <a:xfrm>
            <a:off x="7415064" y="4974630"/>
            <a:ext cx="165393" cy="149110"/>
            <a:chOff x="304800" y="1600994"/>
            <a:chExt cx="457200" cy="229394"/>
          </a:xfrm>
        </p:grpSpPr>
        <p:cxnSp>
          <p:nvCxnSpPr>
            <p:cNvPr id="204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208"/>
          <p:cNvGrpSpPr>
            <a:grpSpLocks/>
          </p:cNvGrpSpPr>
          <p:nvPr/>
        </p:nvGrpSpPr>
        <p:grpSpPr bwMode="auto">
          <a:xfrm>
            <a:off x="8948139" y="4977309"/>
            <a:ext cx="165393" cy="149110"/>
            <a:chOff x="304800" y="1600994"/>
            <a:chExt cx="457200" cy="229394"/>
          </a:xfrm>
        </p:grpSpPr>
        <p:cxnSp>
          <p:nvCxnSpPr>
            <p:cNvPr id="200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ZoneTexte 167"/>
          <p:cNvSpPr txBox="1"/>
          <p:nvPr/>
        </p:nvSpPr>
        <p:spPr>
          <a:xfrm>
            <a:off x="7967718" y="4713653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30 </a:t>
            </a:r>
            <a:r>
              <a:rPr lang="el-GR" sz="1400" dirty="0"/>
              <a:t>Ω</a:t>
            </a:r>
            <a:endParaRPr lang="en-GB" sz="1400" dirty="0"/>
          </a:p>
        </p:txBody>
      </p:sp>
      <p:sp>
        <p:nvSpPr>
          <p:cNvPr id="169" name="ZoneTexte 168"/>
          <p:cNvSpPr txBox="1"/>
          <p:nvPr/>
        </p:nvSpPr>
        <p:spPr>
          <a:xfrm>
            <a:off x="6167518" y="4683488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Z</a:t>
            </a:r>
            <a:r>
              <a:rPr lang="fr-FR" sz="1400" baseline="-25000" dirty="0"/>
              <a:t>01</a:t>
            </a:r>
            <a:endParaRPr lang="en-GB" sz="1400" baseline="-25000" dirty="0"/>
          </a:p>
        </p:txBody>
      </p:sp>
      <p:sp>
        <p:nvSpPr>
          <p:cNvPr id="170" name="ZoneTexte 169"/>
          <p:cNvSpPr txBox="1"/>
          <p:nvPr/>
        </p:nvSpPr>
        <p:spPr>
          <a:xfrm>
            <a:off x="5206125" y="4684613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Z</a:t>
            </a:r>
            <a:r>
              <a:rPr lang="fr-FR" sz="1400" baseline="-25000" dirty="0"/>
              <a:t>02</a:t>
            </a:r>
            <a:endParaRPr lang="en-GB" sz="1400" baseline="-25000" dirty="0"/>
          </a:p>
        </p:txBody>
      </p:sp>
      <p:sp>
        <p:nvSpPr>
          <p:cNvPr id="174" name="ZoneTexte 173"/>
          <p:cNvSpPr txBox="1"/>
          <p:nvPr/>
        </p:nvSpPr>
        <p:spPr>
          <a:xfrm>
            <a:off x="7766355" y="4319518"/>
            <a:ext cx="963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Transmission </a:t>
            </a:r>
            <a:br>
              <a:rPr lang="en-US" sz="1100" dirty="0"/>
            </a:br>
            <a:r>
              <a:rPr lang="en-US" sz="1100" dirty="0"/>
              <a:t>line</a:t>
            </a:r>
          </a:p>
        </p:txBody>
      </p:sp>
      <p:grpSp>
        <p:nvGrpSpPr>
          <p:cNvPr id="177" name="Groupe 176"/>
          <p:cNvGrpSpPr/>
          <p:nvPr/>
        </p:nvGrpSpPr>
        <p:grpSpPr>
          <a:xfrm rot="16200000">
            <a:off x="6979973" y="5544100"/>
            <a:ext cx="804481" cy="216024"/>
            <a:chOff x="5754098" y="5561539"/>
            <a:chExt cx="804481" cy="216024"/>
          </a:xfrm>
        </p:grpSpPr>
        <p:sp>
          <p:nvSpPr>
            <p:cNvPr id="188" name="Rectangle 60"/>
            <p:cNvSpPr/>
            <p:nvPr/>
          </p:nvSpPr>
          <p:spPr>
            <a:xfrm>
              <a:off x="5805217" y="5561539"/>
              <a:ext cx="753362" cy="216024"/>
            </a:xfrm>
            <a:custGeom>
              <a:avLst/>
              <a:gdLst>
                <a:gd name="connsiteX0" fmla="*/ 0 w 699190"/>
                <a:gd name="connsiteY0" fmla="*/ 0 h 216024"/>
                <a:gd name="connsiteX1" fmla="*/ 699190 w 699190"/>
                <a:gd name="connsiteY1" fmla="*/ 0 h 216024"/>
                <a:gd name="connsiteX2" fmla="*/ 699190 w 699190"/>
                <a:gd name="connsiteY2" fmla="*/ 216024 h 216024"/>
                <a:gd name="connsiteX3" fmla="*/ 0 w 699190"/>
                <a:gd name="connsiteY3" fmla="*/ 216024 h 216024"/>
                <a:gd name="connsiteX4" fmla="*/ 0 w 699190"/>
                <a:gd name="connsiteY4" fmla="*/ 0 h 216024"/>
                <a:gd name="connsiteX0" fmla="*/ 0 w 699939"/>
                <a:gd name="connsiteY0" fmla="*/ 0 h 216024"/>
                <a:gd name="connsiteX1" fmla="*/ 699190 w 699939"/>
                <a:gd name="connsiteY1" fmla="*/ 0 h 216024"/>
                <a:gd name="connsiteX2" fmla="*/ 699939 w 699939"/>
                <a:gd name="connsiteY2" fmla="*/ 109721 h 216024"/>
                <a:gd name="connsiteX3" fmla="*/ 699190 w 699939"/>
                <a:gd name="connsiteY3" fmla="*/ 216024 h 216024"/>
                <a:gd name="connsiteX4" fmla="*/ 0 w 699939"/>
                <a:gd name="connsiteY4" fmla="*/ 216024 h 216024"/>
                <a:gd name="connsiteX5" fmla="*/ 0 w 699939"/>
                <a:gd name="connsiteY5" fmla="*/ 0 h 216024"/>
                <a:gd name="connsiteX0" fmla="*/ 0 w 753279"/>
                <a:gd name="connsiteY0" fmla="*/ 0 h 216024"/>
                <a:gd name="connsiteX1" fmla="*/ 699190 w 753279"/>
                <a:gd name="connsiteY1" fmla="*/ 0 h 216024"/>
                <a:gd name="connsiteX2" fmla="*/ 753279 w 753279"/>
                <a:gd name="connsiteY2" fmla="*/ 113531 h 216024"/>
                <a:gd name="connsiteX3" fmla="*/ 699190 w 753279"/>
                <a:gd name="connsiteY3" fmla="*/ 216024 h 216024"/>
                <a:gd name="connsiteX4" fmla="*/ 0 w 753279"/>
                <a:gd name="connsiteY4" fmla="*/ 216024 h 216024"/>
                <a:gd name="connsiteX5" fmla="*/ 0 w 753279"/>
                <a:gd name="connsiteY5" fmla="*/ 0 h 216024"/>
                <a:gd name="connsiteX0" fmla="*/ 0 w 753315"/>
                <a:gd name="connsiteY0" fmla="*/ 0 h 216024"/>
                <a:gd name="connsiteX1" fmla="*/ 699190 w 753315"/>
                <a:gd name="connsiteY1" fmla="*/ 0 h 216024"/>
                <a:gd name="connsiteX2" fmla="*/ 753279 w 753315"/>
                <a:gd name="connsiteY2" fmla="*/ 113531 h 216024"/>
                <a:gd name="connsiteX3" fmla="*/ 699190 w 753315"/>
                <a:gd name="connsiteY3" fmla="*/ 216024 h 216024"/>
                <a:gd name="connsiteX4" fmla="*/ 0 w 753315"/>
                <a:gd name="connsiteY4" fmla="*/ 216024 h 216024"/>
                <a:gd name="connsiteX5" fmla="*/ 0 w 753315"/>
                <a:gd name="connsiteY5" fmla="*/ 0 h 216024"/>
                <a:gd name="connsiteX0" fmla="*/ 0 w 753315"/>
                <a:gd name="connsiteY0" fmla="*/ 0 h 216024"/>
                <a:gd name="connsiteX1" fmla="*/ 699190 w 753315"/>
                <a:gd name="connsiteY1" fmla="*/ 0 h 216024"/>
                <a:gd name="connsiteX2" fmla="*/ 753279 w 753315"/>
                <a:gd name="connsiteY2" fmla="*/ 113531 h 216024"/>
                <a:gd name="connsiteX3" fmla="*/ 699190 w 753315"/>
                <a:gd name="connsiteY3" fmla="*/ 216024 h 216024"/>
                <a:gd name="connsiteX4" fmla="*/ 0 w 753315"/>
                <a:gd name="connsiteY4" fmla="*/ 216024 h 216024"/>
                <a:gd name="connsiteX5" fmla="*/ 0 w 753315"/>
                <a:gd name="connsiteY5" fmla="*/ 0 h 216024"/>
                <a:gd name="connsiteX0" fmla="*/ 0 w 753356"/>
                <a:gd name="connsiteY0" fmla="*/ 0 h 216024"/>
                <a:gd name="connsiteX1" fmla="*/ 699190 w 753356"/>
                <a:gd name="connsiteY1" fmla="*/ 0 h 216024"/>
                <a:gd name="connsiteX2" fmla="*/ 753279 w 753356"/>
                <a:gd name="connsiteY2" fmla="*/ 113531 h 216024"/>
                <a:gd name="connsiteX3" fmla="*/ 699190 w 753356"/>
                <a:gd name="connsiteY3" fmla="*/ 216024 h 216024"/>
                <a:gd name="connsiteX4" fmla="*/ 0 w 753356"/>
                <a:gd name="connsiteY4" fmla="*/ 216024 h 216024"/>
                <a:gd name="connsiteX5" fmla="*/ 0 w 753356"/>
                <a:gd name="connsiteY5" fmla="*/ 0 h 216024"/>
                <a:gd name="connsiteX0" fmla="*/ 0 w 753362"/>
                <a:gd name="connsiteY0" fmla="*/ 0 h 216024"/>
                <a:gd name="connsiteX1" fmla="*/ 699190 w 753362"/>
                <a:gd name="connsiteY1" fmla="*/ 0 h 216024"/>
                <a:gd name="connsiteX2" fmla="*/ 753279 w 753362"/>
                <a:gd name="connsiteY2" fmla="*/ 113531 h 216024"/>
                <a:gd name="connsiteX3" fmla="*/ 699190 w 753362"/>
                <a:gd name="connsiteY3" fmla="*/ 216024 h 216024"/>
                <a:gd name="connsiteX4" fmla="*/ 0 w 753362"/>
                <a:gd name="connsiteY4" fmla="*/ 216024 h 216024"/>
                <a:gd name="connsiteX5" fmla="*/ 0 w 753362"/>
                <a:gd name="connsiteY5" fmla="*/ 0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3362" h="216024">
                  <a:moveTo>
                    <a:pt x="0" y="0"/>
                  </a:moveTo>
                  <a:lnTo>
                    <a:pt x="699190" y="0"/>
                  </a:lnTo>
                  <a:cubicBezTo>
                    <a:pt x="731825" y="28954"/>
                    <a:pt x="754934" y="23617"/>
                    <a:pt x="753279" y="113531"/>
                  </a:cubicBezTo>
                  <a:cubicBezTo>
                    <a:pt x="754934" y="188970"/>
                    <a:pt x="729920" y="195830"/>
                    <a:pt x="699190" y="216024"/>
                  </a:cubicBezTo>
                  <a:lnTo>
                    <a:pt x="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9" name="Ellipse 188"/>
            <p:cNvSpPr/>
            <p:nvPr/>
          </p:nvSpPr>
          <p:spPr>
            <a:xfrm>
              <a:off x="5754098" y="5561539"/>
              <a:ext cx="102236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78" name="Group 208"/>
          <p:cNvGrpSpPr>
            <a:grpSpLocks/>
          </p:cNvGrpSpPr>
          <p:nvPr/>
        </p:nvGrpSpPr>
        <p:grpSpPr bwMode="auto">
          <a:xfrm>
            <a:off x="7309545" y="6297686"/>
            <a:ext cx="165393" cy="149110"/>
            <a:chOff x="304800" y="1600994"/>
            <a:chExt cx="457200" cy="229394"/>
          </a:xfrm>
        </p:grpSpPr>
        <p:cxnSp>
          <p:nvCxnSpPr>
            <p:cNvPr id="184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9" name="Straight Connector 195"/>
          <p:cNvCxnSpPr>
            <a:endCxn id="188" idx="2"/>
          </p:cNvCxnSpPr>
          <p:nvPr/>
        </p:nvCxnSpPr>
        <p:spPr bwMode="auto">
          <a:xfrm>
            <a:off x="7381826" y="4871796"/>
            <a:ext cx="5907" cy="378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95"/>
          <p:cNvCxnSpPr/>
          <p:nvPr/>
        </p:nvCxnSpPr>
        <p:spPr bwMode="auto">
          <a:xfrm>
            <a:off x="7385008" y="6003233"/>
            <a:ext cx="10942" cy="306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ZoneTexte 180"/>
          <p:cNvSpPr txBox="1"/>
          <p:nvPr/>
        </p:nvSpPr>
        <p:spPr>
          <a:xfrm>
            <a:off x="7506391" y="5435620"/>
            <a:ext cx="6270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Service </a:t>
            </a:r>
          </a:p>
          <a:p>
            <a:pPr algn="ctr"/>
            <a:r>
              <a:rPr lang="en-US" sz="1100" dirty="0"/>
              <a:t>stub</a:t>
            </a:r>
          </a:p>
        </p:txBody>
      </p:sp>
      <p:cxnSp>
        <p:nvCxnSpPr>
          <p:cNvPr id="182" name="Connecteur droit avec flèche 181"/>
          <p:cNvCxnSpPr/>
          <p:nvPr/>
        </p:nvCxnSpPr>
        <p:spPr>
          <a:xfrm flipV="1">
            <a:off x="3788585" y="4381841"/>
            <a:ext cx="330319" cy="3375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avec flèche 182"/>
          <p:cNvCxnSpPr/>
          <p:nvPr/>
        </p:nvCxnSpPr>
        <p:spPr>
          <a:xfrm flipV="1">
            <a:off x="3763474" y="4969606"/>
            <a:ext cx="330319" cy="3913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942011" y="1736258"/>
            <a:ext cx="1200242" cy="39148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Front face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593209" y="6220384"/>
            <a:ext cx="98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b="1" dirty="0"/>
              <a:t>Left side</a:t>
            </a:r>
          </a:p>
        </p:txBody>
      </p:sp>
      <p:sp>
        <p:nvSpPr>
          <p:cNvPr id="256" name="ZoneTexte 255"/>
          <p:cNvSpPr txBox="1"/>
          <p:nvPr/>
        </p:nvSpPr>
        <p:spPr>
          <a:xfrm>
            <a:off x="5632037" y="3718674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b="1" dirty="0"/>
              <a:t>Right side</a:t>
            </a:r>
          </a:p>
        </p:txBody>
      </p:sp>
      <p:sp>
        <p:nvSpPr>
          <p:cNvPr id="257" name="ZoneTexte 256"/>
          <p:cNvSpPr txBox="1"/>
          <p:nvPr/>
        </p:nvSpPr>
        <p:spPr>
          <a:xfrm>
            <a:off x="3179013" y="394424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258" name="ZoneTexte 257"/>
          <p:cNvSpPr txBox="1"/>
          <p:nvPr/>
        </p:nvSpPr>
        <p:spPr>
          <a:xfrm>
            <a:off x="3190063" y="547365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259" name="ZoneTexte 258"/>
          <p:cNvSpPr txBox="1"/>
          <p:nvPr/>
        </p:nvSpPr>
        <p:spPr>
          <a:xfrm>
            <a:off x="3175288" y="151340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260" name="ZoneTexte 259"/>
          <p:cNvSpPr txBox="1"/>
          <p:nvPr/>
        </p:nvSpPr>
        <p:spPr>
          <a:xfrm>
            <a:off x="3179013" y="300392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4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419710" y="436821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/>
              <a:t>port1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2419710" y="493960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/>
              <a:t>port3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2419710" y="199754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/>
              <a:t>port2</a:t>
            </a:r>
          </a:p>
        </p:txBody>
      </p:sp>
      <p:sp>
        <p:nvSpPr>
          <p:cNvPr id="395" name="ZoneTexte 394"/>
          <p:cNvSpPr txBox="1"/>
          <p:nvPr/>
        </p:nvSpPr>
        <p:spPr>
          <a:xfrm>
            <a:off x="2419710" y="256893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/>
              <a:t>port4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274103" y="4720467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/>
              <a:t>Port 1</a:t>
            </a:r>
          </a:p>
        </p:txBody>
      </p:sp>
      <p:sp>
        <p:nvSpPr>
          <p:cNvPr id="396" name="ZoneTexte 395"/>
          <p:cNvSpPr txBox="1"/>
          <p:nvPr/>
        </p:nvSpPr>
        <p:spPr>
          <a:xfrm>
            <a:off x="9285545" y="2264171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/>
              <a:t>Port 2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3257324" y="1861778"/>
            <a:ext cx="152399" cy="228443"/>
            <a:chOff x="3267076" y="2011696"/>
            <a:chExt cx="152399" cy="112621"/>
          </a:xfrm>
        </p:grpSpPr>
        <p:cxnSp>
          <p:nvCxnSpPr>
            <p:cNvPr id="265" name="Connecteur droit 264"/>
            <p:cNvCxnSpPr/>
            <p:nvPr/>
          </p:nvCxnSpPr>
          <p:spPr>
            <a:xfrm>
              <a:off x="3346737" y="2011696"/>
              <a:ext cx="1" cy="112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cteur droit 231"/>
            <p:cNvCxnSpPr/>
            <p:nvPr/>
          </p:nvCxnSpPr>
          <p:spPr>
            <a:xfrm flipH="1">
              <a:off x="3267076" y="2124317"/>
              <a:ext cx="1523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e 235"/>
          <p:cNvGrpSpPr/>
          <p:nvPr/>
        </p:nvGrpSpPr>
        <p:grpSpPr>
          <a:xfrm rot="10800000">
            <a:off x="3260093" y="2798971"/>
            <a:ext cx="152399" cy="228443"/>
            <a:chOff x="3267076" y="2011696"/>
            <a:chExt cx="152399" cy="112621"/>
          </a:xfrm>
        </p:grpSpPr>
        <p:cxnSp>
          <p:nvCxnSpPr>
            <p:cNvPr id="237" name="Connecteur droit 236"/>
            <p:cNvCxnSpPr/>
            <p:nvPr/>
          </p:nvCxnSpPr>
          <p:spPr>
            <a:xfrm>
              <a:off x="3346737" y="2011696"/>
              <a:ext cx="1" cy="112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flipH="1">
              <a:off x="3267076" y="2124317"/>
              <a:ext cx="1523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e 238"/>
          <p:cNvGrpSpPr/>
          <p:nvPr/>
        </p:nvGrpSpPr>
        <p:grpSpPr>
          <a:xfrm>
            <a:off x="3257758" y="4308186"/>
            <a:ext cx="152399" cy="228443"/>
            <a:chOff x="3267076" y="2011696"/>
            <a:chExt cx="152399" cy="112621"/>
          </a:xfrm>
        </p:grpSpPr>
        <p:cxnSp>
          <p:nvCxnSpPr>
            <p:cNvPr id="244" name="Connecteur droit 243"/>
            <p:cNvCxnSpPr/>
            <p:nvPr/>
          </p:nvCxnSpPr>
          <p:spPr>
            <a:xfrm>
              <a:off x="3346737" y="2011696"/>
              <a:ext cx="1" cy="112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cteur droit 244"/>
            <p:cNvCxnSpPr/>
            <p:nvPr/>
          </p:nvCxnSpPr>
          <p:spPr>
            <a:xfrm flipH="1">
              <a:off x="3267076" y="2124317"/>
              <a:ext cx="1523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e 245"/>
          <p:cNvGrpSpPr/>
          <p:nvPr/>
        </p:nvGrpSpPr>
        <p:grpSpPr>
          <a:xfrm rot="10800000">
            <a:off x="3260527" y="5245379"/>
            <a:ext cx="152399" cy="228443"/>
            <a:chOff x="3267076" y="2011696"/>
            <a:chExt cx="152399" cy="112621"/>
          </a:xfrm>
        </p:grpSpPr>
        <p:cxnSp>
          <p:nvCxnSpPr>
            <p:cNvPr id="247" name="Connecteur droit 246"/>
            <p:cNvCxnSpPr/>
            <p:nvPr/>
          </p:nvCxnSpPr>
          <p:spPr>
            <a:xfrm>
              <a:off x="3346737" y="2011696"/>
              <a:ext cx="1" cy="112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247"/>
            <p:cNvCxnSpPr/>
            <p:nvPr/>
          </p:nvCxnSpPr>
          <p:spPr>
            <a:xfrm flipH="1">
              <a:off x="3267076" y="2124317"/>
              <a:ext cx="1523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ZoneTexte 15"/>
          <p:cNvSpPr txBox="1"/>
          <p:nvPr/>
        </p:nvSpPr>
        <p:spPr>
          <a:xfrm>
            <a:off x="3974672" y="4090080"/>
            <a:ext cx="396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top</a:t>
            </a:r>
            <a:endParaRPr lang="en-GB" sz="1200" dirty="0"/>
          </a:p>
        </p:txBody>
      </p:sp>
      <p:sp>
        <p:nvSpPr>
          <p:cNvPr id="249" name="ZoneTexte 248"/>
          <p:cNvSpPr txBox="1"/>
          <p:nvPr/>
        </p:nvSpPr>
        <p:spPr>
          <a:xfrm>
            <a:off x="3974672" y="1638764"/>
            <a:ext cx="396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top</a:t>
            </a:r>
            <a:endParaRPr lang="en-GB" sz="1200" dirty="0"/>
          </a:p>
        </p:txBody>
      </p:sp>
      <p:sp>
        <p:nvSpPr>
          <p:cNvPr id="254" name="ZoneTexte 253"/>
          <p:cNvSpPr txBox="1"/>
          <p:nvPr/>
        </p:nvSpPr>
        <p:spPr>
          <a:xfrm>
            <a:off x="3974672" y="300920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bot</a:t>
            </a:r>
            <a:endParaRPr lang="en-GB" sz="1200" dirty="0"/>
          </a:p>
        </p:txBody>
      </p:sp>
      <p:sp>
        <p:nvSpPr>
          <p:cNvPr id="255" name="ZoneTexte 254"/>
          <p:cNvSpPr txBox="1"/>
          <p:nvPr/>
        </p:nvSpPr>
        <p:spPr>
          <a:xfrm>
            <a:off x="3974672" y="54628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bot</a:t>
            </a:r>
            <a:endParaRPr lang="en-GB" sz="1200" dirty="0"/>
          </a:p>
        </p:txBody>
      </p:sp>
      <p:sp>
        <p:nvSpPr>
          <p:cNvPr id="18" name="Ellipse 17"/>
          <p:cNvSpPr/>
          <p:nvPr/>
        </p:nvSpPr>
        <p:spPr>
          <a:xfrm>
            <a:off x="4617516" y="2379941"/>
            <a:ext cx="117490" cy="1174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Ellipse 260"/>
          <p:cNvSpPr/>
          <p:nvPr/>
        </p:nvSpPr>
        <p:spPr>
          <a:xfrm>
            <a:off x="4580619" y="4807873"/>
            <a:ext cx="117490" cy="1174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e 23"/>
          <p:cNvGrpSpPr/>
          <p:nvPr/>
        </p:nvGrpSpPr>
        <p:grpSpPr>
          <a:xfrm>
            <a:off x="4727426" y="2155994"/>
            <a:ext cx="168732" cy="178661"/>
            <a:chOff x="4727426" y="2155994"/>
            <a:chExt cx="168732" cy="178661"/>
          </a:xfrm>
        </p:grpSpPr>
        <p:cxnSp>
          <p:nvCxnSpPr>
            <p:cNvPr id="367" name="Connecteur droit avec flèche 366"/>
            <p:cNvCxnSpPr/>
            <p:nvPr/>
          </p:nvCxnSpPr>
          <p:spPr>
            <a:xfrm flipH="1">
              <a:off x="4727426" y="2334654"/>
              <a:ext cx="168732" cy="1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4896158" y="2155994"/>
              <a:ext cx="0" cy="1767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ZoneTexte 282"/>
          <p:cNvSpPr txBox="1"/>
          <p:nvPr/>
        </p:nvSpPr>
        <p:spPr>
          <a:xfrm>
            <a:off x="4721272" y="4304228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2"/>
                </a:solidFill>
              </a:rPr>
              <a:t>Z</a:t>
            </a:r>
            <a:r>
              <a:rPr lang="fr-FR" sz="1400" baseline="-25000" dirty="0">
                <a:solidFill>
                  <a:schemeClr val="tx2"/>
                </a:solidFill>
              </a:rPr>
              <a:t>T</a:t>
            </a:r>
            <a:endParaRPr lang="en-GB" sz="1400" baseline="-25000" dirty="0">
              <a:solidFill>
                <a:schemeClr val="tx2"/>
              </a:solidFill>
            </a:endParaRPr>
          </a:p>
        </p:txBody>
      </p:sp>
      <p:grpSp>
        <p:nvGrpSpPr>
          <p:cNvPr id="284" name="Groupe 283"/>
          <p:cNvGrpSpPr/>
          <p:nvPr/>
        </p:nvGrpSpPr>
        <p:grpSpPr>
          <a:xfrm>
            <a:off x="4712186" y="4593926"/>
            <a:ext cx="168732" cy="178661"/>
            <a:chOff x="4727426" y="2155994"/>
            <a:chExt cx="168732" cy="178661"/>
          </a:xfrm>
        </p:grpSpPr>
        <p:cxnSp>
          <p:nvCxnSpPr>
            <p:cNvPr id="285" name="Connecteur droit avec flèche 284"/>
            <p:cNvCxnSpPr/>
            <p:nvPr/>
          </p:nvCxnSpPr>
          <p:spPr>
            <a:xfrm flipH="1">
              <a:off x="4727426" y="2334654"/>
              <a:ext cx="168732" cy="1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eur droit 285"/>
            <p:cNvCxnSpPr/>
            <p:nvPr/>
          </p:nvCxnSpPr>
          <p:spPr>
            <a:xfrm flipV="1">
              <a:off x="4896158" y="2155994"/>
              <a:ext cx="0" cy="1767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/>
          <p:cNvGrpSpPr/>
          <p:nvPr/>
        </p:nvGrpSpPr>
        <p:grpSpPr>
          <a:xfrm>
            <a:off x="8897646" y="2037804"/>
            <a:ext cx="251713" cy="230364"/>
            <a:chOff x="8897646" y="2037804"/>
            <a:chExt cx="251713" cy="230364"/>
          </a:xfrm>
        </p:grpSpPr>
        <p:cxnSp>
          <p:nvCxnSpPr>
            <p:cNvPr id="293" name="Connecteur droit 292"/>
            <p:cNvCxnSpPr/>
            <p:nvPr/>
          </p:nvCxnSpPr>
          <p:spPr>
            <a:xfrm>
              <a:off x="8996138" y="2039725"/>
              <a:ext cx="1" cy="2284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necteur droit 293"/>
            <p:cNvCxnSpPr/>
            <p:nvPr/>
          </p:nvCxnSpPr>
          <p:spPr>
            <a:xfrm flipH="1" flipV="1">
              <a:off x="8897646" y="2259509"/>
              <a:ext cx="106691" cy="128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necteur droit 294"/>
            <p:cNvCxnSpPr/>
            <p:nvPr/>
          </p:nvCxnSpPr>
          <p:spPr>
            <a:xfrm flipH="1">
              <a:off x="9049848" y="2037804"/>
              <a:ext cx="1" cy="2284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necteur droit 295"/>
            <p:cNvCxnSpPr/>
            <p:nvPr/>
          </p:nvCxnSpPr>
          <p:spPr>
            <a:xfrm flipV="1">
              <a:off x="9042668" y="2260495"/>
              <a:ext cx="106691" cy="128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ZoneTexte 296"/>
          <p:cNvSpPr txBox="1"/>
          <p:nvPr/>
        </p:nvSpPr>
        <p:spPr>
          <a:xfrm>
            <a:off x="8790802" y="1682588"/>
            <a:ext cx="775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</a:t>
            </a:r>
            <a:r>
              <a:rPr lang="en-US" sz="1400" baseline="-25000" dirty="0" err="1" smtClean="0"/>
              <a:t>fwd</a:t>
            </a:r>
            <a:r>
              <a:rPr lang="en-US" sz="1400" dirty="0" smtClean="0"/>
              <a:t>, </a:t>
            </a:r>
            <a:r>
              <a:rPr lang="en-US" sz="1400" dirty="0" err="1" smtClean="0"/>
              <a:t>P</a:t>
            </a:r>
            <a:r>
              <a:rPr lang="en-US" sz="1400" baseline="-25000" dirty="0" err="1" smtClean="0"/>
              <a:t>ref</a:t>
            </a:r>
            <a:endParaRPr lang="en-US" sz="1400" baseline="-250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170606" y="6570079"/>
            <a:ext cx="1452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Full-wave models</a:t>
            </a:r>
            <a:endParaRPr lang="en-GB" sz="1400" dirty="0"/>
          </a:p>
        </p:txBody>
      </p:sp>
      <p:sp>
        <p:nvSpPr>
          <p:cNvPr id="298" name="ZoneTexte 297"/>
          <p:cNvSpPr txBox="1"/>
          <p:nvPr/>
        </p:nvSpPr>
        <p:spPr>
          <a:xfrm>
            <a:off x="1759364" y="5715377"/>
            <a:ext cx="1488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TOPICA, Petra-M, </a:t>
            </a:r>
            <a:br>
              <a:rPr lang="en-GB" sz="1400" dirty="0" smtClean="0"/>
            </a:br>
            <a:r>
              <a:rPr lang="en-GB" sz="1400" dirty="0" smtClean="0"/>
              <a:t>Full-wave models</a:t>
            </a:r>
            <a:endParaRPr lang="en-GB" sz="1400" dirty="0"/>
          </a:p>
        </p:txBody>
      </p:sp>
      <p:sp>
        <p:nvSpPr>
          <p:cNvPr id="299" name="ZoneTexte 298"/>
          <p:cNvSpPr txBox="1"/>
          <p:nvPr/>
        </p:nvSpPr>
        <p:spPr>
          <a:xfrm>
            <a:off x="2886612" y="6095947"/>
            <a:ext cx="1895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Lumped circuit, </a:t>
            </a:r>
            <a:br>
              <a:rPr lang="en-GB" sz="1400" dirty="0" smtClean="0"/>
            </a:br>
            <a:r>
              <a:rPr lang="en-GB" sz="1400" dirty="0" smtClean="0"/>
              <a:t>from full-wave </a:t>
            </a:r>
            <a:br>
              <a:rPr lang="en-GB" sz="1400" dirty="0" smtClean="0"/>
            </a:br>
            <a:r>
              <a:rPr lang="en-GB" sz="1400" dirty="0" smtClean="0"/>
              <a:t>model</a:t>
            </a:r>
            <a:endParaRPr lang="en-GB" sz="1400" dirty="0"/>
          </a:p>
        </p:txBody>
      </p:sp>
      <p:sp>
        <p:nvSpPr>
          <p:cNvPr id="306" name="ZoneTexte 305"/>
          <p:cNvSpPr txBox="1"/>
          <p:nvPr/>
        </p:nvSpPr>
        <p:spPr>
          <a:xfrm>
            <a:off x="8772080" y="4078822"/>
            <a:ext cx="775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</a:t>
            </a:r>
            <a:r>
              <a:rPr lang="en-US" sz="1400" baseline="-25000" dirty="0" err="1" smtClean="0"/>
              <a:t>fwd</a:t>
            </a:r>
            <a:r>
              <a:rPr lang="en-US" sz="1400" dirty="0" smtClean="0"/>
              <a:t>, </a:t>
            </a:r>
            <a:r>
              <a:rPr lang="en-US" sz="1400" dirty="0" err="1" smtClean="0"/>
              <a:t>P</a:t>
            </a:r>
            <a:r>
              <a:rPr lang="en-US" sz="1400" baseline="-25000" dirty="0" err="1" smtClean="0"/>
              <a:t>ref</a:t>
            </a:r>
            <a:endParaRPr lang="en-US" sz="1400" baseline="-25000" dirty="0"/>
          </a:p>
        </p:txBody>
      </p:sp>
      <p:grpSp>
        <p:nvGrpSpPr>
          <p:cNvPr id="307" name="Groupe 306"/>
          <p:cNvGrpSpPr/>
          <p:nvPr/>
        </p:nvGrpSpPr>
        <p:grpSpPr>
          <a:xfrm>
            <a:off x="8897646" y="4446717"/>
            <a:ext cx="251713" cy="230364"/>
            <a:chOff x="8897646" y="2037804"/>
            <a:chExt cx="251713" cy="230364"/>
          </a:xfrm>
        </p:grpSpPr>
        <p:cxnSp>
          <p:nvCxnSpPr>
            <p:cNvPr id="313" name="Connecteur droit 312"/>
            <p:cNvCxnSpPr/>
            <p:nvPr/>
          </p:nvCxnSpPr>
          <p:spPr>
            <a:xfrm>
              <a:off x="8996138" y="2039725"/>
              <a:ext cx="1" cy="2284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necteur droit 313"/>
            <p:cNvCxnSpPr/>
            <p:nvPr/>
          </p:nvCxnSpPr>
          <p:spPr>
            <a:xfrm flipH="1" flipV="1">
              <a:off x="8897646" y="2259509"/>
              <a:ext cx="106691" cy="128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necteur droit 314"/>
            <p:cNvCxnSpPr/>
            <p:nvPr/>
          </p:nvCxnSpPr>
          <p:spPr>
            <a:xfrm flipH="1">
              <a:off x="9049848" y="2037804"/>
              <a:ext cx="1" cy="2284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necteur droit 315"/>
            <p:cNvCxnSpPr/>
            <p:nvPr/>
          </p:nvCxnSpPr>
          <p:spPr>
            <a:xfrm flipV="1">
              <a:off x="9042668" y="2260495"/>
              <a:ext cx="106691" cy="128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30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Rectangle 399"/>
          <p:cNvSpPr/>
          <p:nvPr/>
        </p:nvSpPr>
        <p:spPr>
          <a:xfrm flipH="1">
            <a:off x="7524209" y="4949232"/>
            <a:ext cx="671869" cy="5197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1" name="Rectangle 400"/>
          <p:cNvSpPr/>
          <p:nvPr/>
        </p:nvSpPr>
        <p:spPr>
          <a:xfrm flipH="1">
            <a:off x="7524209" y="4334825"/>
            <a:ext cx="671869" cy="5536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9" name="Rectangle 398"/>
          <p:cNvSpPr/>
          <p:nvPr/>
        </p:nvSpPr>
        <p:spPr>
          <a:xfrm flipH="1">
            <a:off x="7524209" y="2496193"/>
            <a:ext cx="671869" cy="5197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8" name="Rectangle 397"/>
          <p:cNvSpPr/>
          <p:nvPr/>
        </p:nvSpPr>
        <p:spPr>
          <a:xfrm flipH="1">
            <a:off x="7524209" y="1881786"/>
            <a:ext cx="671869" cy="5536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 flipH="1">
            <a:off x="3011544" y="1777062"/>
            <a:ext cx="4282300" cy="232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7" name="Rectangle 396"/>
          <p:cNvSpPr/>
          <p:nvPr/>
        </p:nvSpPr>
        <p:spPr>
          <a:xfrm flipH="1">
            <a:off x="3011544" y="4204253"/>
            <a:ext cx="4297692" cy="2358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1" name="Straight Connector 195"/>
          <p:cNvCxnSpPr/>
          <p:nvPr/>
        </p:nvCxnSpPr>
        <p:spPr bwMode="auto">
          <a:xfrm>
            <a:off x="7106615" y="2152093"/>
            <a:ext cx="544273" cy="9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195"/>
          <p:cNvCxnSpPr/>
          <p:nvPr/>
        </p:nvCxnSpPr>
        <p:spPr bwMode="auto">
          <a:xfrm>
            <a:off x="7106615" y="2730605"/>
            <a:ext cx="735703" cy="1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195"/>
          <p:cNvCxnSpPr/>
          <p:nvPr/>
        </p:nvCxnSpPr>
        <p:spPr bwMode="auto">
          <a:xfrm>
            <a:off x="5493780" y="2422810"/>
            <a:ext cx="437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195"/>
          <p:cNvCxnSpPr/>
          <p:nvPr/>
        </p:nvCxnSpPr>
        <p:spPr bwMode="auto">
          <a:xfrm>
            <a:off x="4629684" y="2422810"/>
            <a:ext cx="437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oup 125"/>
          <p:cNvGrpSpPr>
            <a:grpSpLocks/>
          </p:cNvGrpSpPr>
          <p:nvPr/>
        </p:nvGrpSpPr>
        <p:grpSpPr bwMode="auto">
          <a:xfrm flipH="1">
            <a:off x="7615308" y="2001213"/>
            <a:ext cx="533400" cy="304800"/>
            <a:chOff x="3962400" y="1219994"/>
            <a:chExt cx="533400" cy="304800"/>
          </a:xfrm>
        </p:grpSpPr>
        <p:cxnSp>
          <p:nvCxnSpPr>
            <p:cNvPr id="277" name="Straight Connector 116"/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117"/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118"/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119"/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125"/>
          <p:cNvGrpSpPr>
            <a:grpSpLocks/>
          </p:cNvGrpSpPr>
          <p:nvPr/>
        </p:nvGrpSpPr>
        <p:grpSpPr bwMode="auto">
          <a:xfrm flipH="1">
            <a:off x="7615308" y="2580950"/>
            <a:ext cx="533400" cy="304800"/>
            <a:chOff x="3962400" y="1219994"/>
            <a:chExt cx="533400" cy="304800"/>
          </a:xfrm>
        </p:grpSpPr>
        <p:cxnSp>
          <p:nvCxnSpPr>
            <p:cNvPr id="289" name="Straight Connector 116"/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117"/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118"/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119"/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Straight Connector 195"/>
          <p:cNvCxnSpPr/>
          <p:nvPr/>
        </p:nvCxnSpPr>
        <p:spPr bwMode="auto">
          <a:xfrm flipV="1">
            <a:off x="8115989" y="2151232"/>
            <a:ext cx="534177" cy="1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195"/>
          <p:cNvCxnSpPr/>
          <p:nvPr/>
        </p:nvCxnSpPr>
        <p:spPr bwMode="auto">
          <a:xfrm>
            <a:off x="8066684" y="2730605"/>
            <a:ext cx="583483" cy="1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195"/>
          <p:cNvCxnSpPr/>
          <p:nvPr/>
        </p:nvCxnSpPr>
        <p:spPr bwMode="auto">
          <a:xfrm flipH="1" flipV="1">
            <a:off x="7120008" y="2149646"/>
            <a:ext cx="0" cy="58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195"/>
          <p:cNvCxnSpPr/>
          <p:nvPr/>
        </p:nvCxnSpPr>
        <p:spPr bwMode="auto">
          <a:xfrm>
            <a:off x="6682048" y="2431499"/>
            <a:ext cx="437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ZoneTexte 303"/>
          <p:cNvSpPr txBox="1"/>
          <p:nvPr/>
        </p:nvSpPr>
        <p:spPr>
          <a:xfrm flipH="1">
            <a:off x="7412211" y="392195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</a:p>
        </p:txBody>
      </p:sp>
      <p:sp>
        <p:nvSpPr>
          <p:cNvPr id="305" name="ZoneTexte 304"/>
          <p:cNvSpPr txBox="1"/>
          <p:nvPr/>
        </p:nvSpPr>
        <p:spPr>
          <a:xfrm flipH="1">
            <a:off x="7404019" y="544927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</a:p>
        </p:txBody>
      </p:sp>
      <p:sp>
        <p:nvSpPr>
          <p:cNvPr id="308" name="Rectangle 60"/>
          <p:cNvSpPr/>
          <p:nvPr/>
        </p:nvSpPr>
        <p:spPr>
          <a:xfrm flipH="1">
            <a:off x="5877567" y="2312321"/>
            <a:ext cx="753362" cy="216024"/>
          </a:xfrm>
          <a:custGeom>
            <a:avLst/>
            <a:gdLst>
              <a:gd name="connsiteX0" fmla="*/ 0 w 699190"/>
              <a:gd name="connsiteY0" fmla="*/ 0 h 216024"/>
              <a:gd name="connsiteX1" fmla="*/ 699190 w 699190"/>
              <a:gd name="connsiteY1" fmla="*/ 0 h 216024"/>
              <a:gd name="connsiteX2" fmla="*/ 699190 w 699190"/>
              <a:gd name="connsiteY2" fmla="*/ 216024 h 216024"/>
              <a:gd name="connsiteX3" fmla="*/ 0 w 699190"/>
              <a:gd name="connsiteY3" fmla="*/ 216024 h 216024"/>
              <a:gd name="connsiteX4" fmla="*/ 0 w 699190"/>
              <a:gd name="connsiteY4" fmla="*/ 0 h 216024"/>
              <a:gd name="connsiteX0" fmla="*/ 0 w 699939"/>
              <a:gd name="connsiteY0" fmla="*/ 0 h 216024"/>
              <a:gd name="connsiteX1" fmla="*/ 699190 w 699939"/>
              <a:gd name="connsiteY1" fmla="*/ 0 h 216024"/>
              <a:gd name="connsiteX2" fmla="*/ 699939 w 699939"/>
              <a:gd name="connsiteY2" fmla="*/ 109721 h 216024"/>
              <a:gd name="connsiteX3" fmla="*/ 699190 w 699939"/>
              <a:gd name="connsiteY3" fmla="*/ 216024 h 216024"/>
              <a:gd name="connsiteX4" fmla="*/ 0 w 699939"/>
              <a:gd name="connsiteY4" fmla="*/ 216024 h 216024"/>
              <a:gd name="connsiteX5" fmla="*/ 0 w 699939"/>
              <a:gd name="connsiteY5" fmla="*/ 0 h 216024"/>
              <a:gd name="connsiteX0" fmla="*/ 0 w 753279"/>
              <a:gd name="connsiteY0" fmla="*/ 0 h 216024"/>
              <a:gd name="connsiteX1" fmla="*/ 699190 w 753279"/>
              <a:gd name="connsiteY1" fmla="*/ 0 h 216024"/>
              <a:gd name="connsiteX2" fmla="*/ 753279 w 753279"/>
              <a:gd name="connsiteY2" fmla="*/ 113531 h 216024"/>
              <a:gd name="connsiteX3" fmla="*/ 699190 w 753279"/>
              <a:gd name="connsiteY3" fmla="*/ 216024 h 216024"/>
              <a:gd name="connsiteX4" fmla="*/ 0 w 753279"/>
              <a:gd name="connsiteY4" fmla="*/ 216024 h 216024"/>
              <a:gd name="connsiteX5" fmla="*/ 0 w 753279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56"/>
              <a:gd name="connsiteY0" fmla="*/ 0 h 216024"/>
              <a:gd name="connsiteX1" fmla="*/ 699190 w 753356"/>
              <a:gd name="connsiteY1" fmla="*/ 0 h 216024"/>
              <a:gd name="connsiteX2" fmla="*/ 753279 w 753356"/>
              <a:gd name="connsiteY2" fmla="*/ 113531 h 216024"/>
              <a:gd name="connsiteX3" fmla="*/ 699190 w 753356"/>
              <a:gd name="connsiteY3" fmla="*/ 216024 h 216024"/>
              <a:gd name="connsiteX4" fmla="*/ 0 w 753356"/>
              <a:gd name="connsiteY4" fmla="*/ 216024 h 216024"/>
              <a:gd name="connsiteX5" fmla="*/ 0 w 753356"/>
              <a:gd name="connsiteY5" fmla="*/ 0 h 216024"/>
              <a:gd name="connsiteX0" fmla="*/ 0 w 753362"/>
              <a:gd name="connsiteY0" fmla="*/ 0 h 216024"/>
              <a:gd name="connsiteX1" fmla="*/ 699190 w 753362"/>
              <a:gd name="connsiteY1" fmla="*/ 0 h 216024"/>
              <a:gd name="connsiteX2" fmla="*/ 753279 w 753362"/>
              <a:gd name="connsiteY2" fmla="*/ 113531 h 216024"/>
              <a:gd name="connsiteX3" fmla="*/ 699190 w 753362"/>
              <a:gd name="connsiteY3" fmla="*/ 216024 h 216024"/>
              <a:gd name="connsiteX4" fmla="*/ 0 w 753362"/>
              <a:gd name="connsiteY4" fmla="*/ 216024 h 216024"/>
              <a:gd name="connsiteX5" fmla="*/ 0 w 753362"/>
              <a:gd name="connsiteY5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362" h="216024">
                <a:moveTo>
                  <a:pt x="0" y="0"/>
                </a:moveTo>
                <a:lnTo>
                  <a:pt x="699190" y="0"/>
                </a:lnTo>
                <a:cubicBezTo>
                  <a:pt x="731825" y="28954"/>
                  <a:pt x="754934" y="23617"/>
                  <a:pt x="753279" y="113531"/>
                </a:cubicBezTo>
                <a:cubicBezTo>
                  <a:pt x="754934" y="188970"/>
                  <a:pt x="729920" y="195830"/>
                  <a:pt x="699190" y="216024"/>
                </a:cubicBez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9" name="Ellipse 308"/>
          <p:cNvSpPr/>
          <p:nvPr/>
        </p:nvSpPr>
        <p:spPr>
          <a:xfrm flipH="1">
            <a:off x="6579812" y="2312321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0" name="Rectangle 60"/>
          <p:cNvSpPr/>
          <p:nvPr/>
        </p:nvSpPr>
        <p:spPr>
          <a:xfrm flipH="1">
            <a:off x="4923628" y="2303632"/>
            <a:ext cx="753362" cy="216024"/>
          </a:xfrm>
          <a:custGeom>
            <a:avLst/>
            <a:gdLst>
              <a:gd name="connsiteX0" fmla="*/ 0 w 699190"/>
              <a:gd name="connsiteY0" fmla="*/ 0 h 216024"/>
              <a:gd name="connsiteX1" fmla="*/ 699190 w 699190"/>
              <a:gd name="connsiteY1" fmla="*/ 0 h 216024"/>
              <a:gd name="connsiteX2" fmla="*/ 699190 w 699190"/>
              <a:gd name="connsiteY2" fmla="*/ 216024 h 216024"/>
              <a:gd name="connsiteX3" fmla="*/ 0 w 699190"/>
              <a:gd name="connsiteY3" fmla="*/ 216024 h 216024"/>
              <a:gd name="connsiteX4" fmla="*/ 0 w 699190"/>
              <a:gd name="connsiteY4" fmla="*/ 0 h 216024"/>
              <a:gd name="connsiteX0" fmla="*/ 0 w 699939"/>
              <a:gd name="connsiteY0" fmla="*/ 0 h 216024"/>
              <a:gd name="connsiteX1" fmla="*/ 699190 w 699939"/>
              <a:gd name="connsiteY1" fmla="*/ 0 h 216024"/>
              <a:gd name="connsiteX2" fmla="*/ 699939 w 699939"/>
              <a:gd name="connsiteY2" fmla="*/ 109721 h 216024"/>
              <a:gd name="connsiteX3" fmla="*/ 699190 w 699939"/>
              <a:gd name="connsiteY3" fmla="*/ 216024 h 216024"/>
              <a:gd name="connsiteX4" fmla="*/ 0 w 699939"/>
              <a:gd name="connsiteY4" fmla="*/ 216024 h 216024"/>
              <a:gd name="connsiteX5" fmla="*/ 0 w 699939"/>
              <a:gd name="connsiteY5" fmla="*/ 0 h 216024"/>
              <a:gd name="connsiteX0" fmla="*/ 0 w 753279"/>
              <a:gd name="connsiteY0" fmla="*/ 0 h 216024"/>
              <a:gd name="connsiteX1" fmla="*/ 699190 w 753279"/>
              <a:gd name="connsiteY1" fmla="*/ 0 h 216024"/>
              <a:gd name="connsiteX2" fmla="*/ 753279 w 753279"/>
              <a:gd name="connsiteY2" fmla="*/ 113531 h 216024"/>
              <a:gd name="connsiteX3" fmla="*/ 699190 w 753279"/>
              <a:gd name="connsiteY3" fmla="*/ 216024 h 216024"/>
              <a:gd name="connsiteX4" fmla="*/ 0 w 753279"/>
              <a:gd name="connsiteY4" fmla="*/ 216024 h 216024"/>
              <a:gd name="connsiteX5" fmla="*/ 0 w 753279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56"/>
              <a:gd name="connsiteY0" fmla="*/ 0 h 216024"/>
              <a:gd name="connsiteX1" fmla="*/ 699190 w 753356"/>
              <a:gd name="connsiteY1" fmla="*/ 0 h 216024"/>
              <a:gd name="connsiteX2" fmla="*/ 753279 w 753356"/>
              <a:gd name="connsiteY2" fmla="*/ 113531 h 216024"/>
              <a:gd name="connsiteX3" fmla="*/ 699190 w 753356"/>
              <a:gd name="connsiteY3" fmla="*/ 216024 h 216024"/>
              <a:gd name="connsiteX4" fmla="*/ 0 w 753356"/>
              <a:gd name="connsiteY4" fmla="*/ 216024 h 216024"/>
              <a:gd name="connsiteX5" fmla="*/ 0 w 753356"/>
              <a:gd name="connsiteY5" fmla="*/ 0 h 216024"/>
              <a:gd name="connsiteX0" fmla="*/ 0 w 753362"/>
              <a:gd name="connsiteY0" fmla="*/ 0 h 216024"/>
              <a:gd name="connsiteX1" fmla="*/ 699190 w 753362"/>
              <a:gd name="connsiteY1" fmla="*/ 0 h 216024"/>
              <a:gd name="connsiteX2" fmla="*/ 753279 w 753362"/>
              <a:gd name="connsiteY2" fmla="*/ 113531 h 216024"/>
              <a:gd name="connsiteX3" fmla="*/ 699190 w 753362"/>
              <a:gd name="connsiteY3" fmla="*/ 216024 h 216024"/>
              <a:gd name="connsiteX4" fmla="*/ 0 w 753362"/>
              <a:gd name="connsiteY4" fmla="*/ 216024 h 216024"/>
              <a:gd name="connsiteX5" fmla="*/ 0 w 753362"/>
              <a:gd name="connsiteY5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362" h="216024">
                <a:moveTo>
                  <a:pt x="0" y="0"/>
                </a:moveTo>
                <a:lnTo>
                  <a:pt x="699190" y="0"/>
                </a:lnTo>
                <a:cubicBezTo>
                  <a:pt x="731825" y="28954"/>
                  <a:pt x="754934" y="23617"/>
                  <a:pt x="753279" y="113531"/>
                </a:cubicBezTo>
                <a:cubicBezTo>
                  <a:pt x="754934" y="188970"/>
                  <a:pt x="729920" y="195830"/>
                  <a:pt x="699190" y="216024"/>
                </a:cubicBez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1" name="Ellipse 310"/>
          <p:cNvSpPr/>
          <p:nvPr/>
        </p:nvSpPr>
        <p:spPr>
          <a:xfrm flipH="1">
            <a:off x="5625873" y="2303632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12" name="Straight Connector 195"/>
          <p:cNvCxnSpPr>
            <a:endCxn id="317" idx="2"/>
          </p:cNvCxnSpPr>
          <p:nvPr/>
        </p:nvCxnSpPr>
        <p:spPr bwMode="auto">
          <a:xfrm flipV="1">
            <a:off x="3261532" y="2427758"/>
            <a:ext cx="1119956" cy="13741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60"/>
          <p:cNvSpPr/>
          <p:nvPr/>
        </p:nvSpPr>
        <p:spPr>
          <a:xfrm flipH="1">
            <a:off x="4381486" y="2312321"/>
            <a:ext cx="182102" cy="216024"/>
          </a:xfrm>
          <a:custGeom>
            <a:avLst/>
            <a:gdLst>
              <a:gd name="connsiteX0" fmla="*/ 0 w 699190"/>
              <a:gd name="connsiteY0" fmla="*/ 0 h 216024"/>
              <a:gd name="connsiteX1" fmla="*/ 699190 w 699190"/>
              <a:gd name="connsiteY1" fmla="*/ 0 h 216024"/>
              <a:gd name="connsiteX2" fmla="*/ 699190 w 699190"/>
              <a:gd name="connsiteY2" fmla="*/ 216024 h 216024"/>
              <a:gd name="connsiteX3" fmla="*/ 0 w 699190"/>
              <a:gd name="connsiteY3" fmla="*/ 216024 h 216024"/>
              <a:gd name="connsiteX4" fmla="*/ 0 w 699190"/>
              <a:gd name="connsiteY4" fmla="*/ 0 h 216024"/>
              <a:gd name="connsiteX0" fmla="*/ 0 w 699939"/>
              <a:gd name="connsiteY0" fmla="*/ 0 h 216024"/>
              <a:gd name="connsiteX1" fmla="*/ 699190 w 699939"/>
              <a:gd name="connsiteY1" fmla="*/ 0 h 216024"/>
              <a:gd name="connsiteX2" fmla="*/ 699939 w 699939"/>
              <a:gd name="connsiteY2" fmla="*/ 109721 h 216024"/>
              <a:gd name="connsiteX3" fmla="*/ 699190 w 699939"/>
              <a:gd name="connsiteY3" fmla="*/ 216024 h 216024"/>
              <a:gd name="connsiteX4" fmla="*/ 0 w 699939"/>
              <a:gd name="connsiteY4" fmla="*/ 216024 h 216024"/>
              <a:gd name="connsiteX5" fmla="*/ 0 w 699939"/>
              <a:gd name="connsiteY5" fmla="*/ 0 h 216024"/>
              <a:gd name="connsiteX0" fmla="*/ 0 w 753279"/>
              <a:gd name="connsiteY0" fmla="*/ 0 h 216024"/>
              <a:gd name="connsiteX1" fmla="*/ 699190 w 753279"/>
              <a:gd name="connsiteY1" fmla="*/ 0 h 216024"/>
              <a:gd name="connsiteX2" fmla="*/ 753279 w 753279"/>
              <a:gd name="connsiteY2" fmla="*/ 113531 h 216024"/>
              <a:gd name="connsiteX3" fmla="*/ 699190 w 753279"/>
              <a:gd name="connsiteY3" fmla="*/ 216024 h 216024"/>
              <a:gd name="connsiteX4" fmla="*/ 0 w 753279"/>
              <a:gd name="connsiteY4" fmla="*/ 216024 h 216024"/>
              <a:gd name="connsiteX5" fmla="*/ 0 w 753279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56"/>
              <a:gd name="connsiteY0" fmla="*/ 0 h 216024"/>
              <a:gd name="connsiteX1" fmla="*/ 699190 w 753356"/>
              <a:gd name="connsiteY1" fmla="*/ 0 h 216024"/>
              <a:gd name="connsiteX2" fmla="*/ 753279 w 753356"/>
              <a:gd name="connsiteY2" fmla="*/ 113531 h 216024"/>
              <a:gd name="connsiteX3" fmla="*/ 699190 w 753356"/>
              <a:gd name="connsiteY3" fmla="*/ 216024 h 216024"/>
              <a:gd name="connsiteX4" fmla="*/ 0 w 753356"/>
              <a:gd name="connsiteY4" fmla="*/ 216024 h 216024"/>
              <a:gd name="connsiteX5" fmla="*/ 0 w 753356"/>
              <a:gd name="connsiteY5" fmla="*/ 0 h 216024"/>
              <a:gd name="connsiteX0" fmla="*/ 0 w 753362"/>
              <a:gd name="connsiteY0" fmla="*/ 0 h 216024"/>
              <a:gd name="connsiteX1" fmla="*/ 699190 w 753362"/>
              <a:gd name="connsiteY1" fmla="*/ 0 h 216024"/>
              <a:gd name="connsiteX2" fmla="*/ 753279 w 753362"/>
              <a:gd name="connsiteY2" fmla="*/ 113531 h 216024"/>
              <a:gd name="connsiteX3" fmla="*/ 699190 w 753362"/>
              <a:gd name="connsiteY3" fmla="*/ 216024 h 216024"/>
              <a:gd name="connsiteX4" fmla="*/ 0 w 753362"/>
              <a:gd name="connsiteY4" fmla="*/ 216024 h 216024"/>
              <a:gd name="connsiteX5" fmla="*/ 0 w 753362"/>
              <a:gd name="connsiteY5" fmla="*/ 0 h 216024"/>
              <a:gd name="connsiteX0" fmla="*/ 0 w 952594"/>
              <a:gd name="connsiteY0" fmla="*/ 0 h 216024"/>
              <a:gd name="connsiteX1" fmla="*/ 699190 w 952594"/>
              <a:gd name="connsiteY1" fmla="*/ 0 h 216024"/>
              <a:gd name="connsiteX2" fmla="*/ 952583 w 952594"/>
              <a:gd name="connsiteY2" fmla="*/ 115436 h 216024"/>
              <a:gd name="connsiteX3" fmla="*/ 699190 w 952594"/>
              <a:gd name="connsiteY3" fmla="*/ 216024 h 216024"/>
              <a:gd name="connsiteX4" fmla="*/ 0 w 952594"/>
              <a:gd name="connsiteY4" fmla="*/ 216024 h 216024"/>
              <a:gd name="connsiteX5" fmla="*/ 0 w 952594"/>
              <a:gd name="connsiteY5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2594" h="216024">
                <a:moveTo>
                  <a:pt x="0" y="0"/>
                </a:moveTo>
                <a:lnTo>
                  <a:pt x="699190" y="0"/>
                </a:lnTo>
                <a:cubicBezTo>
                  <a:pt x="731825" y="28954"/>
                  <a:pt x="954238" y="25522"/>
                  <a:pt x="952583" y="115436"/>
                </a:cubicBezTo>
                <a:cubicBezTo>
                  <a:pt x="954238" y="190875"/>
                  <a:pt x="729920" y="195830"/>
                  <a:pt x="699190" y="216024"/>
                </a:cubicBez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8" name="Ellipse 317"/>
          <p:cNvSpPr/>
          <p:nvPr/>
        </p:nvSpPr>
        <p:spPr>
          <a:xfrm flipH="1">
            <a:off x="4512471" y="2312321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9" name="ZoneTexte 318"/>
          <p:cNvSpPr txBox="1"/>
          <p:nvPr/>
        </p:nvSpPr>
        <p:spPr>
          <a:xfrm flipH="1">
            <a:off x="4049814" y="1945626"/>
            <a:ext cx="957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feedthrough</a:t>
            </a:r>
          </a:p>
        </p:txBody>
      </p:sp>
      <p:grpSp>
        <p:nvGrpSpPr>
          <p:cNvPr id="320" name="Group 208"/>
          <p:cNvGrpSpPr>
            <a:grpSpLocks/>
          </p:cNvGrpSpPr>
          <p:nvPr/>
        </p:nvGrpSpPr>
        <p:grpSpPr bwMode="auto">
          <a:xfrm flipH="1">
            <a:off x="6550411" y="2528345"/>
            <a:ext cx="165393" cy="149110"/>
            <a:chOff x="304800" y="1600994"/>
            <a:chExt cx="457200" cy="229394"/>
          </a:xfrm>
        </p:grpSpPr>
        <p:cxnSp>
          <p:nvCxnSpPr>
            <p:cNvPr id="321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Group 208"/>
          <p:cNvGrpSpPr>
            <a:grpSpLocks/>
          </p:cNvGrpSpPr>
          <p:nvPr/>
        </p:nvGrpSpPr>
        <p:grpSpPr bwMode="auto">
          <a:xfrm flipH="1">
            <a:off x="5594294" y="2520747"/>
            <a:ext cx="165393" cy="149110"/>
            <a:chOff x="304800" y="1600994"/>
            <a:chExt cx="457200" cy="229394"/>
          </a:xfrm>
        </p:grpSpPr>
        <p:cxnSp>
          <p:nvCxnSpPr>
            <p:cNvPr id="326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Group 208"/>
          <p:cNvGrpSpPr>
            <a:grpSpLocks/>
          </p:cNvGrpSpPr>
          <p:nvPr/>
        </p:nvGrpSpPr>
        <p:grpSpPr bwMode="auto">
          <a:xfrm flipH="1">
            <a:off x="5849043" y="2531024"/>
            <a:ext cx="165393" cy="149110"/>
            <a:chOff x="304800" y="1600994"/>
            <a:chExt cx="457200" cy="229394"/>
          </a:xfrm>
        </p:grpSpPr>
        <p:cxnSp>
          <p:nvCxnSpPr>
            <p:cNvPr id="331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208"/>
          <p:cNvGrpSpPr>
            <a:grpSpLocks/>
          </p:cNvGrpSpPr>
          <p:nvPr/>
        </p:nvGrpSpPr>
        <p:grpSpPr bwMode="auto">
          <a:xfrm flipH="1">
            <a:off x="4902250" y="2537623"/>
            <a:ext cx="165393" cy="149110"/>
            <a:chOff x="304800" y="1600994"/>
            <a:chExt cx="457200" cy="229394"/>
          </a:xfrm>
        </p:grpSpPr>
        <p:cxnSp>
          <p:nvCxnSpPr>
            <p:cNvPr id="336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208"/>
          <p:cNvGrpSpPr>
            <a:grpSpLocks/>
          </p:cNvGrpSpPr>
          <p:nvPr/>
        </p:nvGrpSpPr>
        <p:grpSpPr bwMode="auto">
          <a:xfrm flipH="1">
            <a:off x="4512470" y="2533754"/>
            <a:ext cx="165393" cy="149110"/>
            <a:chOff x="304800" y="1600994"/>
            <a:chExt cx="457200" cy="229394"/>
          </a:xfrm>
        </p:grpSpPr>
        <p:cxnSp>
          <p:nvCxnSpPr>
            <p:cNvPr id="341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5" name="Group 208"/>
          <p:cNvGrpSpPr>
            <a:grpSpLocks/>
          </p:cNvGrpSpPr>
          <p:nvPr/>
        </p:nvGrpSpPr>
        <p:grpSpPr bwMode="auto">
          <a:xfrm flipH="1">
            <a:off x="4347077" y="2533754"/>
            <a:ext cx="165393" cy="149110"/>
            <a:chOff x="304800" y="1600994"/>
            <a:chExt cx="457200" cy="229394"/>
          </a:xfrm>
        </p:grpSpPr>
        <p:cxnSp>
          <p:nvCxnSpPr>
            <p:cNvPr id="346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0" name="ZoneTexte 349"/>
          <p:cNvSpPr txBox="1"/>
          <p:nvPr/>
        </p:nvSpPr>
        <p:spPr>
          <a:xfrm flipH="1">
            <a:off x="5082640" y="2793758"/>
            <a:ext cx="1658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 quarter lines </a:t>
            </a:r>
            <a:br>
              <a:rPr lang="en-US" sz="1200" dirty="0"/>
            </a:br>
            <a:r>
              <a:rPr lang="en-US" sz="1200" dirty="0"/>
              <a:t>impedance transformer</a:t>
            </a:r>
          </a:p>
        </p:txBody>
      </p:sp>
      <p:sp>
        <p:nvSpPr>
          <p:cNvPr id="351" name="Rectangle 60"/>
          <p:cNvSpPr/>
          <p:nvPr/>
        </p:nvSpPr>
        <p:spPr>
          <a:xfrm flipH="1">
            <a:off x="2516801" y="2319242"/>
            <a:ext cx="1650469" cy="216024"/>
          </a:xfrm>
          <a:custGeom>
            <a:avLst/>
            <a:gdLst>
              <a:gd name="connsiteX0" fmla="*/ 0 w 699190"/>
              <a:gd name="connsiteY0" fmla="*/ 0 h 216024"/>
              <a:gd name="connsiteX1" fmla="*/ 699190 w 699190"/>
              <a:gd name="connsiteY1" fmla="*/ 0 h 216024"/>
              <a:gd name="connsiteX2" fmla="*/ 699190 w 699190"/>
              <a:gd name="connsiteY2" fmla="*/ 216024 h 216024"/>
              <a:gd name="connsiteX3" fmla="*/ 0 w 699190"/>
              <a:gd name="connsiteY3" fmla="*/ 216024 h 216024"/>
              <a:gd name="connsiteX4" fmla="*/ 0 w 699190"/>
              <a:gd name="connsiteY4" fmla="*/ 0 h 216024"/>
              <a:gd name="connsiteX0" fmla="*/ 0 w 699939"/>
              <a:gd name="connsiteY0" fmla="*/ 0 h 216024"/>
              <a:gd name="connsiteX1" fmla="*/ 699190 w 699939"/>
              <a:gd name="connsiteY1" fmla="*/ 0 h 216024"/>
              <a:gd name="connsiteX2" fmla="*/ 699939 w 699939"/>
              <a:gd name="connsiteY2" fmla="*/ 109721 h 216024"/>
              <a:gd name="connsiteX3" fmla="*/ 699190 w 699939"/>
              <a:gd name="connsiteY3" fmla="*/ 216024 h 216024"/>
              <a:gd name="connsiteX4" fmla="*/ 0 w 699939"/>
              <a:gd name="connsiteY4" fmla="*/ 216024 h 216024"/>
              <a:gd name="connsiteX5" fmla="*/ 0 w 699939"/>
              <a:gd name="connsiteY5" fmla="*/ 0 h 216024"/>
              <a:gd name="connsiteX0" fmla="*/ 0 w 753279"/>
              <a:gd name="connsiteY0" fmla="*/ 0 h 216024"/>
              <a:gd name="connsiteX1" fmla="*/ 699190 w 753279"/>
              <a:gd name="connsiteY1" fmla="*/ 0 h 216024"/>
              <a:gd name="connsiteX2" fmla="*/ 753279 w 753279"/>
              <a:gd name="connsiteY2" fmla="*/ 113531 h 216024"/>
              <a:gd name="connsiteX3" fmla="*/ 699190 w 753279"/>
              <a:gd name="connsiteY3" fmla="*/ 216024 h 216024"/>
              <a:gd name="connsiteX4" fmla="*/ 0 w 753279"/>
              <a:gd name="connsiteY4" fmla="*/ 216024 h 216024"/>
              <a:gd name="connsiteX5" fmla="*/ 0 w 753279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56"/>
              <a:gd name="connsiteY0" fmla="*/ 0 h 216024"/>
              <a:gd name="connsiteX1" fmla="*/ 699190 w 753356"/>
              <a:gd name="connsiteY1" fmla="*/ 0 h 216024"/>
              <a:gd name="connsiteX2" fmla="*/ 753279 w 753356"/>
              <a:gd name="connsiteY2" fmla="*/ 113531 h 216024"/>
              <a:gd name="connsiteX3" fmla="*/ 699190 w 753356"/>
              <a:gd name="connsiteY3" fmla="*/ 216024 h 216024"/>
              <a:gd name="connsiteX4" fmla="*/ 0 w 753356"/>
              <a:gd name="connsiteY4" fmla="*/ 216024 h 216024"/>
              <a:gd name="connsiteX5" fmla="*/ 0 w 753356"/>
              <a:gd name="connsiteY5" fmla="*/ 0 h 216024"/>
              <a:gd name="connsiteX0" fmla="*/ 0 w 753362"/>
              <a:gd name="connsiteY0" fmla="*/ 0 h 216024"/>
              <a:gd name="connsiteX1" fmla="*/ 699190 w 753362"/>
              <a:gd name="connsiteY1" fmla="*/ 0 h 216024"/>
              <a:gd name="connsiteX2" fmla="*/ 753279 w 753362"/>
              <a:gd name="connsiteY2" fmla="*/ 113531 h 216024"/>
              <a:gd name="connsiteX3" fmla="*/ 699190 w 753362"/>
              <a:gd name="connsiteY3" fmla="*/ 216024 h 216024"/>
              <a:gd name="connsiteX4" fmla="*/ 0 w 753362"/>
              <a:gd name="connsiteY4" fmla="*/ 216024 h 216024"/>
              <a:gd name="connsiteX5" fmla="*/ 0 w 753362"/>
              <a:gd name="connsiteY5" fmla="*/ 0 h 216024"/>
              <a:gd name="connsiteX0" fmla="*/ 0 w 726606"/>
              <a:gd name="connsiteY0" fmla="*/ 0 h 216024"/>
              <a:gd name="connsiteX1" fmla="*/ 699190 w 726606"/>
              <a:gd name="connsiteY1" fmla="*/ 0 h 216024"/>
              <a:gd name="connsiteX2" fmla="*/ 725360 w 726606"/>
              <a:gd name="connsiteY2" fmla="*/ 113531 h 216024"/>
              <a:gd name="connsiteX3" fmla="*/ 699190 w 726606"/>
              <a:gd name="connsiteY3" fmla="*/ 216024 h 216024"/>
              <a:gd name="connsiteX4" fmla="*/ 0 w 726606"/>
              <a:gd name="connsiteY4" fmla="*/ 216024 h 216024"/>
              <a:gd name="connsiteX5" fmla="*/ 0 w 726606"/>
              <a:gd name="connsiteY5" fmla="*/ 0 h 216024"/>
              <a:gd name="connsiteX0" fmla="*/ 0 w 726606"/>
              <a:gd name="connsiteY0" fmla="*/ 0 h 216024"/>
              <a:gd name="connsiteX1" fmla="*/ 699190 w 726606"/>
              <a:gd name="connsiteY1" fmla="*/ 0 h 216024"/>
              <a:gd name="connsiteX2" fmla="*/ 725360 w 726606"/>
              <a:gd name="connsiteY2" fmla="*/ 113531 h 216024"/>
              <a:gd name="connsiteX3" fmla="*/ 699190 w 726606"/>
              <a:gd name="connsiteY3" fmla="*/ 216024 h 216024"/>
              <a:gd name="connsiteX4" fmla="*/ 0 w 726606"/>
              <a:gd name="connsiteY4" fmla="*/ 216024 h 216024"/>
              <a:gd name="connsiteX5" fmla="*/ 0 w 726606"/>
              <a:gd name="connsiteY5" fmla="*/ 0 h 216024"/>
              <a:gd name="connsiteX0" fmla="*/ 0 w 727002"/>
              <a:gd name="connsiteY0" fmla="*/ 0 h 216024"/>
              <a:gd name="connsiteX1" fmla="*/ 699190 w 727002"/>
              <a:gd name="connsiteY1" fmla="*/ 0 h 216024"/>
              <a:gd name="connsiteX2" fmla="*/ 725360 w 727002"/>
              <a:gd name="connsiteY2" fmla="*/ 113531 h 216024"/>
              <a:gd name="connsiteX3" fmla="*/ 699190 w 727002"/>
              <a:gd name="connsiteY3" fmla="*/ 216024 h 216024"/>
              <a:gd name="connsiteX4" fmla="*/ 0 w 727002"/>
              <a:gd name="connsiteY4" fmla="*/ 216024 h 216024"/>
              <a:gd name="connsiteX5" fmla="*/ 0 w 727002"/>
              <a:gd name="connsiteY5" fmla="*/ 0 h 216024"/>
              <a:gd name="connsiteX0" fmla="*/ 0 w 734934"/>
              <a:gd name="connsiteY0" fmla="*/ 0 h 216024"/>
              <a:gd name="connsiteX1" fmla="*/ 699190 w 734934"/>
              <a:gd name="connsiteY1" fmla="*/ 0 h 216024"/>
              <a:gd name="connsiteX2" fmla="*/ 734366 w 734934"/>
              <a:gd name="connsiteY2" fmla="*/ 113531 h 216024"/>
              <a:gd name="connsiteX3" fmla="*/ 699190 w 734934"/>
              <a:gd name="connsiteY3" fmla="*/ 216024 h 216024"/>
              <a:gd name="connsiteX4" fmla="*/ 0 w 734934"/>
              <a:gd name="connsiteY4" fmla="*/ 216024 h 216024"/>
              <a:gd name="connsiteX5" fmla="*/ 0 w 734934"/>
              <a:gd name="connsiteY5" fmla="*/ 0 h 216024"/>
              <a:gd name="connsiteX0" fmla="*/ 0 w 734433"/>
              <a:gd name="connsiteY0" fmla="*/ 0 h 216024"/>
              <a:gd name="connsiteX1" fmla="*/ 699190 w 734433"/>
              <a:gd name="connsiteY1" fmla="*/ 0 h 216024"/>
              <a:gd name="connsiteX2" fmla="*/ 734366 w 734433"/>
              <a:gd name="connsiteY2" fmla="*/ 113531 h 216024"/>
              <a:gd name="connsiteX3" fmla="*/ 699190 w 734433"/>
              <a:gd name="connsiteY3" fmla="*/ 216024 h 216024"/>
              <a:gd name="connsiteX4" fmla="*/ 0 w 734433"/>
              <a:gd name="connsiteY4" fmla="*/ 216024 h 216024"/>
              <a:gd name="connsiteX5" fmla="*/ 0 w 734433"/>
              <a:gd name="connsiteY5" fmla="*/ 0 h 216024"/>
              <a:gd name="connsiteX0" fmla="*/ 0 w 734366"/>
              <a:gd name="connsiteY0" fmla="*/ 0 h 216024"/>
              <a:gd name="connsiteX1" fmla="*/ 699190 w 734366"/>
              <a:gd name="connsiteY1" fmla="*/ 0 h 216024"/>
              <a:gd name="connsiteX2" fmla="*/ 734366 w 734366"/>
              <a:gd name="connsiteY2" fmla="*/ 113531 h 216024"/>
              <a:gd name="connsiteX3" fmla="*/ 699190 w 734366"/>
              <a:gd name="connsiteY3" fmla="*/ 216024 h 216024"/>
              <a:gd name="connsiteX4" fmla="*/ 0 w 734366"/>
              <a:gd name="connsiteY4" fmla="*/ 216024 h 216024"/>
              <a:gd name="connsiteX5" fmla="*/ 0 w 734366"/>
              <a:gd name="connsiteY5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366" h="216024">
                <a:moveTo>
                  <a:pt x="0" y="0"/>
                </a:moveTo>
                <a:lnTo>
                  <a:pt x="699190" y="0"/>
                </a:lnTo>
                <a:cubicBezTo>
                  <a:pt x="731825" y="28954"/>
                  <a:pt x="734220" y="63622"/>
                  <a:pt x="734366" y="113531"/>
                </a:cubicBezTo>
                <a:cubicBezTo>
                  <a:pt x="729716" y="158490"/>
                  <a:pt x="729920" y="195830"/>
                  <a:pt x="699190" y="216024"/>
                </a:cubicBez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2" name="Ellipse 351"/>
          <p:cNvSpPr/>
          <p:nvPr/>
        </p:nvSpPr>
        <p:spPr>
          <a:xfrm flipH="1">
            <a:off x="4116154" y="2319242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53" name="Group 208"/>
          <p:cNvGrpSpPr>
            <a:grpSpLocks/>
          </p:cNvGrpSpPr>
          <p:nvPr/>
        </p:nvGrpSpPr>
        <p:grpSpPr bwMode="auto">
          <a:xfrm flipH="1">
            <a:off x="4086753" y="2535266"/>
            <a:ext cx="165393" cy="149110"/>
            <a:chOff x="304800" y="1600994"/>
            <a:chExt cx="457200" cy="229394"/>
          </a:xfrm>
        </p:grpSpPr>
        <p:cxnSp>
          <p:nvCxnSpPr>
            <p:cNvPr id="354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Group 208"/>
          <p:cNvGrpSpPr>
            <a:grpSpLocks/>
          </p:cNvGrpSpPr>
          <p:nvPr/>
        </p:nvGrpSpPr>
        <p:grpSpPr bwMode="auto">
          <a:xfrm flipH="1">
            <a:off x="2624332" y="2537945"/>
            <a:ext cx="165393" cy="149110"/>
            <a:chOff x="304800" y="1600994"/>
            <a:chExt cx="457200" cy="229394"/>
          </a:xfrm>
        </p:grpSpPr>
        <p:cxnSp>
          <p:nvCxnSpPr>
            <p:cNvPr id="359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3" name="ZoneTexte 362"/>
          <p:cNvSpPr txBox="1"/>
          <p:nvPr/>
        </p:nvSpPr>
        <p:spPr>
          <a:xfrm flipH="1">
            <a:off x="3173386" y="2274289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30 </a:t>
            </a:r>
            <a:r>
              <a:rPr lang="el-GR" sz="1400" dirty="0"/>
              <a:t>Ω</a:t>
            </a:r>
            <a:endParaRPr lang="en-GB" sz="1400" dirty="0"/>
          </a:p>
        </p:txBody>
      </p:sp>
      <p:sp>
        <p:nvSpPr>
          <p:cNvPr id="364" name="ZoneTexte 363"/>
          <p:cNvSpPr txBox="1"/>
          <p:nvPr/>
        </p:nvSpPr>
        <p:spPr>
          <a:xfrm flipH="1">
            <a:off x="5109842" y="2244124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Z</a:t>
            </a:r>
            <a:r>
              <a:rPr lang="fr-FR" sz="1400" baseline="-25000" dirty="0"/>
              <a:t>01</a:t>
            </a:r>
            <a:endParaRPr lang="en-GB" sz="1400" baseline="-25000" dirty="0"/>
          </a:p>
        </p:txBody>
      </p:sp>
      <p:sp>
        <p:nvSpPr>
          <p:cNvPr id="365" name="ZoneTexte 364"/>
          <p:cNvSpPr txBox="1"/>
          <p:nvPr/>
        </p:nvSpPr>
        <p:spPr>
          <a:xfrm flipH="1">
            <a:off x="6071235" y="2245249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Z</a:t>
            </a:r>
            <a:r>
              <a:rPr lang="fr-FR" sz="1400" baseline="-25000" dirty="0"/>
              <a:t>02</a:t>
            </a:r>
            <a:endParaRPr lang="en-GB" sz="1400" baseline="-25000" dirty="0"/>
          </a:p>
        </p:txBody>
      </p:sp>
      <p:sp>
        <p:nvSpPr>
          <p:cNvPr id="366" name="ZoneTexte 365"/>
          <p:cNvSpPr txBox="1"/>
          <p:nvPr/>
        </p:nvSpPr>
        <p:spPr>
          <a:xfrm flipH="1">
            <a:off x="6730179" y="1866296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2"/>
                </a:solidFill>
              </a:rPr>
              <a:t>Z</a:t>
            </a:r>
            <a:r>
              <a:rPr lang="fr-FR" sz="1400" baseline="-25000" dirty="0">
                <a:solidFill>
                  <a:schemeClr val="tx2"/>
                </a:solidFill>
              </a:rPr>
              <a:t>T</a:t>
            </a:r>
            <a:endParaRPr lang="en-GB" sz="1400" baseline="-25000" dirty="0">
              <a:solidFill>
                <a:schemeClr val="tx2"/>
              </a:solidFill>
            </a:endParaRPr>
          </a:p>
        </p:txBody>
      </p:sp>
      <p:sp>
        <p:nvSpPr>
          <p:cNvPr id="369" name="ZoneTexte 368"/>
          <p:cNvSpPr txBox="1"/>
          <p:nvPr/>
        </p:nvSpPr>
        <p:spPr>
          <a:xfrm flipH="1">
            <a:off x="2980511" y="1861778"/>
            <a:ext cx="102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Transmission </a:t>
            </a:r>
            <a:br>
              <a:rPr lang="en-US" sz="1200" dirty="0"/>
            </a:br>
            <a:r>
              <a:rPr lang="en-US" sz="1200" dirty="0"/>
              <a:t>line</a:t>
            </a:r>
          </a:p>
        </p:txBody>
      </p:sp>
      <p:grpSp>
        <p:nvGrpSpPr>
          <p:cNvPr id="382" name="Groupe 381"/>
          <p:cNvGrpSpPr/>
          <p:nvPr/>
        </p:nvGrpSpPr>
        <p:grpSpPr>
          <a:xfrm rot="5400000" flipH="1">
            <a:off x="3882756" y="3104736"/>
            <a:ext cx="804481" cy="216024"/>
            <a:chOff x="5754098" y="5561539"/>
            <a:chExt cx="804481" cy="216024"/>
          </a:xfrm>
        </p:grpSpPr>
        <p:sp>
          <p:nvSpPr>
            <p:cNvPr id="383" name="Rectangle 60"/>
            <p:cNvSpPr/>
            <p:nvPr/>
          </p:nvSpPr>
          <p:spPr>
            <a:xfrm>
              <a:off x="5805217" y="5561539"/>
              <a:ext cx="753362" cy="216024"/>
            </a:xfrm>
            <a:custGeom>
              <a:avLst/>
              <a:gdLst>
                <a:gd name="connsiteX0" fmla="*/ 0 w 699190"/>
                <a:gd name="connsiteY0" fmla="*/ 0 h 216024"/>
                <a:gd name="connsiteX1" fmla="*/ 699190 w 699190"/>
                <a:gd name="connsiteY1" fmla="*/ 0 h 216024"/>
                <a:gd name="connsiteX2" fmla="*/ 699190 w 699190"/>
                <a:gd name="connsiteY2" fmla="*/ 216024 h 216024"/>
                <a:gd name="connsiteX3" fmla="*/ 0 w 699190"/>
                <a:gd name="connsiteY3" fmla="*/ 216024 h 216024"/>
                <a:gd name="connsiteX4" fmla="*/ 0 w 699190"/>
                <a:gd name="connsiteY4" fmla="*/ 0 h 216024"/>
                <a:gd name="connsiteX0" fmla="*/ 0 w 699939"/>
                <a:gd name="connsiteY0" fmla="*/ 0 h 216024"/>
                <a:gd name="connsiteX1" fmla="*/ 699190 w 699939"/>
                <a:gd name="connsiteY1" fmla="*/ 0 h 216024"/>
                <a:gd name="connsiteX2" fmla="*/ 699939 w 699939"/>
                <a:gd name="connsiteY2" fmla="*/ 109721 h 216024"/>
                <a:gd name="connsiteX3" fmla="*/ 699190 w 699939"/>
                <a:gd name="connsiteY3" fmla="*/ 216024 h 216024"/>
                <a:gd name="connsiteX4" fmla="*/ 0 w 699939"/>
                <a:gd name="connsiteY4" fmla="*/ 216024 h 216024"/>
                <a:gd name="connsiteX5" fmla="*/ 0 w 699939"/>
                <a:gd name="connsiteY5" fmla="*/ 0 h 216024"/>
                <a:gd name="connsiteX0" fmla="*/ 0 w 753279"/>
                <a:gd name="connsiteY0" fmla="*/ 0 h 216024"/>
                <a:gd name="connsiteX1" fmla="*/ 699190 w 753279"/>
                <a:gd name="connsiteY1" fmla="*/ 0 h 216024"/>
                <a:gd name="connsiteX2" fmla="*/ 753279 w 753279"/>
                <a:gd name="connsiteY2" fmla="*/ 113531 h 216024"/>
                <a:gd name="connsiteX3" fmla="*/ 699190 w 753279"/>
                <a:gd name="connsiteY3" fmla="*/ 216024 h 216024"/>
                <a:gd name="connsiteX4" fmla="*/ 0 w 753279"/>
                <a:gd name="connsiteY4" fmla="*/ 216024 h 216024"/>
                <a:gd name="connsiteX5" fmla="*/ 0 w 753279"/>
                <a:gd name="connsiteY5" fmla="*/ 0 h 216024"/>
                <a:gd name="connsiteX0" fmla="*/ 0 w 753315"/>
                <a:gd name="connsiteY0" fmla="*/ 0 h 216024"/>
                <a:gd name="connsiteX1" fmla="*/ 699190 w 753315"/>
                <a:gd name="connsiteY1" fmla="*/ 0 h 216024"/>
                <a:gd name="connsiteX2" fmla="*/ 753279 w 753315"/>
                <a:gd name="connsiteY2" fmla="*/ 113531 h 216024"/>
                <a:gd name="connsiteX3" fmla="*/ 699190 w 753315"/>
                <a:gd name="connsiteY3" fmla="*/ 216024 h 216024"/>
                <a:gd name="connsiteX4" fmla="*/ 0 w 753315"/>
                <a:gd name="connsiteY4" fmla="*/ 216024 h 216024"/>
                <a:gd name="connsiteX5" fmla="*/ 0 w 753315"/>
                <a:gd name="connsiteY5" fmla="*/ 0 h 216024"/>
                <a:gd name="connsiteX0" fmla="*/ 0 w 753315"/>
                <a:gd name="connsiteY0" fmla="*/ 0 h 216024"/>
                <a:gd name="connsiteX1" fmla="*/ 699190 w 753315"/>
                <a:gd name="connsiteY1" fmla="*/ 0 h 216024"/>
                <a:gd name="connsiteX2" fmla="*/ 753279 w 753315"/>
                <a:gd name="connsiteY2" fmla="*/ 113531 h 216024"/>
                <a:gd name="connsiteX3" fmla="*/ 699190 w 753315"/>
                <a:gd name="connsiteY3" fmla="*/ 216024 h 216024"/>
                <a:gd name="connsiteX4" fmla="*/ 0 w 753315"/>
                <a:gd name="connsiteY4" fmla="*/ 216024 h 216024"/>
                <a:gd name="connsiteX5" fmla="*/ 0 w 753315"/>
                <a:gd name="connsiteY5" fmla="*/ 0 h 216024"/>
                <a:gd name="connsiteX0" fmla="*/ 0 w 753356"/>
                <a:gd name="connsiteY0" fmla="*/ 0 h 216024"/>
                <a:gd name="connsiteX1" fmla="*/ 699190 w 753356"/>
                <a:gd name="connsiteY1" fmla="*/ 0 h 216024"/>
                <a:gd name="connsiteX2" fmla="*/ 753279 w 753356"/>
                <a:gd name="connsiteY2" fmla="*/ 113531 h 216024"/>
                <a:gd name="connsiteX3" fmla="*/ 699190 w 753356"/>
                <a:gd name="connsiteY3" fmla="*/ 216024 h 216024"/>
                <a:gd name="connsiteX4" fmla="*/ 0 w 753356"/>
                <a:gd name="connsiteY4" fmla="*/ 216024 h 216024"/>
                <a:gd name="connsiteX5" fmla="*/ 0 w 753356"/>
                <a:gd name="connsiteY5" fmla="*/ 0 h 216024"/>
                <a:gd name="connsiteX0" fmla="*/ 0 w 753362"/>
                <a:gd name="connsiteY0" fmla="*/ 0 h 216024"/>
                <a:gd name="connsiteX1" fmla="*/ 699190 w 753362"/>
                <a:gd name="connsiteY1" fmla="*/ 0 h 216024"/>
                <a:gd name="connsiteX2" fmla="*/ 753279 w 753362"/>
                <a:gd name="connsiteY2" fmla="*/ 113531 h 216024"/>
                <a:gd name="connsiteX3" fmla="*/ 699190 w 753362"/>
                <a:gd name="connsiteY3" fmla="*/ 216024 h 216024"/>
                <a:gd name="connsiteX4" fmla="*/ 0 w 753362"/>
                <a:gd name="connsiteY4" fmla="*/ 216024 h 216024"/>
                <a:gd name="connsiteX5" fmla="*/ 0 w 753362"/>
                <a:gd name="connsiteY5" fmla="*/ 0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3362" h="216024">
                  <a:moveTo>
                    <a:pt x="0" y="0"/>
                  </a:moveTo>
                  <a:lnTo>
                    <a:pt x="699190" y="0"/>
                  </a:lnTo>
                  <a:cubicBezTo>
                    <a:pt x="731825" y="28954"/>
                    <a:pt x="754934" y="23617"/>
                    <a:pt x="753279" y="113531"/>
                  </a:cubicBezTo>
                  <a:cubicBezTo>
                    <a:pt x="754934" y="188970"/>
                    <a:pt x="729920" y="195830"/>
                    <a:pt x="699190" y="216024"/>
                  </a:cubicBezTo>
                  <a:lnTo>
                    <a:pt x="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4" name="Ellipse 383"/>
            <p:cNvSpPr/>
            <p:nvPr/>
          </p:nvSpPr>
          <p:spPr>
            <a:xfrm>
              <a:off x="5754098" y="5561539"/>
              <a:ext cx="102236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85" name="Group 208"/>
          <p:cNvGrpSpPr>
            <a:grpSpLocks/>
          </p:cNvGrpSpPr>
          <p:nvPr/>
        </p:nvGrpSpPr>
        <p:grpSpPr bwMode="auto">
          <a:xfrm flipH="1">
            <a:off x="4192272" y="3858322"/>
            <a:ext cx="165393" cy="149110"/>
            <a:chOff x="304800" y="1600994"/>
            <a:chExt cx="457200" cy="229394"/>
          </a:xfrm>
        </p:grpSpPr>
        <p:cxnSp>
          <p:nvCxnSpPr>
            <p:cNvPr id="386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0" name="Straight Connector 195"/>
          <p:cNvCxnSpPr>
            <a:endCxn id="383" idx="2"/>
          </p:cNvCxnSpPr>
          <p:nvPr/>
        </p:nvCxnSpPr>
        <p:spPr bwMode="auto">
          <a:xfrm flipH="1">
            <a:off x="4279477" y="2432432"/>
            <a:ext cx="5907" cy="378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195"/>
          <p:cNvCxnSpPr/>
          <p:nvPr/>
        </p:nvCxnSpPr>
        <p:spPr bwMode="auto">
          <a:xfrm>
            <a:off x="4282202" y="3563869"/>
            <a:ext cx="228" cy="306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ZoneTexte 391"/>
          <p:cNvSpPr txBox="1"/>
          <p:nvPr/>
        </p:nvSpPr>
        <p:spPr>
          <a:xfrm flipH="1">
            <a:off x="3512981" y="2996256"/>
            <a:ext cx="668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Service </a:t>
            </a:r>
          </a:p>
          <a:p>
            <a:pPr algn="ctr"/>
            <a:r>
              <a:rPr lang="en-US" sz="1200" dirty="0"/>
              <a:t>stub</a:t>
            </a:r>
          </a:p>
        </p:txBody>
      </p:sp>
      <p:cxnSp>
        <p:nvCxnSpPr>
          <p:cNvPr id="394" name="Connecteur droit avec flèche 393"/>
          <p:cNvCxnSpPr/>
          <p:nvPr/>
        </p:nvCxnSpPr>
        <p:spPr>
          <a:xfrm flipV="1">
            <a:off x="7718734" y="2551677"/>
            <a:ext cx="330319" cy="3913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95"/>
          <p:cNvCxnSpPr/>
          <p:nvPr/>
        </p:nvCxnSpPr>
        <p:spPr bwMode="auto">
          <a:xfrm>
            <a:off x="7154724" y="4586265"/>
            <a:ext cx="457205" cy="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95"/>
          <p:cNvCxnSpPr/>
          <p:nvPr/>
        </p:nvCxnSpPr>
        <p:spPr bwMode="auto">
          <a:xfrm>
            <a:off x="7147238" y="5171127"/>
            <a:ext cx="4646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lipse 131"/>
          <p:cNvSpPr/>
          <p:nvPr/>
        </p:nvSpPr>
        <p:spPr>
          <a:xfrm flipH="1">
            <a:off x="2735058" y="4757094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3" name="Straight Connector 195"/>
          <p:cNvCxnSpPr/>
          <p:nvPr/>
        </p:nvCxnSpPr>
        <p:spPr bwMode="auto">
          <a:xfrm>
            <a:off x="5618991" y="4862174"/>
            <a:ext cx="437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95"/>
          <p:cNvCxnSpPr/>
          <p:nvPr/>
        </p:nvCxnSpPr>
        <p:spPr bwMode="auto">
          <a:xfrm>
            <a:off x="4754895" y="4862174"/>
            <a:ext cx="437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25"/>
          <p:cNvGrpSpPr>
            <a:grpSpLocks/>
          </p:cNvGrpSpPr>
          <p:nvPr/>
        </p:nvGrpSpPr>
        <p:grpSpPr bwMode="auto">
          <a:xfrm flipH="1">
            <a:off x="7600819" y="4433433"/>
            <a:ext cx="533400" cy="304800"/>
            <a:chOff x="3962400" y="1219994"/>
            <a:chExt cx="533400" cy="304800"/>
          </a:xfrm>
        </p:grpSpPr>
        <p:cxnSp>
          <p:nvCxnSpPr>
            <p:cNvPr id="250" name="Straight Connector 116"/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117"/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118"/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119"/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25"/>
          <p:cNvGrpSpPr>
            <a:grpSpLocks/>
          </p:cNvGrpSpPr>
          <p:nvPr/>
        </p:nvGrpSpPr>
        <p:grpSpPr bwMode="auto">
          <a:xfrm flipH="1">
            <a:off x="7600819" y="5020314"/>
            <a:ext cx="533400" cy="304800"/>
            <a:chOff x="3962400" y="1219994"/>
            <a:chExt cx="533400" cy="304800"/>
          </a:xfrm>
        </p:grpSpPr>
        <p:cxnSp>
          <p:nvCxnSpPr>
            <p:cNvPr id="240" name="Straight Connector 116"/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117"/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118"/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119"/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95"/>
          <p:cNvCxnSpPr/>
          <p:nvPr/>
        </p:nvCxnSpPr>
        <p:spPr bwMode="auto">
          <a:xfrm>
            <a:off x="8115989" y="4586264"/>
            <a:ext cx="659389" cy="4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95"/>
          <p:cNvCxnSpPr/>
          <p:nvPr/>
        </p:nvCxnSpPr>
        <p:spPr bwMode="auto">
          <a:xfrm>
            <a:off x="8115989" y="5171127"/>
            <a:ext cx="659389" cy="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95"/>
          <p:cNvCxnSpPr/>
          <p:nvPr/>
        </p:nvCxnSpPr>
        <p:spPr bwMode="auto">
          <a:xfrm flipH="1" flipV="1">
            <a:off x="7154725" y="4589010"/>
            <a:ext cx="0" cy="58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95"/>
          <p:cNvCxnSpPr/>
          <p:nvPr/>
        </p:nvCxnSpPr>
        <p:spPr bwMode="auto">
          <a:xfrm>
            <a:off x="6807259" y="4870864"/>
            <a:ext cx="347466" cy="2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/>
          <p:cNvSpPr txBox="1"/>
          <p:nvPr/>
        </p:nvSpPr>
        <p:spPr>
          <a:xfrm flipH="1">
            <a:off x="7408678" y="148630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</a:p>
        </p:txBody>
      </p:sp>
      <p:sp>
        <p:nvSpPr>
          <p:cNvPr id="144" name="ZoneTexte 143"/>
          <p:cNvSpPr txBox="1"/>
          <p:nvPr/>
        </p:nvSpPr>
        <p:spPr>
          <a:xfrm flipH="1">
            <a:off x="7408678" y="304676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</a:p>
        </p:txBody>
      </p:sp>
      <p:sp>
        <p:nvSpPr>
          <p:cNvPr id="147" name="Rectangle 60"/>
          <p:cNvSpPr/>
          <p:nvPr/>
        </p:nvSpPr>
        <p:spPr>
          <a:xfrm flipH="1">
            <a:off x="6002778" y="4751685"/>
            <a:ext cx="753362" cy="216024"/>
          </a:xfrm>
          <a:custGeom>
            <a:avLst/>
            <a:gdLst>
              <a:gd name="connsiteX0" fmla="*/ 0 w 699190"/>
              <a:gd name="connsiteY0" fmla="*/ 0 h 216024"/>
              <a:gd name="connsiteX1" fmla="*/ 699190 w 699190"/>
              <a:gd name="connsiteY1" fmla="*/ 0 h 216024"/>
              <a:gd name="connsiteX2" fmla="*/ 699190 w 699190"/>
              <a:gd name="connsiteY2" fmla="*/ 216024 h 216024"/>
              <a:gd name="connsiteX3" fmla="*/ 0 w 699190"/>
              <a:gd name="connsiteY3" fmla="*/ 216024 h 216024"/>
              <a:gd name="connsiteX4" fmla="*/ 0 w 699190"/>
              <a:gd name="connsiteY4" fmla="*/ 0 h 216024"/>
              <a:gd name="connsiteX0" fmla="*/ 0 w 699939"/>
              <a:gd name="connsiteY0" fmla="*/ 0 h 216024"/>
              <a:gd name="connsiteX1" fmla="*/ 699190 w 699939"/>
              <a:gd name="connsiteY1" fmla="*/ 0 h 216024"/>
              <a:gd name="connsiteX2" fmla="*/ 699939 w 699939"/>
              <a:gd name="connsiteY2" fmla="*/ 109721 h 216024"/>
              <a:gd name="connsiteX3" fmla="*/ 699190 w 699939"/>
              <a:gd name="connsiteY3" fmla="*/ 216024 h 216024"/>
              <a:gd name="connsiteX4" fmla="*/ 0 w 699939"/>
              <a:gd name="connsiteY4" fmla="*/ 216024 h 216024"/>
              <a:gd name="connsiteX5" fmla="*/ 0 w 699939"/>
              <a:gd name="connsiteY5" fmla="*/ 0 h 216024"/>
              <a:gd name="connsiteX0" fmla="*/ 0 w 753279"/>
              <a:gd name="connsiteY0" fmla="*/ 0 h 216024"/>
              <a:gd name="connsiteX1" fmla="*/ 699190 w 753279"/>
              <a:gd name="connsiteY1" fmla="*/ 0 h 216024"/>
              <a:gd name="connsiteX2" fmla="*/ 753279 w 753279"/>
              <a:gd name="connsiteY2" fmla="*/ 113531 h 216024"/>
              <a:gd name="connsiteX3" fmla="*/ 699190 w 753279"/>
              <a:gd name="connsiteY3" fmla="*/ 216024 h 216024"/>
              <a:gd name="connsiteX4" fmla="*/ 0 w 753279"/>
              <a:gd name="connsiteY4" fmla="*/ 216024 h 216024"/>
              <a:gd name="connsiteX5" fmla="*/ 0 w 753279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56"/>
              <a:gd name="connsiteY0" fmla="*/ 0 h 216024"/>
              <a:gd name="connsiteX1" fmla="*/ 699190 w 753356"/>
              <a:gd name="connsiteY1" fmla="*/ 0 h 216024"/>
              <a:gd name="connsiteX2" fmla="*/ 753279 w 753356"/>
              <a:gd name="connsiteY2" fmla="*/ 113531 h 216024"/>
              <a:gd name="connsiteX3" fmla="*/ 699190 w 753356"/>
              <a:gd name="connsiteY3" fmla="*/ 216024 h 216024"/>
              <a:gd name="connsiteX4" fmla="*/ 0 w 753356"/>
              <a:gd name="connsiteY4" fmla="*/ 216024 h 216024"/>
              <a:gd name="connsiteX5" fmla="*/ 0 w 753356"/>
              <a:gd name="connsiteY5" fmla="*/ 0 h 216024"/>
              <a:gd name="connsiteX0" fmla="*/ 0 w 753362"/>
              <a:gd name="connsiteY0" fmla="*/ 0 h 216024"/>
              <a:gd name="connsiteX1" fmla="*/ 699190 w 753362"/>
              <a:gd name="connsiteY1" fmla="*/ 0 h 216024"/>
              <a:gd name="connsiteX2" fmla="*/ 753279 w 753362"/>
              <a:gd name="connsiteY2" fmla="*/ 113531 h 216024"/>
              <a:gd name="connsiteX3" fmla="*/ 699190 w 753362"/>
              <a:gd name="connsiteY3" fmla="*/ 216024 h 216024"/>
              <a:gd name="connsiteX4" fmla="*/ 0 w 753362"/>
              <a:gd name="connsiteY4" fmla="*/ 216024 h 216024"/>
              <a:gd name="connsiteX5" fmla="*/ 0 w 753362"/>
              <a:gd name="connsiteY5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362" h="216024">
                <a:moveTo>
                  <a:pt x="0" y="0"/>
                </a:moveTo>
                <a:lnTo>
                  <a:pt x="699190" y="0"/>
                </a:lnTo>
                <a:cubicBezTo>
                  <a:pt x="731825" y="28954"/>
                  <a:pt x="754934" y="23617"/>
                  <a:pt x="753279" y="113531"/>
                </a:cubicBezTo>
                <a:cubicBezTo>
                  <a:pt x="754934" y="188970"/>
                  <a:pt x="729920" y="195830"/>
                  <a:pt x="699190" y="216024"/>
                </a:cubicBez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8" name="Ellipse 147"/>
          <p:cNvSpPr/>
          <p:nvPr/>
        </p:nvSpPr>
        <p:spPr>
          <a:xfrm flipH="1">
            <a:off x="6705023" y="4751685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9" name="Rectangle 60"/>
          <p:cNvSpPr/>
          <p:nvPr/>
        </p:nvSpPr>
        <p:spPr>
          <a:xfrm flipH="1">
            <a:off x="5048839" y="4742996"/>
            <a:ext cx="753362" cy="216024"/>
          </a:xfrm>
          <a:custGeom>
            <a:avLst/>
            <a:gdLst>
              <a:gd name="connsiteX0" fmla="*/ 0 w 699190"/>
              <a:gd name="connsiteY0" fmla="*/ 0 h 216024"/>
              <a:gd name="connsiteX1" fmla="*/ 699190 w 699190"/>
              <a:gd name="connsiteY1" fmla="*/ 0 h 216024"/>
              <a:gd name="connsiteX2" fmla="*/ 699190 w 699190"/>
              <a:gd name="connsiteY2" fmla="*/ 216024 h 216024"/>
              <a:gd name="connsiteX3" fmla="*/ 0 w 699190"/>
              <a:gd name="connsiteY3" fmla="*/ 216024 h 216024"/>
              <a:gd name="connsiteX4" fmla="*/ 0 w 699190"/>
              <a:gd name="connsiteY4" fmla="*/ 0 h 216024"/>
              <a:gd name="connsiteX0" fmla="*/ 0 w 699939"/>
              <a:gd name="connsiteY0" fmla="*/ 0 h 216024"/>
              <a:gd name="connsiteX1" fmla="*/ 699190 w 699939"/>
              <a:gd name="connsiteY1" fmla="*/ 0 h 216024"/>
              <a:gd name="connsiteX2" fmla="*/ 699939 w 699939"/>
              <a:gd name="connsiteY2" fmla="*/ 109721 h 216024"/>
              <a:gd name="connsiteX3" fmla="*/ 699190 w 699939"/>
              <a:gd name="connsiteY3" fmla="*/ 216024 h 216024"/>
              <a:gd name="connsiteX4" fmla="*/ 0 w 699939"/>
              <a:gd name="connsiteY4" fmla="*/ 216024 h 216024"/>
              <a:gd name="connsiteX5" fmla="*/ 0 w 699939"/>
              <a:gd name="connsiteY5" fmla="*/ 0 h 216024"/>
              <a:gd name="connsiteX0" fmla="*/ 0 w 753279"/>
              <a:gd name="connsiteY0" fmla="*/ 0 h 216024"/>
              <a:gd name="connsiteX1" fmla="*/ 699190 w 753279"/>
              <a:gd name="connsiteY1" fmla="*/ 0 h 216024"/>
              <a:gd name="connsiteX2" fmla="*/ 753279 w 753279"/>
              <a:gd name="connsiteY2" fmla="*/ 113531 h 216024"/>
              <a:gd name="connsiteX3" fmla="*/ 699190 w 753279"/>
              <a:gd name="connsiteY3" fmla="*/ 216024 h 216024"/>
              <a:gd name="connsiteX4" fmla="*/ 0 w 753279"/>
              <a:gd name="connsiteY4" fmla="*/ 216024 h 216024"/>
              <a:gd name="connsiteX5" fmla="*/ 0 w 753279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56"/>
              <a:gd name="connsiteY0" fmla="*/ 0 h 216024"/>
              <a:gd name="connsiteX1" fmla="*/ 699190 w 753356"/>
              <a:gd name="connsiteY1" fmla="*/ 0 h 216024"/>
              <a:gd name="connsiteX2" fmla="*/ 753279 w 753356"/>
              <a:gd name="connsiteY2" fmla="*/ 113531 h 216024"/>
              <a:gd name="connsiteX3" fmla="*/ 699190 w 753356"/>
              <a:gd name="connsiteY3" fmla="*/ 216024 h 216024"/>
              <a:gd name="connsiteX4" fmla="*/ 0 w 753356"/>
              <a:gd name="connsiteY4" fmla="*/ 216024 h 216024"/>
              <a:gd name="connsiteX5" fmla="*/ 0 w 753356"/>
              <a:gd name="connsiteY5" fmla="*/ 0 h 216024"/>
              <a:gd name="connsiteX0" fmla="*/ 0 w 753362"/>
              <a:gd name="connsiteY0" fmla="*/ 0 h 216024"/>
              <a:gd name="connsiteX1" fmla="*/ 699190 w 753362"/>
              <a:gd name="connsiteY1" fmla="*/ 0 h 216024"/>
              <a:gd name="connsiteX2" fmla="*/ 753279 w 753362"/>
              <a:gd name="connsiteY2" fmla="*/ 113531 h 216024"/>
              <a:gd name="connsiteX3" fmla="*/ 699190 w 753362"/>
              <a:gd name="connsiteY3" fmla="*/ 216024 h 216024"/>
              <a:gd name="connsiteX4" fmla="*/ 0 w 753362"/>
              <a:gd name="connsiteY4" fmla="*/ 216024 h 216024"/>
              <a:gd name="connsiteX5" fmla="*/ 0 w 753362"/>
              <a:gd name="connsiteY5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362" h="216024">
                <a:moveTo>
                  <a:pt x="0" y="0"/>
                </a:moveTo>
                <a:lnTo>
                  <a:pt x="699190" y="0"/>
                </a:lnTo>
                <a:cubicBezTo>
                  <a:pt x="731825" y="28954"/>
                  <a:pt x="754934" y="23617"/>
                  <a:pt x="753279" y="113531"/>
                </a:cubicBezTo>
                <a:cubicBezTo>
                  <a:pt x="754934" y="188970"/>
                  <a:pt x="729920" y="195830"/>
                  <a:pt x="699190" y="216024"/>
                </a:cubicBez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0" name="Ellipse 149"/>
          <p:cNvSpPr/>
          <p:nvPr/>
        </p:nvSpPr>
        <p:spPr>
          <a:xfrm flipH="1">
            <a:off x="5751084" y="4742996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51" name="Straight Connector 195"/>
          <p:cNvCxnSpPr>
            <a:endCxn id="154" idx="2"/>
          </p:cNvCxnSpPr>
          <p:nvPr/>
        </p:nvCxnSpPr>
        <p:spPr bwMode="auto">
          <a:xfrm flipV="1">
            <a:off x="3386743" y="4867122"/>
            <a:ext cx="1119956" cy="13741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60"/>
          <p:cNvSpPr/>
          <p:nvPr/>
        </p:nvSpPr>
        <p:spPr>
          <a:xfrm flipH="1">
            <a:off x="4506697" y="4751685"/>
            <a:ext cx="182102" cy="216024"/>
          </a:xfrm>
          <a:custGeom>
            <a:avLst/>
            <a:gdLst>
              <a:gd name="connsiteX0" fmla="*/ 0 w 699190"/>
              <a:gd name="connsiteY0" fmla="*/ 0 h 216024"/>
              <a:gd name="connsiteX1" fmla="*/ 699190 w 699190"/>
              <a:gd name="connsiteY1" fmla="*/ 0 h 216024"/>
              <a:gd name="connsiteX2" fmla="*/ 699190 w 699190"/>
              <a:gd name="connsiteY2" fmla="*/ 216024 h 216024"/>
              <a:gd name="connsiteX3" fmla="*/ 0 w 699190"/>
              <a:gd name="connsiteY3" fmla="*/ 216024 h 216024"/>
              <a:gd name="connsiteX4" fmla="*/ 0 w 699190"/>
              <a:gd name="connsiteY4" fmla="*/ 0 h 216024"/>
              <a:gd name="connsiteX0" fmla="*/ 0 w 699939"/>
              <a:gd name="connsiteY0" fmla="*/ 0 h 216024"/>
              <a:gd name="connsiteX1" fmla="*/ 699190 w 699939"/>
              <a:gd name="connsiteY1" fmla="*/ 0 h 216024"/>
              <a:gd name="connsiteX2" fmla="*/ 699939 w 699939"/>
              <a:gd name="connsiteY2" fmla="*/ 109721 h 216024"/>
              <a:gd name="connsiteX3" fmla="*/ 699190 w 699939"/>
              <a:gd name="connsiteY3" fmla="*/ 216024 h 216024"/>
              <a:gd name="connsiteX4" fmla="*/ 0 w 699939"/>
              <a:gd name="connsiteY4" fmla="*/ 216024 h 216024"/>
              <a:gd name="connsiteX5" fmla="*/ 0 w 699939"/>
              <a:gd name="connsiteY5" fmla="*/ 0 h 216024"/>
              <a:gd name="connsiteX0" fmla="*/ 0 w 753279"/>
              <a:gd name="connsiteY0" fmla="*/ 0 h 216024"/>
              <a:gd name="connsiteX1" fmla="*/ 699190 w 753279"/>
              <a:gd name="connsiteY1" fmla="*/ 0 h 216024"/>
              <a:gd name="connsiteX2" fmla="*/ 753279 w 753279"/>
              <a:gd name="connsiteY2" fmla="*/ 113531 h 216024"/>
              <a:gd name="connsiteX3" fmla="*/ 699190 w 753279"/>
              <a:gd name="connsiteY3" fmla="*/ 216024 h 216024"/>
              <a:gd name="connsiteX4" fmla="*/ 0 w 753279"/>
              <a:gd name="connsiteY4" fmla="*/ 216024 h 216024"/>
              <a:gd name="connsiteX5" fmla="*/ 0 w 753279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56"/>
              <a:gd name="connsiteY0" fmla="*/ 0 h 216024"/>
              <a:gd name="connsiteX1" fmla="*/ 699190 w 753356"/>
              <a:gd name="connsiteY1" fmla="*/ 0 h 216024"/>
              <a:gd name="connsiteX2" fmla="*/ 753279 w 753356"/>
              <a:gd name="connsiteY2" fmla="*/ 113531 h 216024"/>
              <a:gd name="connsiteX3" fmla="*/ 699190 w 753356"/>
              <a:gd name="connsiteY3" fmla="*/ 216024 h 216024"/>
              <a:gd name="connsiteX4" fmla="*/ 0 w 753356"/>
              <a:gd name="connsiteY4" fmla="*/ 216024 h 216024"/>
              <a:gd name="connsiteX5" fmla="*/ 0 w 753356"/>
              <a:gd name="connsiteY5" fmla="*/ 0 h 216024"/>
              <a:gd name="connsiteX0" fmla="*/ 0 w 753362"/>
              <a:gd name="connsiteY0" fmla="*/ 0 h 216024"/>
              <a:gd name="connsiteX1" fmla="*/ 699190 w 753362"/>
              <a:gd name="connsiteY1" fmla="*/ 0 h 216024"/>
              <a:gd name="connsiteX2" fmla="*/ 753279 w 753362"/>
              <a:gd name="connsiteY2" fmla="*/ 113531 h 216024"/>
              <a:gd name="connsiteX3" fmla="*/ 699190 w 753362"/>
              <a:gd name="connsiteY3" fmla="*/ 216024 h 216024"/>
              <a:gd name="connsiteX4" fmla="*/ 0 w 753362"/>
              <a:gd name="connsiteY4" fmla="*/ 216024 h 216024"/>
              <a:gd name="connsiteX5" fmla="*/ 0 w 753362"/>
              <a:gd name="connsiteY5" fmla="*/ 0 h 216024"/>
              <a:gd name="connsiteX0" fmla="*/ 0 w 952594"/>
              <a:gd name="connsiteY0" fmla="*/ 0 h 216024"/>
              <a:gd name="connsiteX1" fmla="*/ 699190 w 952594"/>
              <a:gd name="connsiteY1" fmla="*/ 0 h 216024"/>
              <a:gd name="connsiteX2" fmla="*/ 952583 w 952594"/>
              <a:gd name="connsiteY2" fmla="*/ 115436 h 216024"/>
              <a:gd name="connsiteX3" fmla="*/ 699190 w 952594"/>
              <a:gd name="connsiteY3" fmla="*/ 216024 h 216024"/>
              <a:gd name="connsiteX4" fmla="*/ 0 w 952594"/>
              <a:gd name="connsiteY4" fmla="*/ 216024 h 216024"/>
              <a:gd name="connsiteX5" fmla="*/ 0 w 952594"/>
              <a:gd name="connsiteY5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2594" h="216024">
                <a:moveTo>
                  <a:pt x="0" y="0"/>
                </a:moveTo>
                <a:lnTo>
                  <a:pt x="699190" y="0"/>
                </a:lnTo>
                <a:cubicBezTo>
                  <a:pt x="731825" y="28954"/>
                  <a:pt x="954238" y="25522"/>
                  <a:pt x="952583" y="115436"/>
                </a:cubicBezTo>
                <a:cubicBezTo>
                  <a:pt x="954238" y="190875"/>
                  <a:pt x="729920" y="195830"/>
                  <a:pt x="699190" y="216024"/>
                </a:cubicBez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Ellipse 154"/>
          <p:cNvSpPr/>
          <p:nvPr/>
        </p:nvSpPr>
        <p:spPr>
          <a:xfrm flipH="1">
            <a:off x="4637682" y="4751685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6" name="ZoneTexte 155"/>
          <p:cNvSpPr txBox="1"/>
          <p:nvPr/>
        </p:nvSpPr>
        <p:spPr>
          <a:xfrm flipH="1">
            <a:off x="4175025" y="4384990"/>
            <a:ext cx="957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feedthrough</a:t>
            </a:r>
          </a:p>
        </p:txBody>
      </p:sp>
      <p:grpSp>
        <p:nvGrpSpPr>
          <p:cNvPr id="157" name="Group 208"/>
          <p:cNvGrpSpPr>
            <a:grpSpLocks/>
          </p:cNvGrpSpPr>
          <p:nvPr/>
        </p:nvGrpSpPr>
        <p:grpSpPr bwMode="auto">
          <a:xfrm flipH="1">
            <a:off x="6675622" y="4967709"/>
            <a:ext cx="165393" cy="149110"/>
            <a:chOff x="304800" y="1600994"/>
            <a:chExt cx="457200" cy="229394"/>
          </a:xfrm>
        </p:grpSpPr>
        <p:cxnSp>
          <p:nvCxnSpPr>
            <p:cNvPr id="228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208"/>
          <p:cNvGrpSpPr>
            <a:grpSpLocks/>
          </p:cNvGrpSpPr>
          <p:nvPr/>
        </p:nvGrpSpPr>
        <p:grpSpPr bwMode="auto">
          <a:xfrm flipH="1">
            <a:off x="5719505" y="4960111"/>
            <a:ext cx="165393" cy="149110"/>
            <a:chOff x="304800" y="1600994"/>
            <a:chExt cx="457200" cy="229394"/>
          </a:xfrm>
        </p:grpSpPr>
        <p:cxnSp>
          <p:nvCxnSpPr>
            <p:cNvPr id="224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208"/>
          <p:cNvGrpSpPr>
            <a:grpSpLocks/>
          </p:cNvGrpSpPr>
          <p:nvPr/>
        </p:nvGrpSpPr>
        <p:grpSpPr bwMode="auto">
          <a:xfrm flipH="1">
            <a:off x="5974254" y="4970388"/>
            <a:ext cx="165393" cy="149110"/>
            <a:chOff x="304800" y="1600994"/>
            <a:chExt cx="457200" cy="229394"/>
          </a:xfrm>
        </p:grpSpPr>
        <p:cxnSp>
          <p:nvCxnSpPr>
            <p:cNvPr id="220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208"/>
          <p:cNvGrpSpPr>
            <a:grpSpLocks/>
          </p:cNvGrpSpPr>
          <p:nvPr/>
        </p:nvGrpSpPr>
        <p:grpSpPr bwMode="auto">
          <a:xfrm flipH="1">
            <a:off x="5027461" y="4976987"/>
            <a:ext cx="165393" cy="149110"/>
            <a:chOff x="304800" y="1600994"/>
            <a:chExt cx="457200" cy="229394"/>
          </a:xfrm>
        </p:grpSpPr>
        <p:cxnSp>
          <p:nvCxnSpPr>
            <p:cNvPr id="216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208"/>
          <p:cNvGrpSpPr>
            <a:grpSpLocks/>
          </p:cNvGrpSpPr>
          <p:nvPr/>
        </p:nvGrpSpPr>
        <p:grpSpPr bwMode="auto">
          <a:xfrm flipH="1">
            <a:off x="4637681" y="4973118"/>
            <a:ext cx="165393" cy="149110"/>
            <a:chOff x="304800" y="1600994"/>
            <a:chExt cx="457200" cy="229394"/>
          </a:xfrm>
        </p:grpSpPr>
        <p:cxnSp>
          <p:nvCxnSpPr>
            <p:cNvPr id="212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208"/>
          <p:cNvGrpSpPr>
            <a:grpSpLocks/>
          </p:cNvGrpSpPr>
          <p:nvPr/>
        </p:nvGrpSpPr>
        <p:grpSpPr bwMode="auto">
          <a:xfrm flipH="1">
            <a:off x="4472288" y="4973118"/>
            <a:ext cx="165393" cy="149110"/>
            <a:chOff x="304800" y="1600994"/>
            <a:chExt cx="457200" cy="229394"/>
          </a:xfrm>
        </p:grpSpPr>
        <p:cxnSp>
          <p:nvCxnSpPr>
            <p:cNvPr id="208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ZoneTexte 162"/>
          <p:cNvSpPr txBox="1"/>
          <p:nvPr/>
        </p:nvSpPr>
        <p:spPr>
          <a:xfrm flipH="1">
            <a:off x="5156438" y="5247380"/>
            <a:ext cx="1658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 quarter lines </a:t>
            </a:r>
            <a:br>
              <a:rPr lang="en-US" sz="1200" dirty="0"/>
            </a:br>
            <a:r>
              <a:rPr lang="en-US" sz="1200" dirty="0"/>
              <a:t>impedance transformer</a:t>
            </a:r>
          </a:p>
        </p:txBody>
      </p:sp>
      <p:sp>
        <p:nvSpPr>
          <p:cNvPr id="164" name="Rectangle 60"/>
          <p:cNvSpPr/>
          <p:nvPr/>
        </p:nvSpPr>
        <p:spPr>
          <a:xfrm flipH="1">
            <a:off x="2516799" y="4759014"/>
            <a:ext cx="1775681" cy="215615"/>
          </a:xfrm>
          <a:custGeom>
            <a:avLst/>
            <a:gdLst>
              <a:gd name="connsiteX0" fmla="*/ 0 w 699190"/>
              <a:gd name="connsiteY0" fmla="*/ 0 h 216024"/>
              <a:gd name="connsiteX1" fmla="*/ 699190 w 699190"/>
              <a:gd name="connsiteY1" fmla="*/ 0 h 216024"/>
              <a:gd name="connsiteX2" fmla="*/ 699190 w 699190"/>
              <a:gd name="connsiteY2" fmla="*/ 216024 h 216024"/>
              <a:gd name="connsiteX3" fmla="*/ 0 w 699190"/>
              <a:gd name="connsiteY3" fmla="*/ 216024 h 216024"/>
              <a:gd name="connsiteX4" fmla="*/ 0 w 699190"/>
              <a:gd name="connsiteY4" fmla="*/ 0 h 216024"/>
              <a:gd name="connsiteX0" fmla="*/ 0 w 699939"/>
              <a:gd name="connsiteY0" fmla="*/ 0 h 216024"/>
              <a:gd name="connsiteX1" fmla="*/ 699190 w 699939"/>
              <a:gd name="connsiteY1" fmla="*/ 0 h 216024"/>
              <a:gd name="connsiteX2" fmla="*/ 699939 w 699939"/>
              <a:gd name="connsiteY2" fmla="*/ 109721 h 216024"/>
              <a:gd name="connsiteX3" fmla="*/ 699190 w 699939"/>
              <a:gd name="connsiteY3" fmla="*/ 216024 h 216024"/>
              <a:gd name="connsiteX4" fmla="*/ 0 w 699939"/>
              <a:gd name="connsiteY4" fmla="*/ 216024 h 216024"/>
              <a:gd name="connsiteX5" fmla="*/ 0 w 699939"/>
              <a:gd name="connsiteY5" fmla="*/ 0 h 216024"/>
              <a:gd name="connsiteX0" fmla="*/ 0 w 753279"/>
              <a:gd name="connsiteY0" fmla="*/ 0 h 216024"/>
              <a:gd name="connsiteX1" fmla="*/ 699190 w 753279"/>
              <a:gd name="connsiteY1" fmla="*/ 0 h 216024"/>
              <a:gd name="connsiteX2" fmla="*/ 753279 w 753279"/>
              <a:gd name="connsiteY2" fmla="*/ 113531 h 216024"/>
              <a:gd name="connsiteX3" fmla="*/ 699190 w 753279"/>
              <a:gd name="connsiteY3" fmla="*/ 216024 h 216024"/>
              <a:gd name="connsiteX4" fmla="*/ 0 w 753279"/>
              <a:gd name="connsiteY4" fmla="*/ 216024 h 216024"/>
              <a:gd name="connsiteX5" fmla="*/ 0 w 753279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56"/>
              <a:gd name="connsiteY0" fmla="*/ 0 h 216024"/>
              <a:gd name="connsiteX1" fmla="*/ 699190 w 753356"/>
              <a:gd name="connsiteY1" fmla="*/ 0 h 216024"/>
              <a:gd name="connsiteX2" fmla="*/ 753279 w 753356"/>
              <a:gd name="connsiteY2" fmla="*/ 113531 h 216024"/>
              <a:gd name="connsiteX3" fmla="*/ 699190 w 753356"/>
              <a:gd name="connsiteY3" fmla="*/ 216024 h 216024"/>
              <a:gd name="connsiteX4" fmla="*/ 0 w 753356"/>
              <a:gd name="connsiteY4" fmla="*/ 216024 h 216024"/>
              <a:gd name="connsiteX5" fmla="*/ 0 w 753356"/>
              <a:gd name="connsiteY5" fmla="*/ 0 h 216024"/>
              <a:gd name="connsiteX0" fmla="*/ 0 w 753362"/>
              <a:gd name="connsiteY0" fmla="*/ 0 h 216024"/>
              <a:gd name="connsiteX1" fmla="*/ 699190 w 753362"/>
              <a:gd name="connsiteY1" fmla="*/ 0 h 216024"/>
              <a:gd name="connsiteX2" fmla="*/ 753279 w 753362"/>
              <a:gd name="connsiteY2" fmla="*/ 113531 h 216024"/>
              <a:gd name="connsiteX3" fmla="*/ 699190 w 753362"/>
              <a:gd name="connsiteY3" fmla="*/ 216024 h 216024"/>
              <a:gd name="connsiteX4" fmla="*/ 0 w 753362"/>
              <a:gd name="connsiteY4" fmla="*/ 216024 h 216024"/>
              <a:gd name="connsiteX5" fmla="*/ 0 w 753362"/>
              <a:gd name="connsiteY5" fmla="*/ 0 h 216024"/>
              <a:gd name="connsiteX0" fmla="*/ 0 w 726606"/>
              <a:gd name="connsiteY0" fmla="*/ 0 h 216024"/>
              <a:gd name="connsiteX1" fmla="*/ 699190 w 726606"/>
              <a:gd name="connsiteY1" fmla="*/ 0 h 216024"/>
              <a:gd name="connsiteX2" fmla="*/ 725360 w 726606"/>
              <a:gd name="connsiteY2" fmla="*/ 113531 h 216024"/>
              <a:gd name="connsiteX3" fmla="*/ 699190 w 726606"/>
              <a:gd name="connsiteY3" fmla="*/ 216024 h 216024"/>
              <a:gd name="connsiteX4" fmla="*/ 0 w 726606"/>
              <a:gd name="connsiteY4" fmla="*/ 216024 h 216024"/>
              <a:gd name="connsiteX5" fmla="*/ 0 w 726606"/>
              <a:gd name="connsiteY5" fmla="*/ 0 h 216024"/>
              <a:gd name="connsiteX0" fmla="*/ 0 w 726606"/>
              <a:gd name="connsiteY0" fmla="*/ 0 h 216024"/>
              <a:gd name="connsiteX1" fmla="*/ 699190 w 726606"/>
              <a:gd name="connsiteY1" fmla="*/ 0 h 216024"/>
              <a:gd name="connsiteX2" fmla="*/ 725360 w 726606"/>
              <a:gd name="connsiteY2" fmla="*/ 113531 h 216024"/>
              <a:gd name="connsiteX3" fmla="*/ 699190 w 726606"/>
              <a:gd name="connsiteY3" fmla="*/ 216024 h 216024"/>
              <a:gd name="connsiteX4" fmla="*/ 0 w 726606"/>
              <a:gd name="connsiteY4" fmla="*/ 216024 h 216024"/>
              <a:gd name="connsiteX5" fmla="*/ 0 w 726606"/>
              <a:gd name="connsiteY5" fmla="*/ 0 h 216024"/>
              <a:gd name="connsiteX0" fmla="*/ 0 w 727002"/>
              <a:gd name="connsiteY0" fmla="*/ 0 h 216024"/>
              <a:gd name="connsiteX1" fmla="*/ 699190 w 727002"/>
              <a:gd name="connsiteY1" fmla="*/ 0 h 216024"/>
              <a:gd name="connsiteX2" fmla="*/ 725360 w 727002"/>
              <a:gd name="connsiteY2" fmla="*/ 113531 h 216024"/>
              <a:gd name="connsiteX3" fmla="*/ 699190 w 727002"/>
              <a:gd name="connsiteY3" fmla="*/ 216024 h 216024"/>
              <a:gd name="connsiteX4" fmla="*/ 0 w 727002"/>
              <a:gd name="connsiteY4" fmla="*/ 216024 h 216024"/>
              <a:gd name="connsiteX5" fmla="*/ 0 w 727002"/>
              <a:gd name="connsiteY5" fmla="*/ 0 h 216024"/>
              <a:gd name="connsiteX0" fmla="*/ 0 w 734934"/>
              <a:gd name="connsiteY0" fmla="*/ 0 h 216024"/>
              <a:gd name="connsiteX1" fmla="*/ 699190 w 734934"/>
              <a:gd name="connsiteY1" fmla="*/ 0 h 216024"/>
              <a:gd name="connsiteX2" fmla="*/ 734366 w 734934"/>
              <a:gd name="connsiteY2" fmla="*/ 113531 h 216024"/>
              <a:gd name="connsiteX3" fmla="*/ 699190 w 734934"/>
              <a:gd name="connsiteY3" fmla="*/ 216024 h 216024"/>
              <a:gd name="connsiteX4" fmla="*/ 0 w 734934"/>
              <a:gd name="connsiteY4" fmla="*/ 216024 h 216024"/>
              <a:gd name="connsiteX5" fmla="*/ 0 w 734934"/>
              <a:gd name="connsiteY5" fmla="*/ 0 h 216024"/>
              <a:gd name="connsiteX0" fmla="*/ 0 w 734433"/>
              <a:gd name="connsiteY0" fmla="*/ 0 h 216024"/>
              <a:gd name="connsiteX1" fmla="*/ 699190 w 734433"/>
              <a:gd name="connsiteY1" fmla="*/ 0 h 216024"/>
              <a:gd name="connsiteX2" fmla="*/ 734366 w 734433"/>
              <a:gd name="connsiteY2" fmla="*/ 113531 h 216024"/>
              <a:gd name="connsiteX3" fmla="*/ 699190 w 734433"/>
              <a:gd name="connsiteY3" fmla="*/ 216024 h 216024"/>
              <a:gd name="connsiteX4" fmla="*/ 0 w 734433"/>
              <a:gd name="connsiteY4" fmla="*/ 216024 h 216024"/>
              <a:gd name="connsiteX5" fmla="*/ 0 w 734433"/>
              <a:gd name="connsiteY5" fmla="*/ 0 h 216024"/>
              <a:gd name="connsiteX0" fmla="*/ 0 w 734366"/>
              <a:gd name="connsiteY0" fmla="*/ 0 h 216024"/>
              <a:gd name="connsiteX1" fmla="*/ 699190 w 734366"/>
              <a:gd name="connsiteY1" fmla="*/ 0 h 216024"/>
              <a:gd name="connsiteX2" fmla="*/ 734366 w 734366"/>
              <a:gd name="connsiteY2" fmla="*/ 113531 h 216024"/>
              <a:gd name="connsiteX3" fmla="*/ 699190 w 734366"/>
              <a:gd name="connsiteY3" fmla="*/ 216024 h 216024"/>
              <a:gd name="connsiteX4" fmla="*/ 0 w 734366"/>
              <a:gd name="connsiteY4" fmla="*/ 216024 h 216024"/>
              <a:gd name="connsiteX5" fmla="*/ 0 w 734366"/>
              <a:gd name="connsiteY5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366" h="216024">
                <a:moveTo>
                  <a:pt x="0" y="0"/>
                </a:moveTo>
                <a:lnTo>
                  <a:pt x="699190" y="0"/>
                </a:lnTo>
                <a:cubicBezTo>
                  <a:pt x="731825" y="28954"/>
                  <a:pt x="734220" y="63622"/>
                  <a:pt x="734366" y="113531"/>
                </a:cubicBezTo>
                <a:cubicBezTo>
                  <a:pt x="729716" y="158490"/>
                  <a:pt x="729920" y="195830"/>
                  <a:pt x="699190" y="216024"/>
                </a:cubicBez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5" name="Ellipse 164"/>
          <p:cNvSpPr/>
          <p:nvPr/>
        </p:nvSpPr>
        <p:spPr>
          <a:xfrm flipH="1">
            <a:off x="4241365" y="4758606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6" name="Group 208"/>
          <p:cNvGrpSpPr>
            <a:grpSpLocks/>
          </p:cNvGrpSpPr>
          <p:nvPr/>
        </p:nvGrpSpPr>
        <p:grpSpPr bwMode="auto">
          <a:xfrm flipH="1">
            <a:off x="4211964" y="4974630"/>
            <a:ext cx="165393" cy="149110"/>
            <a:chOff x="304800" y="1600994"/>
            <a:chExt cx="457200" cy="229394"/>
          </a:xfrm>
        </p:grpSpPr>
        <p:cxnSp>
          <p:nvCxnSpPr>
            <p:cNvPr id="204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208"/>
          <p:cNvGrpSpPr>
            <a:grpSpLocks/>
          </p:cNvGrpSpPr>
          <p:nvPr/>
        </p:nvGrpSpPr>
        <p:grpSpPr bwMode="auto">
          <a:xfrm flipH="1">
            <a:off x="2678889" y="4977309"/>
            <a:ext cx="165393" cy="149110"/>
            <a:chOff x="304800" y="1600994"/>
            <a:chExt cx="457200" cy="229394"/>
          </a:xfrm>
        </p:grpSpPr>
        <p:cxnSp>
          <p:nvCxnSpPr>
            <p:cNvPr id="200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ZoneTexte 167"/>
          <p:cNvSpPr txBox="1"/>
          <p:nvPr/>
        </p:nvSpPr>
        <p:spPr>
          <a:xfrm flipH="1">
            <a:off x="3298597" y="4713653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30 </a:t>
            </a:r>
            <a:r>
              <a:rPr lang="el-GR" sz="1400" dirty="0"/>
              <a:t>Ω</a:t>
            </a:r>
            <a:endParaRPr lang="en-GB" sz="1400" dirty="0"/>
          </a:p>
        </p:txBody>
      </p:sp>
      <p:sp>
        <p:nvSpPr>
          <p:cNvPr id="169" name="ZoneTexte 168"/>
          <p:cNvSpPr txBox="1"/>
          <p:nvPr/>
        </p:nvSpPr>
        <p:spPr>
          <a:xfrm flipH="1">
            <a:off x="5235053" y="4683488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Z</a:t>
            </a:r>
            <a:r>
              <a:rPr lang="fr-FR" sz="1400" baseline="-25000" dirty="0"/>
              <a:t>01</a:t>
            </a:r>
            <a:endParaRPr lang="en-GB" sz="1400" baseline="-25000" dirty="0"/>
          </a:p>
        </p:txBody>
      </p:sp>
      <p:sp>
        <p:nvSpPr>
          <p:cNvPr id="170" name="ZoneTexte 169"/>
          <p:cNvSpPr txBox="1"/>
          <p:nvPr/>
        </p:nvSpPr>
        <p:spPr>
          <a:xfrm flipH="1">
            <a:off x="6196446" y="4684613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Z</a:t>
            </a:r>
            <a:r>
              <a:rPr lang="fr-FR" sz="1400" baseline="-25000" dirty="0"/>
              <a:t>02</a:t>
            </a:r>
            <a:endParaRPr lang="en-GB" sz="1400" baseline="-25000" dirty="0"/>
          </a:p>
        </p:txBody>
      </p:sp>
      <p:sp>
        <p:nvSpPr>
          <p:cNvPr id="174" name="ZoneTexte 173"/>
          <p:cNvSpPr txBox="1"/>
          <p:nvPr/>
        </p:nvSpPr>
        <p:spPr>
          <a:xfrm flipH="1">
            <a:off x="3030217" y="4319518"/>
            <a:ext cx="102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Transmission </a:t>
            </a:r>
            <a:br>
              <a:rPr lang="en-US" sz="1200" dirty="0"/>
            </a:br>
            <a:r>
              <a:rPr lang="en-US" sz="1200" dirty="0"/>
              <a:t>line</a:t>
            </a:r>
          </a:p>
        </p:txBody>
      </p:sp>
      <p:grpSp>
        <p:nvGrpSpPr>
          <p:cNvPr id="177" name="Groupe 176"/>
          <p:cNvGrpSpPr/>
          <p:nvPr/>
        </p:nvGrpSpPr>
        <p:grpSpPr>
          <a:xfrm rot="5400000" flipH="1">
            <a:off x="4007967" y="5544100"/>
            <a:ext cx="804481" cy="216024"/>
            <a:chOff x="5754098" y="5561539"/>
            <a:chExt cx="804481" cy="216024"/>
          </a:xfrm>
        </p:grpSpPr>
        <p:sp>
          <p:nvSpPr>
            <p:cNvPr id="188" name="Rectangle 60"/>
            <p:cNvSpPr/>
            <p:nvPr/>
          </p:nvSpPr>
          <p:spPr>
            <a:xfrm>
              <a:off x="5805217" y="5561539"/>
              <a:ext cx="753362" cy="216024"/>
            </a:xfrm>
            <a:custGeom>
              <a:avLst/>
              <a:gdLst>
                <a:gd name="connsiteX0" fmla="*/ 0 w 699190"/>
                <a:gd name="connsiteY0" fmla="*/ 0 h 216024"/>
                <a:gd name="connsiteX1" fmla="*/ 699190 w 699190"/>
                <a:gd name="connsiteY1" fmla="*/ 0 h 216024"/>
                <a:gd name="connsiteX2" fmla="*/ 699190 w 699190"/>
                <a:gd name="connsiteY2" fmla="*/ 216024 h 216024"/>
                <a:gd name="connsiteX3" fmla="*/ 0 w 699190"/>
                <a:gd name="connsiteY3" fmla="*/ 216024 h 216024"/>
                <a:gd name="connsiteX4" fmla="*/ 0 w 699190"/>
                <a:gd name="connsiteY4" fmla="*/ 0 h 216024"/>
                <a:gd name="connsiteX0" fmla="*/ 0 w 699939"/>
                <a:gd name="connsiteY0" fmla="*/ 0 h 216024"/>
                <a:gd name="connsiteX1" fmla="*/ 699190 w 699939"/>
                <a:gd name="connsiteY1" fmla="*/ 0 h 216024"/>
                <a:gd name="connsiteX2" fmla="*/ 699939 w 699939"/>
                <a:gd name="connsiteY2" fmla="*/ 109721 h 216024"/>
                <a:gd name="connsiteX3" fmla="*/ 699190 w 699939"/>
                <a:gd name="connsiteY3" fmla="*/ 216024 h 216024"/>
                <a:gd name="connsiteX4" fmla="*/ 0 w 699939"/>
                <a:gd name="connsiteY4" fmla="*/ 216024 h 216024"/>
                <a:gd name="connsiteX5" fmla="*/ 0 w 699939"/>
                <a:gd name="connsiteY5" fmla="*/ 0 h 216024"/>
                <a:gd name="connsiteX0" fmla="*/ 0 w 753279"/>
                <a:gd name="connsiteY0" fmla="*/ 0 h 216024"/>
                <a:gd name="connsiteX1" fmla="*/ 699190 w 753279"/>
                <a:gd name="connsiteY1" fmla="*/ 0 h 216024"/>
                <a:gd name="connsiteX2" fmla="*/ 753279 w 753279"/>
                <a:gd name="connsiteY2" fmla="*/ 113531 h 216024"/>
                <a:gd name="connsiteX3" fmla="*/ 699190 w 753279"/>
                <a:gd name="connsiteY3" fmla="*/ 216024 h 216024"/>
                <a:gd name="connsiteX4" fmla="*/ 0 w 753279"/>
                <a:gd name="connsiteY4" fmla="*/ 216024 h 216024"/>
                <a:gd name="connsiteX5" fmla="*/ 0 w 753279"/>
                <a:gd name="connsiteY5" fmla="*/ 0 h 216024"/>
                <a:gd name="connsiteX0" fmla="*/ 0 w 753315"/>
                <a:gd name="connsiteY0" fmla="*/ 0 h 216024"/>
                <a:gd name="connsiteX1" fmla="*/ 699190 w 753315"/>
                <a:gd name="connsiteY1" fmla="*/ 0 h 216024"/>
                <a:gd name="connsiteX2" fmla="*/ 753279 w 753315"/>
                <a:gd name="connsiteY2" fmla="*/ 113531 h 216024"/>
                <a:gd name="connsiteX3" fmla="*/ 699190 w 753315"/>
                <a:gd name="connsiteY3" fmla="*/ 216024 h 216024"/>
                <a:gd name="connsiteX4" fmla="*/ 0 w 753315"/>
                <a:gd name="connsiteY4" fmla="*/ 216024 h 216024"/>
                <a:gd name="connsiteX5" fmla="*/ 0 w 753315"/>
                <a:gd name="connsiteY5" fmla="*/ 0 h 216024"/>
                <a:gd name="connsiteX0" fmla="*/ 0 w 753315"/>
                <a:gd name="connsiteY0" fmla="*/ 0 h 216024"/>
                <a:gd name="connsiteX1" fmla="*/ 699190 w 753315"/>
                <a:gd name="connsiteY1" fmla="*/ 0 h 216024"/>
                <a:gd name="connsiteX2" fmla="*/ 753279 w 753315"/>
                <a:gd name="connsiteY2" fmla="*/ 113531 h 216024"/>
                <a:gd name="connsiteX3" fmla="*/ 699190 w 753315"/>
                <a:gd name="connsiteY3" fmla="*/ 216024 h 216024"/>
                <a:gd name="connsiteX4" fmla="*/ 0 w 753315"/>
                <a:gd name="connsiteY4" fmla="*/ 216024 h 216024"/>
                <a:gd name="connsiteX5" fmla="*/ 0 w 753315"/>
                <a:gd name="connsiteY5" fmla="*/ 0 h 216024"/>
                <a:gd name="connsiteX0" fmla="*/ 0 w 753356"/>
                <a:gd name="connsiteY0" fmla="*/ 0 h 216024"/>
                <a:gd name="connsiteX1" fmla="*/ 699190 w 753356"/>
                <a:gd name="connsiteY1" fmla="*/ 0 h 216024"/>
                <a:gd name="connsiteX2" fmla="*/ 753279 w 753356"/>
                <a:gd name="connsiteY2" fmla="*/ 113531 h 216024"/>
                <a:gd name="connsiteX3" fmla="*/ 699190 w 753356"/>
                <a:gd name="connsiteY3" fmla="*/ 216024 h 216024"/>
                <a:gd name="connsiteX4" fmla="*/ 0 w 753356"/>
                <a:gd name="connsiteY4" fmla="*/ 216024 h 216024"/>
                <a:gd name="connsiteX5" fmla="*/ 0 w 753356"/>
                <a:gd name="connsiteY5" fmla="*/ 0 h 216024"/>
                <a:gd name="connsiteX0" fmla="*/ 0 w 753362"/>
                <a:gd name="connsiteY0" fmla="*/ 0 h 216024"/>
                <a:gd name="connsiteX1" fmla="*/ 699190 w 753362"/>
                <a:gd name="connsiteY1" fmla="*/ 0 h 216024"/>
                <a:gd name="connsiteX2" fmla="*/ 753279 w 753362"/>
                <a:gd name="connsiteY2" fmla="*/ 113531 h 216024"/>
                <a:gd name="connsiteX3" fmla="*/ 699190 w 753362"/>
                <a:gd name="connsiteY3" fmla="*/ 216024 h 216024"/>
                <a:gd name="connsiteX4" fmla="*/ 0 w 753362"/>
                <a:gd name="connsiteY4" fmla="*/ 216024 h 216024"/>
                <a:gd name="connsiteX5" fmla="*/ 0 w 753362"/>
                <a:gd name="connsiteY5" fmla="*/ 0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3362" h="216024">
                  <a:moveTo>
                    <a:pt x="0" y="0"/>
                  </a:moveTo>
                  <a:lnTo>
                    <a:pt x="699190" y="0"/>
                  </a:lnTo>
                  <a:cubicBezTo>
                    <a:pt x="731825" y="28954"/>
                    <a:pt x="754934" y="23617"/>
                    <a:pt x="753279" y="113531"/>
                  </a:cubicBezTo>
                  <a:cubicBezTo>
                    <a:pt x="754934" y="188970"/>
                    <a:pt x="729920" y="195830"/>
                    <a:pt x="699190" y="216024"/>
                  </a:cubicBezTo>
                  <a:lnTo>
                    <a:pt x="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9" name="Ellipse 188"/>
            <p:cNvSpPr/>
            <p:nvPr/>
          </p:nvSpPr>
          <p:spPr>
            <a:xfrm>
              <a:off x="5754098" y="5561539"/>
              <a:ext cx="102236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78" name="Group 208"/>
          <p:cNvGrpSpPr>
            <a:grpSpLocks/>
          </p:cNvGrpSpPr>
          <p:nvPr/>
        </p:nvGrpSpPr>
        <p:grpSpPr bwMode="auto">
          <a:xfrm flipH="1">
            <a:off x="4317483" y="6297686"/>
            <a:ext cx="165393" cy="149110"/>
            <a:chOff x="304800" y="1600994"/>
            <a:chExt cx="457200" cy="229394"/>
          </a:xfrm>
        </p:grpSpPr>
        <p:cxnSp>
          <p:nvCxnSpPr>
            <p:cNvPr id="184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9" name="Straight Connector 195"/>
          <p:cNvCxnSpPr>
            <a:endCxn id="188" idx="2"/>
          </p:cNvCxnSpPr>
          <p:nvPr/>
        </p:nvCxnSpPr>
        <p:spPr bwMode="auto">
          <a:xfrm flipH="1">
            <a:off x="4404688" y="4871796"/>
            <a:ext cx="5907" cy="378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95"/>
          <p:cNvCxnSpPr/>
          <p:nvPr/>
        </p:nvCxnSpPr>
        <p:spPr bwMode="auto">
          <a:xfrm>
            <a:off x="4407413" y="6003233"/>
            <a:ext cx="228" cy="292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ZoneTexte 180"/>
          <p:cNvSpPr txBox="1"/>
          <p:nvPr/>
        </p:nvSpPr>
        <p:spPr>
          <a:xfrm flipH="1">
            <a:off x="3638192" y="5435620"/>
            <a:ext cx="668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Service </a:t>
            </a:r>
          </a:p>
          <a:p>
            <a:pPr algn="ctr"/>
            <a:r>
              <a:rPr lang="en-US" sz="1200" dirty="0"/>
              <a:t>stub</a:t>
            </a:r>
          </a:p>
        </p:txBody>
      </p:sp>
      <p:cxnSp>
        <p:nvCxnSpPr>
          <p:cNvPr id="183" name="Connecteur droit avec flèche 182"/>
          <p:cNvCxnSpPr/>
          <p:nvPr/>
        </p:nvCxnSpPr>
        <p:spPr>
          <a:xfrm flipV="1">
            <a:off x="7706344" y="5001323"/>
            <a:ext cx="330319" cy="3913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flipH="1">
            <a:off x="8650167" y="1736258"/>
            <a:ext cx="1433882" cy="39148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Front face</a:t>
            </a:r>
          </a:p>
        </p:txBody>
      </p:sp>
      <p:sp>
        <p:nvSpPr>
          <p:cNvPr id="5" name="ZoneTexte 4"/>
          <p:cNvSpPr txBox="1"/>
          <p:nvPr/>
        </p:nvSpPr>
        <p:spPr>
          <a:xfrm flipH="1">
            <a:off x="5436509" y="3726472"/>
            <a:ext cx="98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b="1" dirty="0"/>
              <a:t>Left side</a:t>
            </a:r>
          </a:p>
        </p:txBody>
      </p:sp>
      <p:sp>
        <p:nvSpPr>
          <p:cNvPr id="256" name="ZoneTexte 255"/>
          <p:cNvSpPr txBox="1"/>
          <p:nvPr/>
        </p:nvSpPr>
        <p:spPr>
          <a:xfrm flipH="1">
            <a:off x="5454282" y="6227057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b="1" dirty="0"/>
              <a:t>Right side</a:t>
            </a:r>
          </a:p>
        </p:txBody>
      </p:sp>
      <p:sp>
        <p:nvSpPr>
          <p:cNvPr id="257" name="ZoneTexte 256"/>
          <p:cNvSpPr txBox="1"/>
          <p:nvPr/>
        </p:nvSpPr>
        <p:spPr>
          <a:xfrm flipH="1">
            <a:off x="8240116" y="152490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258" name="ZoneTexte 257"/>
          <p:cNvSpPr txBox="1"/>
          <p:nvPr/>
        </p:nvSpPr>
        <p:spPr>
          <a:xfrm flipH="1">
            <a:off x="8254684" y="299351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259" name="ZoneTexte 258"/>
          <p:cNvSpPr txBox="1"/>
          <p:nvPr/>
        </p:nvSpPr>
        <p:spPr>
          <a:xfrm flipH="1">
            <a:off x="8277630" y="3965493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260" name="ZoneTexte 259"/>
          <p:cNvSpPr txBox="1"/>
          <p:nvPr/>
        </p:nvSpPr>
        <p:spPr>
          <a:xfrm flipH="1">
            <a:off x="8280074" y="545433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4</a:t>
            </a:r>
          </a:p>
        </p:txBody>
      </p:sp>
      <p:sp>
        <p:nvSpPr>
          <p:cNvPr id="11" name="ZoneTexte 10"/>
          <p:cNvSpPr txBox="1"/>
          <p:nvPr/>
        </p:nvSpPr>
        <p:spPr>
          <a:xfrm flipH="1">
            <a:off x="8648131" y="1948585"/>
            <a:ext cx="623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dirty="0" smtClean="0"/>
              <a:t>Port 1</a:t>
            </a:r>
            <a:endParaRPr lang="en-GB" sz="1400" dirty="0"/>
          </a:p>
        </p:txBody>
      </p:sp>
      <p:sp>
        <p:nvSpPr>
          <p:cNvPr id="269" name="ZoneTexte 268"/>
          <p:cNvSpPr txBox="1"/>
          <p:nvPr/>
        </p:nvSpPr>
        <p:spPr>
          <a:xfrm flipH="1">
            <a:off x="8648131" y="2601541"/>
            <a:ext cx="623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dirty="0" smtClean="0"/>
              <a:t>Port 3</a:t>
            </a:r>
            <a:endParaRPr lang="en-GB" sz="1400" dirty="0"/>
          </a:p>
        </p:txBody>
      </p:sp>
      <p:sp>
        <p:nvSpPr>
          <p:cNvPr id="270" name="ZoneTexte 269"/>
          <p:cNvSpPr txBox="1"/>
          <p:nvPr/>
        </p:nvSpPr>
        <p:spPr>
          <a:xfrm flipH="1">
            <a:off x="8670486" y="4449046"/>
            <a:ext cx="623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dirty="0" smtClean="0"/>
              <a:t>Port 2</a:t>
            </a:r>
            <a:endParaRPr lang="en-GB" sz="1400" dirty="0"/>
          </a:p>
        </p:txBody>
      </p:sp>
      <p:sp>
        <p:nvSpPr>
          <p:cNvPr id="395" name="ZoneTexte 394"/>
          <p:cNvSpPr txBox="1"/>
          <p:nvPr/>
        </p:nvSpPr>
        <p:spPr>
          <a:xfrm flipH="1">
            <a:off x="8670486" y="5020436"/>
            <a:ext cx="623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dirty="0" smtClean="0"/>
              <a:t>Port 4</a:t>
            </a:r>
            <a:endParaRPr lang="en-GB" sz="1400" dirty="0"/>
          </a:p>
        </p:txBody>
      </p:sp>
      <p:sp>
        <p:nvSpPr>
          <p:cNvPr id="12" name="ZoneTexte 11"/>
          <p:cNvSpPr txBox="1"/>
          <p:nvPr/>
        </p:nvSpPr>
        <p:spPr>
          <a:xfrm flipH="1">
            <a:off x="1997260" y="2662613"/>
            <a:ext cx="623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dirty="0"/>
              <a:t>Port 1</a:t>
            </a:r>
          </a:p>
        </p:txBody>
      </p:sp>
      <p:sp>
        <p:nvSpPr>
          <p:cNvPr id="396" name="ZoneTexte 395"/>
          <p:cNvSpPr txBox="1"/>
          <p:nvPr/>
        </p:nvSpPr>
        <p:spPr>
          <a:xfrm flipH="1">
            <a:off x="2000067" y="5091490"/>
            <a:ext cx="623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dirty="0"/>
              <a:t>Port 2</a:t>
            </a:r>
          </a:p>
        </p:txBody>
      </p:sp>
      <p:grpSp>
        <p:nvGrpSpPr>
          <p:cNvPr id="10" name="Groupe 9"/>
          <p:cNvGrpSpPr/>
          <p:nvPr/>
        </p:nvGrpSpPr>
        <p:grpSpPr>
          <a:xfrm flipH="1">
            <a:off x="8360120" y="1854157"/>
            <a:ext cx="152399" cy="228443"/>
            <a:chOff x="3267076" y="2007939"/>
            <a:chExt cx="152399" cy="112621"/>
          </a:xfrm>
        </p:grpSpPr>
        <p:cxnSp>
          <p:nvCxnSpPr>
            <p:cNvPr id="265" name="Connecteur droit 264"/>
            <p:cNvCxnSpPr/>
            <p:nvPr/>
          </p:nvCxnSpPr>
          <p:spPr>
            <a:xfrm>
              <a:off x="3346737" y="2007939"/>
              <a:ext cx="1" cy="112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cteur droit 231"/>
            <p:cNvCxnSpPr/>
            <p:nvPr/>
          </p:nvCxnSpPr>
          <p:spPr>
            <a:xfrm flipH="1">
              <a:off x="3267076" y="2120560"/>
              <a:ext cx="1523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e 235"/>
          <p:cNvGrpSpPr/>
          <p:nvPr/>
        </p:nvGrpSpPr>
        <p:grpSpPr>
          <a:xfrm rot="10800000" flipH="1">
            <a:off x="8357351" y="2798971"/>
            <a:ext cx="152399" cy="228443"/>
            <a:chOff x="3267076" y="2011696"/>
            <a:chExt cx="152399" cy="112621"/>
          </a:xfrm>
        </p:grpSpPr>
        <p:cxnSp>
          <p:nvCxnSpPr>
            <p:cNvPr id="237" name="Connecteur droit 236"/>
            <p:cNvCxnSpPr/>
            <p:nvPr/>
          </p:nvCxnSpPr>
          <p:spPr>
            <a:xfrm>
              <a:off x="3346737" y="2011696"/>
              <a:ext cx="1" cy="112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flipH="1">
              <a:off x="3267076" y="2124317"/>
              <a:ext cx="1523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e 238"/>
          <p:cNvGrpSpPr/>
          <p:nvPr/>
        </p:nvGrpSpPr>
        <p:grpSpPr>
          <a:xfrm flipH="1">
            <a:off x="8359686" y="4300565"/>
            <a:ext cx="152399" cy="228443"/>
            <a:chOff x="3267076" y="2007939"/>
            <a:chExt cx="152399" cy="112621"/>
          </a:xfrm>
        </p:grpSpPr>
        <p:cxnSp>
          <p:nvCxnSpPr>
            <p:cNvPr id="244" name="Connecteur droit 243"/>
            <p:cNvCxnSpPr/>
            <p:nvPr/>
          </p:nvCxnSpPr>
          <p:spPr>
            <a:xfrm>
              <a:off x="3346737" y="2007939"/>
              <a:ext cx="1" cy="112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cteur droit 244"/>
            <p:cNvCxnSpPr/>
            <p:nvPr/>
          </p:nvCxnSpPr>
          <p:spPr>
            <a:xfrm flipH="1">
              <a:off x="3267076" y="2120560"/>
              <a:ext cx="1523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e 245"/>
          <p:cNvGrpSpPr/>
          <p:nvPr/>
        </p:nvGrpSpPr>
        <p:grpSpPr>
          <a:xfrm rot="10800000" flipH="1">
            <a:off x="8356917" y="5245379"/>
            <a:ext cx="152399" cy="228443"/>
            <a:chOff x="3267076" y="2011696"/>
            <a:chExt cx="152399" cy="112621"/>
          </a:xfrm>
        </p:grpSpPr>
        <p:cxnSp>
          <p:nvCxnSpPr>
            <p:cNvPr id="247" name="Connecteur droit 246"/>
            <p:cNvCxnSpPr/>
            <p:nvPr/>
          </p:nvCxnSpPr>
          <p:spPr>
            <a:xfrm>
              <a:off x="3346737" y="2011696"/>
              <a:ext cx="1" cy="112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247"/>
            <p:cNvCxnSpPr/>
            <p:nvPr/>
          </p:nvCxnSpPr>
          <p:spPr>
            <a:xfrm flipH="1">
              <a:off x="3267076" y="2124317"/>
              <a:ext cx="1523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ZoneTexte 15"/>
          <p:cNvSpPr txBox="1"/>
          <p:nvPr/>
        </p:nvSpPr>
        <p:spPr>
          <a:xfrm flipH="1">
            <a:off x="7884950" y="4089878"/>
            <a:ext cx="396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top</a:t>
            </a:r>
            <a:endParaRPr lang="en-GB" sz="1200" dirty="0"/>
          </a:p>
        </p:txBody>
      </p:sp>
      <p:sp>
        <p:nvSpPr>
          <p:cNvPr id="249" name="ZoneTexte 248"/>
          <p:cNvSpPr txBox="1"/>
          <p:nvPr/>
        </p:nvSpPr>
        <p:spPr>
          <a:xfrm flipH="1">
            <a:off x="7884950" y="1638562"/>
            <a:ext cx="396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top</a:t>
            </a:r>
            <a:endParaRPr lang="en-GB" sz="1200" dirty="0"/>
          </a:p>
        </p:txBody>
      </p:sp>
      <p:sp>
        <p:nvSpPr>
          <p:cNvPr id="254" name="ZoneTexte 253"/>
          <p:cNvSpPr txBox="1"/>
          <p:nvPr/>
        </p:nvSpPr>
        <p:spPr>
          <a:xfrm flipH="1">
            <a:off x="7883475" y="3008999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bot</a:t>
            </a:r>
            <a:endParaRPr lang="en-GB" sz="1200" dirty="0"/>
          </a:p>
        </p:txBody>
      </p:sp>
      <p:sp>
        <p:nvSpPr>
          <p:cNvPr id="255" name="ZoneTexte 254"/>
          <p:cNvSpPr txBox="1"/>
          <p:nvPr/>
        </p:nvSpPr>
        <p:spPr>
          <a:xfrm flipH="1">
            <a:off x="7902342" y="544927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bot</a:t>
            </a:r>
            <a:endParaRPr lang="en-GB" sz="1200" dirty="0"/>
          </a:p>
        </p:txBody>
      </p:sp>
      <p:sp>
        <p:nvSpPr>
          <p:cNvPr id="18" name="Ellipse 17"/>
          <p:cNvSpPr/>
          <p:nvPr/>
        </p:nvSpPr>
        <p:spPr>
          <a:xfrm flipH="1">
            <a:off x="7057415" y="2379941"/>
            <a:ext cx="117490" cy="1174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Ellipse 260"/>
          <p:cNvSpPr/>
          <p:nvPr/>
        </p:nvSpPr>
        <p:spPr>
          <a:xfrm flipH="1">
            <a:off x="7094312" y="4807873"/>
            <a:ext cx="117490" cy="1174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e 23"/>
          <p:cNvGrpSpPr/>
          <p:nvPr/>
        </p:nvGrpSpPr>
        <p:grpSpPr>
          <a:xfrm flipH="1">
            <a:off x="6896263" y="2155994"/>
            <a:ext cx="168732" cy="178661"/>
            <a:chOff x="4727426" y="2155994"/>
            <a:chExt cx="168732" cy="178661"/>
          </a:xfrm>
        </p:grpSpPr>
        <p:cxnSp>
          <p:nvCxnSpPr>
            <p:cNvPr id="367" name="Connecteur droit avec flèche 366"/>
            <p:cNvCxnSpPr/>
            <p:nvPr/>
          </p:nvCxnSpPr>
          <p:spPr>
            <a:xfrm flipH="1">
              <a:off x="4727426" y="2334654"/>
              <a:ext cx="168732" cy="1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4896158" y="2155994"/>
              <a:ext cx="0" cy="1767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ZoneTexte 282"/>
          <p:cNvSpPr txBox="1"/>
          <p:nvPr/>
        </p:nvSpPr>
        <p:spPr>
          <a:xfrm flipH="1">
            <a:off x="6745419" y="4304228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2"/>
                </a:solidFill>
              </a:rPr>
              <a:t>Z</a:t>
            </a:r>
            <a:r>
              <a:rPr lang="fr-FR" sz="1400" baseline="-25000" dirty="0">
                <a:solidFill>
                  <a:schemeClr val="tx2"/>
                </a:solidFill>
              </a:rPr>
              <a:t>T</a:t>
            </a:r>
            <a:endParaRPr lang="en-GB" sz="1400" baseline="-25000" dirty="0">
              <a:solidFill>
                <a:schemeClr val="tx2"/>
              </a:solidFill>
            </a:endParaRPr>
          </a:p>
        </p:txBody>
      </p:sp>
      <p:grpSp>
        <p:nvGrpSpPr>
          <p:cNvPr id="284" name="Groupe 283"/>
          <p:cNvGrpSpPr/>
          <p:nvPr/>
        </p:nvGrpSpPr>
        <p:grpSpPr>
          <a:xfrm flipH="1">
            <a:off x="6911503" y="4593926"/>
            <a:ext cx="168732" cy="178661"/>
            <a:chOff x="4727426" y="2155994"/>
            <a:chExt cx="168732" cy="178661"/>
          </a:xfrm>
        </p:grpSpPr>
        <p:cxnSp>
          <p:nvCxnSpPr>
            <p:cNvPr id="285" name="Connecteur droit avec flèche 284"/>
            <p:cNvCxnSpPr/>
            <p:nvPr/>
          </p:nvCxnSpPr>
          <p:spPr>
            <a:xfrm flipH="1">
              <a:off x="4727426" y="2334654"/>
              <a:ext cx="168732" cy="1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eur droit 285"/>
            <p:cNvCxnSpPr/>
            <p:nvPr/>
          </p:nvCxnSpPr>
          <p:spPr>
            <a:xfrm flipV="1">
              <a:off x="4896158" y="2155994"/>
              <a:ext cx="0" cy="1767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/>
          <p:cNvGrpSpPr/>
          <p:nvPr/>
        </p:nvGrpSpPr>
        <p:grpSpPr>
          <a:xfrm flipH="1">
            <a:off x="2643062" y="2037804"/>
            <a:ext cx="251713" cy="230364"/>
            <a:chOff x="8897646" y="2037804"/>
            <a:chExt cx="251713" cy="230364"/>
          </a:xfrm>
        </p:grpSpPr>
        <p:cxnSp>
          <p:nvCxnSpPr>
            <p:cNvPr id="293" name="Connecteur droit 292"/>
            <p:cNvCxnSpPr/>
            <p:nvPr/>
          </p:nvCxnSpPr>
          <p:spPr>
            <a:xfrm>
              <a:off x="8996138" y="2039725"/>
              <a:ext cx="1" cy="2284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necteur droit 293"/>
            <p:cNvCxnSpPr/>
            <p:nvPr/>
          </p:nvCxnSpPr>
          <p:spPr>
            <a:xfrm flipH="1" flipV="1">
              <a:off x="8897646" y="2259509"/>
              <a:ext cx="106691" cy="128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necteur droit 294"/>
            <p:cNvCxnSpPr/>
            <p:nvPr/>
          </p:nvCxnSpPr>
          <p:spPr>
            <a:xfrm flipH="1">
              <a:off x="9049848" y="2037804"/>
              <a:ext cx="1" cy="2284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necteur droit 295"/>
            <p:cNvCxnSpPr/>
            <p:nvPr/>
          </p:nvCxnSpPr>
          <p:spPr>
            <a:xfrm flipV="1">
              <a:off x="9042668" y="2260495"/>
              <a:ext cx="106691" cy="128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ZoneTexte 296"/>
          <p:cNvSpPr txBox="1"/>
          <p:nvPr/>
        </p:nvSpPr>
        <p:spPr>
          <a:xfrm flipH="1">
            <a:off x="2226150" y="1682588"/>
            <a:ext cx="775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</a:t>
            </a:r>
            <a:r>
              <a:rPr lang="en-US" sz="1400" baseline="-25000" dirty="0" err="1" smtClean="0"/>
              <a:t>fwd</a:t>
            </a:r>
            <a:r>
              <a:rPr lang="en-US" sz="1400" dirty="0" smtClean="0"/>
              <a:t>, </a:t>
            </a:r>
            <a:r>
              <a:rPr lang="en-US" sz="1400" dirty="0" err="1" smtClean="0"/>
              <a:t>P</a:t>
            </a:r>
            <a:r>
              <a:rPr lang="en-US" sz="1400" baseline="-25000" dirty="0" err="1" smtClean="0"/>
              <a:t>ref</a:t>
            </a:r>
            <a:endParaRPr lang="en-US" sz="1400" baseline="-25000" dirty="0"/>
          </a:p>
        </p:txBody>
      </p:sp>
      <p:sp>
        <p:nvSpPr>
          <p:cNvPr id="27" name="ZoneTexte 26"/>
          <p:cNvSpPr txBox="1"/>
          <p:nvPr/>
        </p:nvSpPr>
        <p:spPr>
          <a:xfrm flipH="1">
            <a:off x="4169430" y="6570079"/>
            <a:ext cx="1452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Full-wave models</a:t>
            </a:r>
            <a:endParaRPr lang="en-GB" sz="1400" dirty="0"/>
          </a:p>
        </p:txBody>
      </p:sp>
      <p:sp>
        <p:nvSpPr>
          <p:cNvPr id="298" name="ZoneTexte 297"/>
          <p:cNvSpPr txBox="1"/>
          <p:nvPr/>
        </p:nvSpPr>
        <p:spPr>
          <a:xfrm flipH="1">
            <a:off x="8634776" y="5727352"/>
            <a:ext cx="1488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TOPICA, Petra-M, </a:t>
            </a:r>
            <a:br>
              <a:rPr lang="en-GB" sz="1400" dirty="0" smtClean="0"/>
            </a:br>
            <a:r>
              <a:rPr lang="en-GB" sz="1400" dirty="0" smtClean="0"/>
              <a:t>Full-wave models</a:t>
            </a:r>
            <a:endParaRPr lang="en-GB" sz="1400" dirty="0"/>
          </a:p>
        </p:txBody>
      </p:sp>
      <p:sp>
        <p:nvSpPr>
          <p:cNvPr id="299" name="ZoneTexte 298"/>
          <p:cNvSpPr txBox="1"/>
          <p:nvPr/>
        </p:nvSpPr>
        <p:spPr>
          <a:xfrm flipH="1">
            <a:off x="7256742" y="5906456"/>
            <a:ext cx="14070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Lumped elements circuit from full-wave model</a:t>
            </a:r>
            <a:endParaRPr lang="en-GB" sz="1400" dirty="0"/>
          </a:p>
        </p:txBody>
      </p:sp>
      <p:sp>
        <p:nvSpPr>
          <p:cNvPr id="306" name="ZoneTexte 305"/>
          <p:cNvSpPr txBox="1"/>
          <p:nvPr/>
        </p:nvSpPr>
        <p:spPr>
          <a:xfrm flipH="1">
            <a:off x="2244872" y="4078822"/>
            <a:ext cx="775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</a:t>
            </a:r>
            <a:r>
              <a:rPr lang="en-US" sz="1400" baseline="-25000" dirty="0" err="1" smtClean="0"/>
              <a:t>fwd</a:t>
            </a:r>
            <a:r>
              <a:rPr lang="en-US" sz="1400" dirty="0" smtClean="0"/>
              <a:t>, </a:t>
            </a:r>
            <a:r>
              <a:rPr lang="en-US" sz="1400" dirty="0" err="1" smtClean="0"/>
              <a:t>P</a:t>
            </a:r>
            <a:r>
              <a:rPr lang="en-US" sz="1400" baseline="-25000" dirty="0" err="1" smtClean="0"/>
              <a:t>ref</a:t>
            </a:r>
            <a:endParaRPr lang="en-US" sz="1400" baseline="-25000" dirty="0"/>
          </a:p>
        </p:txBody>
      </p:sp>
      <p:grpSp>
        <p:nvGrpSpPr>
          <p:cNvPr id="307" name="Groupe 306"/>
          <p:cNvGrpSpPr/>
          <p:nvPr/>
        </p:nvGrpSpPr>
        <p:grpSpPr>
          <a:xfrm flipH="1">
            <a:off x="2643062" y="4446717"/>
            <a:ext cx="251713" cy="230364"/>
            <a:chOff x="8897646" y="2037804"/>
            <a:chExt cx="251713" cy="230364"/>
          </a:xfrm>
        </p:grpSpPr>
        <p:cxnSp>
          <p:nvCxnSpPr>
            <p:cNvPr id="313" name="Connecteur droit 312"/>
            <p:cNvCxnSpPr/>
            <p:nvPr/>
          </p:nvCxnSpPr>
          <p:spPr>
            <a:xfrm>
              <a:off x="8996138" y="2039725"/>
              <a:ext cx="1" cy="2284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necteur droit 313"/>
            <p:cNvCxnSpPr/>
            <p:nvPr/>
          </p:nvCxnSpPr>
          <p:spPr>
            <a:xfrm flipH="1" flipV="1">
              <a:off x="8897646" y="2259509"/>
              <a:ext cx="106691" cy="128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necteur droit 314"/>
            <p:cNvCxnSpPr/>
            <p:nvPr/>
          </p:nvCxnSpPr>
          <p:spPr>
            <a:xfrm flipH="1">
              <a:off x="9049848" y="2037804"/>
              <a:ext cx="1" cy="2284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necteur droit 315"/>
            <p:cNvCxnSpPr/>
            <p:nvPr/>
          </p:nvCxnSpPr>
          <p:spPr>
            <a:xfrm flipV="1">
              <a:off x="9042668" y="2260495"/>
              <a:ext cx="106691" cy="128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2" name="Connecteur droit avec flèche 261"/>
          <p:cNvCxnSpPr/>
          <p:nvPr/>
        </p:nvCxnSpPr>
        <p:spPr>
          <a:xfrm flipV="1">
            <a:off x="7718734" y="1959830"/>
            <a:ext cx="330319" cy="3913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avec flèche 262"/>
          <p:cNvCxnSpPr/>
          <p:nvPr/>
        </p:nvCxnSpPr>
        <p:spPr>
          <a:xfrm flipV="1">
            <a:off x="7706344" y="4413539"/>
            <a:ext cx="330319" cy="3913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WEST ICRH Antenna Electrical Circuit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06" y="701097"/>
            <a:ext cx="2961182" cy="40597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WEST ICRH </a:t>
            </a:r>
            <a:r>
              <a:rPr lang="fr-FR" dirty="0" err="1" smtClean="0"/>
              <a:t>antenna</a:t>
            </a:r>
            <a:r>
              <a:rPr lang="fr-FR" dirty="0" smtClean="0"/>
              <a:t> circuit</a:t>
            </a:r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1976041" y="2244110"/>
            <a:ext cx="526458" cy="375297"/>
            <a:chOff x="1422079" y="3057398"/>
            <a:chExt cx="320675" cy="228600"/>
          </a:xfrm>
        </p:grpSpPr>
        <p:grpSp>
          <p:nvGrpSpPr>
            <p:cNvPr id="282" name="Group 796"/>
            <p:cNvGrpSpPr>
              <a:grpSpLocks/>
            </p:cNvGrpSpPr>
            <p:nvPr/>
          </p:nvGrpSpPr>
          <p:grpSpPr bwMode="auto">
            <a:xfrm rot="-5400000">
              <a:off x="1468117" y="3011360"/>
              <a:ext cx="228600" cy="320675"/>
              <a:chOff x="4953000" y="2666847"/>
              <a:chExt cx="228600" cy="320034"/>
            </a:xfrm>
          </p:grpSpPr>
          <p:sp>
            <p:nvSpPr>
              <p:cNvPr id="287" name="Oval 791"/>
              <p:cNvSpPr/>
              <p:nvPr/>
            </p:nvSpPr>
            <p:spPr>
              <a:xfrm>
                <a:off x="4953000" y="2666847"/>
                <a:ext cx="228600" cy="22814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68" name="Straight Connector 794"/>
              <p:cNvCxnSpPr/>
              <p:nvPr/>
            </p:nvCxnSpPr>
            <p:spPr>
              <a:xfrm rot="5400000">
                <a:off x="5025321" y="2941728"/>
                <a:ext cx="9030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Forme libre 370"/>
            <p:cNvSpPr/>
            <p:nvPr/>
          </p:nvSpPr>
          <p:spPr>
            <a:xfrm>
              <a:off x="1466528" y="3101848"/>
              <a:ext cx="139700" cy="128588"/>
            </a:xfrm>
            <a:custGeom>
              <a:avLst/>
              <a:gdLst>
                <a:gd name="connsiteX0" fmla="*/ 0 w 139065"/>
                <a:gd name="connsiteY0" fmla="*/ 66831 h 136858"/>
                <a:gd name="connsiteX1" fmla="*/ 51435 w 139065"/>
                <a:gd name="connsiteY1" fmla="*/ 2061 h 136858"/>
                <a:gd name="connsiteX2" fmla="*/ 78105 w 139065"/>
                <a:gd name="connsiteY2" fmla="*/ 135411 h 136858"/>
                <a:gd name="connsiteX3" fmla="*/ 139065 w 139065"/>
                <a:gd name="connsiteY3" fmla="*/ 61116 h 136858"/>
                <a:gd name="connsiteX0" fmla="*/ 0 w 163830"/>
                <a:gd name="connsiteY0" fmla="*/ 66831 h 136858"/>
                <a:gd name="connsiteX1" fmla="*/ 51435 w 163830"/>
                <a:gd name="connsiteY1" fmla="*/ 2061 h 136858"/>
                <a:gd name="connsiteX2" fmla="*/ 78105 w 163830"/>
                <a:gd name="connsiteY2" fmla="*/ 135411 h 136858"/>
                <a:gd name="connsiteX3" fmla="*/ 163830 w 163830"/>
                <a:gd name="connsiteY3" fmla="*/ 61116 h 136858"/>
                <a:gd name="connsiteX0" fmla="*/ 0 w 163830"/>
                <a:gd name="connsiteY0" fmla="*/ 65010 h 134960"/>
                <a:gd name="connsiteX1" fmla="*/ 62865 w 163830"/>
                <a:gd name="connsiteY1" fmla="*/ 2145 h 134960"/>
                <a:gd name="connsiteX2" fmla="*/ 78105 w 163830"/>
                <a:gd name="connsiteY2" fmla="*/ 133590 h 134960"/>
                <a:gd name="connsiteX3" fmla="*/ 163830 w 163830"/>
                <a:gd name="connsiteY3" fmla="*/ 59295 h 134960"/>
                <a:gd name="connsiteX0" fmla="*/ 0 w 163830"/>
                <a:gd name="connsiteY0" fmla="*/ 62961 h 132911"/>
                <a:gd name="connsiteX1" fmla="*/ 62865 w 163830"/>
                <a:gd name="connsiteY1" fmla="*/ 96 h 132911"/>
                <a:gd name="connsiteX2" fmla="*/ 78105 w 163830"/>
                <a:gd name="connsiteY2" fmla="*/ 131541 h 132911"/>
                <a:gd name="connsiteX3" fmla="*/ 163830 w 163830"/>
                <a:gd name="connsiteY3" fmla="*/ 57246 h 132911"/>
                <a:gd name="connsiteX0" fmla="*/ 0 w 163830"/>
                <a:gd name="connsiteY0" fmla="*/ 64736 h 129142"/>
                <a:gd name="connsiteX1" fmla="*/ 62865 w 163830"/>
                <a:gd name="connsiteY1" fmla="*/ 1871 h 129142"/>
                <a:gd name="connsiteX2" fmla="*/ 97155 w 163830"/>
                <a:gd name="connsiteY2" fmla="*/ 127601 h 129142"/>
                <a:gd name="connsiteX3" fmla="*/ 163830 w 163830"/>
                <a:gd name="connsiteY3" fmla="*/ 59021 h 129142"/>
                <a:gd name="connsiteX0" fmla="*/ 0 w 163830"/>
                <a:gd name="connsiteY0" fmla="*/ 64736 h 127690"/>
                <a:gd name="connsiteX1" fmla="*/ 62865 w 163830"/>
                <a:gd name="connsiteY1" fmla="*/ 1871 h 127690"/>
                <a:gd name="connsiteX2" fmla="*/ 97155 w 163830"/>
                <a:gd name="connsiteY2" fmla="*/ 127601 h 127690"/>
                <a:gd name="connsiteX3" fmla="*/ 163830 w 163830"/>
                <a:gd name="connsiteY3" fmla="*/ 59021 h 127690"/>
                <a:gd name="connsiteX0" fmla="*/ 0 w 163830"/>
                <a:gd name="connsiteY0" fmla="*/ 66566 h 131056"/>
                <a:gd name="connsiteX1" fmla="*/ 43815 w 163830"/>
                <a:gd name="connsiteY1" fmla="*/ 1796 h 131056"/>
                <a:gd name="connsiteX2" fmla="*/ 97155 w 163830"/>
                <a:gd name="connsiteY2" fmla="*/ 129431 h 131056"/>
                <a:gd name="connsiteX3" fmla="*/ 163830 w 163830"/>
                <a:gd name="connsiteY3" fmla="*/ 60851 h 131056"/>
                <a:gd name="connsiteX0" fmla="*/ 0 w 163830"/>
                <a:gd name="connsiteY0" fmla="*/ 66566 h 131056"/>
                <a:gd name="connsiteX1" fmla="*/ 43815 w 163830"/>
                <a:gd name="connsiteY1" fmla="*/ 1796 h 131056"/>
                <a:gd name="connsiteX2" fmla="*/ 97155 w 163830"/>
                <a:gd name="connsiteY2" fmla="*/ 129431 h 131056"/>
                <a:gd name="connsiteX3" fmla="*/ 163830 w 163830"/>
                <a:gd name="connsiteY3" fmla="*/ 60851 h 131056"/>
                <a:gd name="connsiteX0" fmla="*/ 0 w 163830"/>
                <a:gd name="connsiteY0" fmla="*/ 64776 h 129266"/>
                <a:gd name="connsiteX1" fmla="*/ 43815 w 163830"/>
                <a:gd name="connsiteY1" fmla="*/ 6 h 129266"/>
                <a:gd name="connsiteX2" fmla="*/ 97155 w 163830"/>
                <a:gd name="connsiteY2" fmla="*/ 127641 h 129266"/>
                <a:gd name="connsiteX3" fmla="*/ 163830 w 163830"/>
                <a:gd name="connsiteY3" fmla="*/ 59061 h 129266"/>
                <a:gd name="connsiteX0" fmla="*/ 0 w 163830"/>
                <a:gd name="connsiteY0" fmla="*/ 62871 h 127277"/>
                <a:gd name="connsiteX1" fmla="*/ 53340 w 163830"/>
                <a:gd name="connsiteY1" fmla="*/ 6 h 127277"/>
                <a:gd name="connsiteX2" fmla="*/ 97155 w 163830"/>
                <a:gd name="connsiteY2" fmla="*/ 125736 h 127277"/>
                <a:gd name="connsiteX3" fmla="*/ 163830 w 163830"/>
                <a:gd name="connsiteY3" fmla="*/ 57156 h 127277"/>
                <a:gd name="connsiteX0" fmla="*/ 0 w 146685"/>
                <a:gd name="connsiteY0" fmla="*/ 62871 h 127277"/>
                <a:gd name="connsiteX1" fmla="*/ 53340 w 146685"/>
                <a:gd name="connsiteY1" fmla="*/ 6 h 127277"/>
                <a:gd name="connsiteX2" fmla="*/ 97155 w 146685"/>
                <a:gd name="connsiteY2" fmla="*/ 125736 h 127277"/>
                <a:gd name="connsiteX3" fmla="*/ 146685 w 146685"/>
                <a:gd name="connsiteY3" fmla="*/ 57156 h 127277"/>
                <a:gd name="connsiteX0" fmla="*/ 0 w 146685"/>
                <a:gd name="connsiteY0" fmla="*/ 62871 h 127410"/>
                <a:gd name="connsiteX1" fmla="*/ 53340 w 146685"/>
                <a:gd name="connsiteY1" fmla="*/ 6 h 127410"/>
                <a:gd name="connsiteX2" fmla="*/ 97155 w 146685"/>
                <a:gd name="connsiteY2" fmla="*/ 125736 h 127410"/>
                <a:gd name="connsiteX3" fmla="*/ 146685 w 146685"/>
                <a:gd name="connsiteY3" fmla="*/ 57156 h 127410"/>
                <a:gd name="connsiteX0" fmla="*/ 0 w 146685"/>
                <a:gd name="connsiteY0" fmla="*/ 62871 h 125736"/>
                <a:gd name="connsiteX1" fmla="*/ 53340 w 146685"/>
                <a:gd name="connsiteY1" fmla="*/ 6 h 125736"/>
                <a:gd name="connsiteX2" fmla="*/ 97155 w 146685"/>
                <a:gd name="connsiteY2" fmla="*/ 125736 h 125736"/>
                <a:gd name="connsiteX3" fmla="*/ 146685 w 146685"/>
                <a:gd name="connsiteY3" fmla="*/ 57156 h 125736"/>
                <a:gd name="connsiteX0" fmla="*/ 0 w 146685"/>
                <a:gd name="connsiteY0" fmla="*/ 62871 h 125736"/>
                <a:gd name="connsiteX1" fmla="*/ 53340 w 146685"/>
                <a:gd name="connsiteY1" fmla="*/ 6 h 125736"/>
                <a:gd name="connsiteX2" fmla="*/ 97155 w 146685"/>
                <a:gd name="connsiteY2" fmla="*/ 125736 h 125736"/>
                <a:gd name="connsiteX3" fmla="*/ 146685 w 146685"/>
                <a:gd name="connsiteY3" fmla="*/ 57156 h 125736"/>
                <a:gd name="connsiteX0" fmla="*/ 0 w 146685"/>
                <a:gd name="connsiteY0" fmla="*/ 62871 h 125736"/>
                <a:gd name="connsiteX1" fmla="*/ 53340 w 146685"/>
                <a:gd name="connsiteY1" fmla="*/ 6 h 125736"/>
                <a:gd name="connsiteX2" fmla="*/ 97155 w 146685"/>
                <a:gd name="connsiteY2" fmla="*/ 125736 h 125736"/>
                <a:gd name="connsiteX3" fmla="*/ 146685 w 146685"/>
                <a:gd name="connsiteY3" fmla="*/ 57156 h 125736"/>
                <a:gd name="connsiteX0" fmla="*/ 0 w 140970"/>
                <a:gd name="connsiteY0" fmla="*/ 73566 h 126906"/>
                <a:gd name="connsiteX1" fmla="*/ 47625 w 140970"/>
                <a:gd name="connsiteY1" fmla="*/ 1176 h 126906"/>
                <a:gd name="connsiteX2" fmla="*/ 91440 w 140970"/>
                <a:gd name="connsiteY2" fmla="*/ 126906 h 126906"/>
                <a:gd name="connsiteX3" fmla="*/ 140970 w 140970"/>
                <a:gd name="connsiteY3" fmla="*/ 58326 h 126906"/>
                <a:gd name="connsiteX0" fmla="*/ 0 w 139065"/>
                <a:gd name="connsiteY0" fmla="*/ 73566 h 128026"/>
                <a:gd name="connsiteX1" fmla="*/ 47625 w 139065"/>
                <a:gd name="connsiteY1" fmla="*/ 1176 h 128026"/>
                <a:gd name="connsiteX2" fmla="*/ 91440 w 139065"/>
                <a:gd name="connsiteY2" fmla="*/ 126906 h 128026"/>
                <a:gd name="connsiteX3" fmla="*/ 139065 w 139065"/>
                <a:gd name="connsiteY3" fmla="*/ 50706 h 128026"/>
                <a:gd name="connsiteX0" fmla="*/ 0 w 139065"/>
                <a:gd name="connsiteY0" fmla="*/ 73566 h 127707"/>
                <a:gd name="connsiteX1" fmla="*/ 47625 w 139065"/>
                <a:gd name="connsiteY1" fmla="*/ 1176 h 127707"/>
                <a:gd name="connsiteX2" fmla="*/ 91440 w 139065"/>
                <a:gd name="connsiteY2" fmla="*/ 126906 h 127707"/>
                <a:gd name="connsiteX3" fmla="*/ 139065 w 139065"/>
                <a:gd name="connsiteY3" fmla="*/ 50706 h 12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65" h="127707">
                  <a:moveTo>
                    <a:pt x="0" y="73566"/>
                  </a:moveTo>
                  <a:cubicBezTo>
                    <a:pt x="19209" y="35466"/>
                    <a:pt x="32385" y="-7714"/>
                    <a:pt x="47625" y="1176"/>
                  </a:cubicBezTo>
                  <a:cubicBezTo>
                    <a:pt x="62865" y="10066"/>
                    <a:pt x="76200" y="118651"/>
                    <a:pt x="91440" y="126906"/>
                  </a:cubicBezTo>
                  <a:cubicBezTo>
                    <a:pt x="106680" y="135161"/>
                    <a:pt x="127317" y="77534"/>
                    <a:pt x="139065" y="50706"/>
                  </a:cubicBezTo>
                </a:path>
              </a:pathLst>
            </a:cu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372" name="Groupe 371"/>
          <p:cNvGrpSpPr/>
          <p:nvPr/>
        </p:nvGrpSpPr>
        <p:grpSpPr>
          <a:xfrm>
            <a:off x="1976041" y="4691133"/>
            <a:ext cx="526458" cy="375297"/>
            <a:chOff x="1422079" y="3057398"/>
            <a:chExt cx="320675" cy="228600"/>
          </a:xfrm>
        </p:grpSpPr>
        <p:grpSp>
          <p:nvGrpSpPr>
            <p:cNvPr id="373" name="Group 796"/>
            <p:cNvGrpSpPr>
              <a:grpSpLocks/>
            </p:cNvGrpSpPr>
            <p:nvPr/>
          </p:nvGrpSpPr>
          <p:grpSpPr bwMode="auto">
            <a:xfrm rot="-5400000">
              <a:off x="1468117" y="3011360"/>
              <a:ext cx="228600" cy="320675"/>
              <a:chOff x="4953000" y="2666847"/>
              <a:chExt cx="228600" cy="320034"/>
            </a:xfrm>
          </p:grpSpPr>
          <p:sp>
            <p:nvSpPr>
              <p:cNvPr id="375" name="Oval 791"/>
              <p:cNvSpPr/>
              <p:nvPr/>
            </p:nvSpPr>
            <p:spPr>
              <a:xfrm>
                <a:off x="4953000" y="2666847"/>
                <a:ext cx="228600" cy="22814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76" name="Straight Connector 794"/>
              <p:cNvCxnSpPr/>
              <p:nvPr/>
            </p:nvCxnSpPr>
            <p:spPr>
              <a:xfrm rot="5400000">
                <a:off x="5025321" y="2941728"/>
                <a:ext cx="9030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4" name="Forme libre 373"/>
            <p:cNvSpPr/>
            <p:nvPr/>
          </p:nvSpPr>
          <p:spPr>
            <a:xfrm>
              <a:off x="1466528" y="3101848"/>
              <a:ext cx="139700" cy="128588"/>
            </a:xfrm>
            <a:custGeom>
              <a:avLst/>
              <a:gdLst>
                <a:gd name="connsiteX0" fmla="*/ 0 w 139065"/>
                <a:gd name="connsiteY0" fmla="*/ 66831 h 136858"/>
                <a:gd name="connsiteX1" fmla="*/ 51435 w 139065"/>
                <a:gd name="connsiteY1" fmla="*/ 2061 h 136858"/>
                <a:gd name="connsiteX2" fmla="*/ 78105 w 139065"/>
                <a:gd name="connsiteY2" fmla="*/ 135411 h 136858"/>
                <a:gd name="connsiteX3" fmla="*/ 139065 w 139065"/>
                <a:gd name="connsiteY3" fmla="*/ 61116 h 136858"/>
                <a:gd name="connsiteX0" fmla="*/ 0 w 163830"/>
                <a:gd name="connsiteY0" fmla="*/ 66831 h 136858"/>
                <a:gd name="connsiteX1" fmla="*/ 51435 w 163830"/>
                <a:gd name="connsiteY1" fmla="*/ 2061 h 136858"/>
                <a:gd name="connsiteX2" fmla="*/ 78105 w 163830"/>
                <a:gd name="connsiteY2" fmla="*/ 135411 h 136858"/>
                <a:gd name="connsiteX3" fmla="*/ 163830 w 163830"/>
                <a:gd name="connsiteY3" fmla="*/ 61116 h 136858"/>
                <a:gd name="connsiteX0" fmla="*/ 0 w 163830"/>
                <a:gd name="connsiteY0" fmla="*/ 65010 h 134960"/>
                <a:gd name="connsiteX1" fmla="*/ 62865 w 163830"/>
                <a:gd name="connsiteY1" fmla="*/ 2145 h 134960"/>
                <a:gd name="connsiteX2" fmla="*/ 78105 w 163830"/>
                <a:gd name="connsiteY2" fmla="*/ 133590 h 134960"/>
                <a:gd name="connsiteX3" fmla="*/ 163830 w 163830"/>
                <a:gd name="connsiteY3" fmla="*/ 59295 h 134960"/>
                <a:gd name="connsiteX0" fmla="*/ 0 w 163830"/>
                <a:gd name="connsiteY0" fmla="*/ 62961 h 132911"/>
                <a:gd name="connsiteX1" fmla="*/ 62865 w 163830"/>
                <a:gd name="connsiteY1" fmla="*/ 96 h 132911"/>
                <a:gd name="connsiteX2" fmla="*/ 78105 w 163830"/>
                <a:gd name="connsiteY2" fmla="*/ 131541 h 132911"/>
                <a:gd name="connsiteX3" fmla="*/ 163830 w 163830"/>
                <a:gd name="connsiteY3" fmla="*/ 57246 h 132911"/>
                <a:gd name="connsiteX0" fmla="*/ 0 w 163830"/>
                <a:gd name="connsiteY0" fmla="*/ 64736 h 129142"/>
                <a:gd name="connsiteX1" fmla="*/ 62865 w 163830"/>
                <a:gd name="connsiteY1" fmla="*/ 1871 h 129142"/>
                <a:gd name="connsiteX2" fmla="*/ 97155 w 163830"/>
                <a:gd name="connsiteY2" fmla="*/ 127601 h 129142"/>
                <a:gd name="connsiteX3" fmla="*/ 163830 w 163830"/>
                <a:gd name="connsiteY3" fmla="*/ 59021 h 129142"/>
                <a:gd name="connsiteX0" fmla="*/ 0 w 163830"/>
                <a:gd name="connsiteY0" fmla="*/ 64736 h 127690"/>
                <a:gd name="connsiteX1" fmla="*/ 62865 w 163830"/>
                <a:gd name="connsiteY1" fmla="*/ 1871 h 127690"/>
                <a:gd name="connsiteX2" fmla="*/ 97155 w 163830"/>
                <a:gd name="connsiteY2" fmla="*/ 127601 h 127690"/>
                <a:gd name="connsiteX3" fmla="*/ 163830 w 163830"/>
                <a:gd name="connsiteY3" fmla="*/ 59021 h 127690"/>
                <a:gd name="connsiteX0" fmla="*/ 0 w 163830"/>
                <a:gd name="connsiteY0" fmla="*/ 66566 h 131056"/>
                <a:gd name="connsiteX1" fmla="*/ 43815 w 163830"/>
                <a:gd name="connsiteY1" fmla="*/ 1796 h 131056"/>
                <a:gd name="connsiteX2" fmla="*/ 97155 w 163830"/>
                <a:gd name="connsiteY2" fmla="*/ 129431 h 131056"/>
                <a:gd name="connsiteX3" fmla="*/ 163830 w 163830"/>
                <a:gd name="connsiteY3" fmla="*/ 60851 h 131056"/>
                <a:gd name="connsiteX0" fmla="*/ 0 w 163830"/>
                <a:gd name="connsiteY0" fmla="*/ 66566 h 131056"/>
                <a:gd name="connsiteX1" fmla="*/ 43815 w 163830"/>
                <a:gd name="connsiteY1" fmla="*/ 1796 h 131056"/>
                <a:gd name="connsiteX2" fmla="*/ 97155 w 163830"/>
                <a:gd name="connsiteY2" fmla="*/ 129431 h 131056"/>
                <a:gd name="connsiteX3" fmla="*/ 163830 w 163830"/>
                <a:gd name="connsiteY3" fmla="*/ 60851 h 131056"/>
                <a:gd name="connsiteX0" fmla="*/ 0 w 163830"/>
                <a:gd name="connsiteY0" fmla="*/ 64776 h 129266"/>
                <a:gd name="connsiteX1" fmla="*/ 43815 w 163830"/>
                <a:gd name="connsiteY1" fmla="*/ 6 h 129266"/>
                <a:gd name="connsiteX2" fmla="*/ 97155 w 163830"/>
                <a:gd name="connsiteY2" fmla="*/ 127641 h 129266"/>
                <a:gd name="connsiteX3" fmla="*/ 163830 w 163830"/>
                <a:gd name="connsiteY3" fmla="*/ 59061 h 129266"/>
                <a:gd name="connsiteX0" fmla="*/ 0 w 163830"/>
                <a:gd name="connsiteY0" fmla="*/ 62871 h 127277"/>
                <a:gd name="connsiteX1" fmla="*/ 53340 w 163830"/>
                <a:gd name="connsiteY1" fmla="*/ 6 h 127277"/>
                <a:gd name="connsiteX2" fmla="*/ 97155 w 163830"/>
                <a:gd name="connsiteY2" fmla="*/ 125736 h 127277"/>
                <a:gd name="connsiteX3" fmla="*/ 163830 w 163830"/>
                <a:gd name="connsiteY3" fmla="*/ 57156 h 127277"/>
                <a:gd name="connsiteX0" fmla="*/ 0 w 146685"/>
                <a:gd name="connsiteY0" fmla="*/ 62871 h 127277"/>
                <a:gd name="connsiteX1" fmla="*/ 53340 w 146685"/>
                <a:gd name="connsiteY1" fmla="*/ 6 h 127277"/>
                <a:gd name="connsiteX2" fmla="*/ 97155 w 146685"/>
                <a:gd name="connsiteY2" fmla="*/ 125736 h 127277"/>
                <a:gd name="connsiteX3" fmla="*/ 146685 w 146685"/>
                <a:gd name="connsiteY3" fmla="*/ 57156 h 127277"/>
                <a:gd name="connsiteX0" fmla="*/ 0 w 146685"/>
                <a:gd name="connsiteY0" fmla="*/ 62871 h 127410"/>
                <a:gd name="connsiteX1" fmla="*/ 53340 w 146685"/>
                <a:gd name="connsiteY1" fmla="*/ 6 h 127410"/>
                <a:gd name="connsiteX2" fmla="*/ 97155 w 146685"/>
                <a:gd name="connsiteY2" fmla="*/ 125736 h 127410"/>
                <a:gd name="connsiteX3" fmla="*/ 146685 w 146685"/>
                <a:gd name="connsiteY3" fmla="*/ 57156 h 127410"/>
                <a:gd name="connsiteX0" fmla="*/ 0 w 146685"/>
                <a:gd name="connsiteY0" fmla="*/ 62871 h 125736"/>
                <a:gd name="connsiteX1" fmla="*/ 53340 w 146685"/>
                <a:gd name="connsiteY1" fmla="*/ 6 h 125736"/>
                <a:gd name="connsiteX2" fmla="*/ 97155 w 146685"/>
                <a:gd name="connsiteY2" fmla="*/ 125736 h 125736"/>
                <a:gd name="connsiteX3" fmla="*/ 146685 w 146685"/>
                <a:gd name="connsiteY3" fmla="*/ 57156 h 125736"/>
                <a:gd name="connsiteX0" fmla="*/ 0 w 146685"/>
                <a:gd name="connsiteY0" fmla="*/ 62871 h 125736"/>
                <a:gd name="connsiteX1" fmla="*/ 53340 w 146685"/>
                <a:gd name="connsiteY1" fmla="*/ 6 h 125736"/>
                <a:gd name="connsiteX2" fmla="*/ 97155 w 146685"/>
                <a:gd name="connsiteY2" fmla="*/ 125736 h 125736"/>
                <a:gd name="connsiteX3" fmla="*/ 146685 w 146685"/>
                <a:gd name="connsiteY3" fmla="*/ 57156 h 125736"/>
                <a:gd name="connsiteX0" fmla="*/ 0 w 146685"/>
                <a:gd name="connsiteY0" fmla="*/ 62871 h 125736"/>
                <a:gd name="connsiteX1" fmla="*/ 53340 w 146685"/>
                <a:gd name="connsiteY1" fmla="*/ 6 h 125736"/>
                <a:gd name="connsiteX2" fmla="*/ 97155 w 146685"/>
                <a:gd name="connsiteY2" fmla="*/ 125736 h 125736"/>
                <a:gd name="connsiteX3" fmla="*/ 146685 w 146685"/>
                <a:gd name="connsiteY3" fmla="*/ 57156 h 125736"/>
                <a:gd name="connsiteX0" fmla="*/ 0 w 140970"/>
                <a:gd name="connsiteY0" fmla="*/ 73566 h 126906"/>
                <a:gd name="connsiteX1" fmla="*/ 47625 w 140970"/>
                <a:gd name="connsiteY1" fmla="*/ 1176 h 126906"/>
                <a:gd name="connsiteX2" fmla="*/ 91440 w 140970"/>
                <a:gd name="connsiteY2" fmla="*/ 126906 h 126906"/>
                <a:gd name="connsiteX3" fmla="*/ 140970 w 140970"/>
                <a:gd name="connsiteY3" fmla="*/ 58326 h 126906"/>
                <a:gd name="connsiteX0" fmla="*/ 0 w 139065"/>
                <a:gd name="connsiteY0" fmla="*/ 73566 h 128026"/>
                <a:gd name="connsiteX1" fmla="*/ 47625 w 139065"/>
                <a:gd name="connsiteY1" fmla="*/ 1176 h 128026"/>
                <a:gd name="connsiteX2" fmla="*/ 91440 w 139065"/>
                <a:gd name="connsiteY2" fmla="*/ 126906 h 128026"/>
                <a:gd name="connsiteX3" fmla="*/ 139065 w 139065"/>
                <a:gd name="connsiteY3" fmla="*/ 50706 h 128026"/>
                <a:gd name="connsiteX0" fmla="*/ 0 w 139065"/>
                <a:gd name="connsiteY0" fmla="*/ 73566 h 127707"/>
                <a:gd name="connsiteX1" fmla="*/ 47625 w 139065"/>
                <a:gd name="connsiteY1" fmla="*/ 1176 h 127707"/>
                <a:gd name="connsiteX2" fmla="*/ 91440 w 139065"/>
                <a:gd name="connsiteY2" fmla="*/ 126906 h 127707"/>
                <a:gd name="connsiteX3" fmla="*/ 139065 w 139065"/>
                <a:gd name="connsiteY3" fmla="*/ 50706 h 12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65" h="127707">
                  <a:moveTo>
                    <a:pt x="0" y="73566"/>
                  </a:moveTo>
                  <a:cubicBezTo>
                    <a:pt x="19209" y="35466"/>
                    <a:pt x="32385" y="-7714"/>
                    <a:pt x="47625" y="1176"/>
                  </a:cubicBezTo>
                  <a:cubicBezTo>
                    <a:pt x="62865" y="10066"/>
                    <a:pt x="76200" y="118651"/>
                    <a:pt x="91440" y="126906"/>
                  </a:cubicBezTo>
                  <a:cubicBezTo>
                    <a:pt x="106680" y="135161"/>
                    <a:pt x="127317" y="77534"/>
                    <a:pt x="139065" y="50706"/>
                  </a:cubicBezTo>
                </a:path>
              </a:pathLst>
            </a:cu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sp>
        <p:nvSpPr>
          <p:cNvPr id="377" name="ZoneTexte 376"/>
          <p:cNvSpPr txBox="1"/>
          <p:nvPr/>
        </p:nvSpPr>
        <p:spPr>
          <a:xfrm flipH="1">
            <a:off x="1784090" y="1905644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 smtClean="0"/>
              <a:t>Gen </a:t>
            </a:r>
            <a:r>
              <a:rPr lang="en-GB" dirty="0"/>
              <a:t>1</a:t>
            </a:r>
          </a:p>
        </p:txBody>
      </p:sp>
      <p:sp>
        <p:nvSpPr>
          <p:cNvPr id="378" name="ZoneTexte 377"/>
          <p:cNvSpPr txBox="1"/>
          <p:nvPr/>
        </p:nvSpPr>
        <p:spPr>
          <a:xfrm flipH="1">
            <a:off x="1785290" y="433869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 smtClean="0"/>
              <a:t>Gen </a:t>
            </a:r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7775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Rectangle 399"/>
          <p:cNvSpPr/>
          <p:nvPr/>
        </p:nvSpPr>
        <p:spPr>
          <a:xfrm flipH="1">
            <a:off x="7524209" y="4949232"/>
            <a:ext cx="671869" cy="5197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1" name="Rectangle 400"/>
          <p:cNvSpPr/>
          <p:nvPr/>
        </p:nvSpPr>
        <p:spPr>
          <a:xfrm flipH="1">
            <a:off x="7524209" y="4334825"/>
            <a:ext cx="671869" cy="5536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9" name="Rectangle 398"/>
          <p:cNvSpPr/>
          <p:nvPr/>
        </p:nvSpPr>
        <p:spPr>
          <a:xfrm flipH="1">
            <a:off x="7524209" y="2496193"/>
            <a:ext cx="671869" cy="5197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8" name="Rectangle 397"/>
          <p:cNvSpPr/>
          <p:nvPr/>
        </p:nvSpPr>
        <p:spPr>
          <a:xfrm flipH="1">
            <a:off x="7524209" y="1881786"/>
            <a:ext cx="671869" cy="5536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 flipH="1">
            <a:off x="3011544" y="1777062"/>
            <a:ext cx="4282300" cy="232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7" name="Rectangle 396"/>
          <p:cNvSpPr/>
          <p:nvPr/>
        </p:nvSpPr>
        <p:spPr>
          <a:xfrm flipH="1">
            <a:off x="3011544" y="4204253"/>
            <a:ext cx="4297692" cy="2358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1" name="Straight Connector 195"/>
          <p:cNvCxnSpPr/>
          <p:nvPr/>
        </p:nvCxnSpPr>
        <p:spPr bwMode="auto">
          <a:xfrm>
            <a:off x="7106615" y="2152093"/>
            <a:ext cx="544273" cy="9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195"/>
          <p:cNvCxnSpPr/>
          <p:nvPr/>
        </p:nvCxnSpPr>
        <p:spPr bwMode="auto">
          <a:xfrm>
            <a:off x="7106615" y="2730605"/>
            <a:ext cx="735703" cy="1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195"/>
          <p:cNvCxnSpPr/>
          <p:nvPr/>
        </p:nvCxnSpPr>
        <p:spPr bwMode="auto">
          <a:xfrm>
            <a:off x="5493780" y="2422810"/>
            <a:ext cx="437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195"/>
          <p:cNvCxnSpPr/>
          <p:nvPr/>
        </p:nvCxnSpPr>
        <p:spPr bwMode="auto">
          <a:xfrm>
            <a:off x="4629684" y="2422810"/>
            <a:ext cx="437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oup 125"/>
          <p:cNvGrpSpPr>
            <a:grpSpLocks/>
          </p:cNvGrpSpPr>
          <p:nvPr/>
        </p:nvGrpSpPr>
        <p:grpSpPr bwMode="auto">
          <a:xfrm flipH="1">
            <a:off x="7615308" y="2001213"/>
            <a:ext cx="533400" cy="304800"/>
            <a:chOff x="3962400" y="1219994"/>
            <a:chExt cx="533400" cy="304800"/>
          </a:xfrm>
        </p:grpSpPr>
        <p:cxnSp>
          <p:nvCxnSpPr>
            <p:cNvPr id="277" name="Straight Connector 116"/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117"/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118"/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119"/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125"/>
          <p:cNvGrpSpPr>
            <a:grpSpLocks/>
          </p:cNvGrpSpPr>
          <p:nvPr/>
        </p:nvGrpSpPr>
        <p:grpSpPr bwMode="auto">
          <a:xfrm flipH="1">
            <a:off x="7615308" y="2580950"/>
            <a:ext cx="533400" cy="304800"/>
            <a:chOff x="3962400" y="1219994"/>
            <a:chExt cx="533400" cy="304800"/>
          </a:xfrm>
        </p:grpSpPr>
        <p:cxnSp>
          <p:nvCxnSpPr>
            <p:cNvPr id="289" name="Straight Connector 116"/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117"/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118"/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119"/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Straight Connector 195"/>
          <p:cNvCxnSpPr/>
          <p:nvPr/>
        </p:nvCxnSpPr>
        <p:spPr bwMode="auto">
          <a:xfrm flipV="1">
            <a:off x="8115989" y="2151232"/>
            <a:ext cx="534177" cy="1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195"/>
          <p:cNvCxnSpPr/>
          <p:nvPr/>
        </p:nvCxnSpPr>
        <p:spPr bwMode="auto">
          <a:xfrm>
            <a:off x="8066684" y="2730605"/>
            <a:ext cx="583483" cy="1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195"/>
          <p:cNvCxnSpPr/>
          <p:nvPr/>
        </p:nvCxnSpPr>
        <p:spPr bwMode="auto">
          <a:xfrm flipH="1" flipV="1">
            <a:off x="7120008" y="2149646"/>
            <a:ext cx="0" cy="58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195"/>
          <p:cNvCxnSpPr/>
          <p:nvPr/>
        </p:nvCxnSpPr>
        <p:spPr bwMode="auto">
          <a:xfrm>
            <a:off x="6682048" y="2431499"/>
            <a:ext cx="437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ZoneTexte 303"/>
          <p:cNvSpPr txBox="1"/>
          <p:nvPr/>
        </p:nvSpPr>
        <p:spPr>
          <a:xfrm flipH="1">
            <a:off x="7412211" y="392195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</a:p>
        </p:txBody>
      </p:sp>
      <p:sp>
        <p:nvSpPr>
          <p:cNvPr id="305" name="ZoneTexte 304"/>
          <p:cNvSpPr txBox="1"/>
          <p:nvPr/>
        </p:nvSpPr>
        <p:spPr>
          <a:xfrm flipH="1">
            <a:off x="7404019" y="544927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</a:p>
        </p:txBody>
      </p:sp>
      <p:sp>
        <p:nvSpPr>
          <p:cNvPr id="308" name="Rectangle 60"/>
          <p:cNvSpPr/>
          <p:nvPr/>
        </p:nvSpPr>
        <p:spPr>
          <a:xfrm flipH="1">
            <a:off x="5877567" y="2312321"/>
            <a:ext cx="753362" cy="216024"/>
          </a:xfrm>
          <a:custGeom>
            <a:avLst/>
            <a:gdLst>
              <a:gd name="connsiteX0" fmla="*/ 0 w 699190"/>
              <a:gd name="connsiteY0" fmla="*/ 0 h 216024"/>
              <a:gd name="connsiteX1" fmla="*/ 699190 w 699190"/>
              <a:gd name="connsiteY1" fmla="*/ 0 h 216024"/>
              <a:gd name="connsiteX2" fmla="*/ 699190 w 699190"/>
              <a:gd name="connsiteY2" fmla="*/ 216024 h 216024"/>
              <a:gd name="connsiteX3" fmla="*/ 0 w 699190"/>
              <a:gd name="connsiteY3" fmla="*/ 216024 h 216024"/>
              <a:gd name="connsiteX4" fmla="*/ 0 w 699190"/>
              <a:gd name="connsiteY4" fmla="*/ 0 h 216024"/>
              <a:gd name="connsiteX0" fmla="*/ 0 w 699939"/>
              <a:gd name="connsiteY0" fmla="*/ 0 h 216024"/>
              <a:gd name="connsiteX1" fmla="*/ 699190 w 699939"/>
              <a:gd name="connsiteY1" fmla="*/ 0 h 216024"/>
              <a:gd name="connsiteX2" fmla="*/ 699939 w 699939"/>
              <a:gd name="connsiteY2" fmla="*/ 109721 h 216024"/>
              <a:gd name="connsiteX3" fmla="*/ 699190 w 699939"/>
              <a:gd name="connsiteY3" fmla="*/ 216024 h 216024"/>
              <a:gd name="connsiteX4" fmla="*/ 0 w 699939"/>
              <a:gd name="connsiteY4" fmla="*/ 216024 h 216024"/>
              <a:gd name="connsiteX5" fmla="*/ 0 w 699939"/>
              <a:gd name="connsiteY5" fmla="*/ 0 h 216024"/>
              <a:gd name="connsiteX0" fmla="*/ 0 w 753279"/>
              <a:gd name="connsiteY0" fmla="*/ 0 h 216024"/>
              <a:gd name="connsiteX1" fmla="*/ 699190 w 753279"/>
              <a:gd name="connsiteY1" fmla="*/ 0 h 216024"/>
              <a:gd name="connsiteX2" fmla="*/ 753279 w 753279"/>
              <a:gd name="connsiteY2" fmla="*/ 113531 h 216024"/>
              <a:gd name="connsiteX3" fmla="*/ 699190 w 753279"/>
              <a:gd name="connsiteY3" fmla="*/ 216024 h 216024"/>
              <a:gd name="connsiteX4" fmla="*/ 0 w 753279"/>
              <a:gd name="connsiteY4" fmla="*/ 216024 h 216024"/>
              <a:gd name="connsiteX5" fmla="*/ 0 w 753279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56"/>
              <a:gd name="connsiteY0" fmla="*/ 0 h 216024"/>
              <a:gd name="connsiteX1" fmla="*/ 699190 w 753356"/>
              <a:gd name="connsiteY1" fmla="*/ 0 h 216024"/>
              <a:gd name="connsiteX2" fmla="*/ 753279 w 753356"/>
              <a:gd name="connsiteY2" fmla="*/ 113531 h 216024"/>
              <a:gd name="connsiteX3" fmla="*/ 699190 w 753356"/>
              <a:gd name="connsiteY3" fmla="*/ 216024 h 216024"/>
              <a:gd name="connsiteX4" fmla="*/ 0 w 753356"/>
              <a:gd name="connsiteY4" fmla="*/ 216024 h 216024"/>
              <a:gd name="connsiteX5" fmla="*/ 0 w 753356"/>
              <a:gd name="connsiteY5" fmla="*/ 0 h 216024"/>
              <a:gd name="connsiteX0" fmla="*/ 0 w 753362"/>
              <a:gd name="connsiteY0" fmla="*/ 0 h 216024"/>
              <a:gd name="connsiteX1" fmla="*/ 699190 w 753362"/>
              <a:gd name="connsiteY1" fmla="*/ 0 h 216024"/>
              <a:gd name="connsiteX2" fmla="*/ 753279 w 753362"/>
              <a:gd name="connsiteY2" fmla="*/ 113531 h 216024"/>
              <a:gd name="connsiteX3" fmla="*/ 699190 w 753362"/>
              <a:gd name="connsiteY3" fmla="*/ 216024 h 216024"/>
              <a:gd name="connsiteX4" fmla="*/ 0 w 753362"/>
              <a:gd name="connsiteY4" fmla="*/ 216024 h 216024"/>
              <a:gd name="connsiteX5" fmla="*/ 0 w 753362"/>
              <a:gd name="connsiteY5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362" h="216024">
                <a:moveTo>
                  <a:pt x="0" y="0"/>
                </a:moveTo>
                <a:lnTo>
                  <a:pt x="699190" y="0"/>
                </a:lnTo>
                <a:cubicBezTo>
                  <a:pt x="731825" y="28954"/>
                  <a:pt x="754934" y="23617"/>
                  <a:pt x="753279" y="113531"/>
                </a:cubicBezTo>
                <a:cubicBezTo>
                  <a:pt x="754934" y="188970"/>
                  <a:pt x="729920" y="195830"/>
                  <a:pt x="699190" y="216024"/>
                </a:cubicBez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9" name="Ellipse 308"/>
          <p:cNvSpPr/>
          <p:nvPr/>
        </p:nvSpPr>
        <p:spPr>
          <a:xfrm flipH="1">
            <a:off x="6579812" y="2312321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0" name="Rectangle 60"/>
          <p:cNvSpPr/>
          <p:nvPr/>
        </p:nvSpPr>
        <p:spPr>
          <a:xfrm flipH="1">
            <a:off x="4923628" y="2303632"/>
            <a:ext cx="753362" cy="216024"/>
          </a:xfrm>
          <a:custGeom>
            <a:avLst/>
            <a:gdLst>
              <a:gd name="connsiteX0" fmla="*/ 0 w 699190"/>
              <a:gd name="connsiteY0" fmla="*/ 0 h 216024"/>
              <a:gd name="connsiteX1" fmla="*/ 699190 w 699190"/>
              <a:gd name="connsiteY1" fmla="*/ 0 h 216024"/>
              <a:gd name="connsiteX2" fmla="*/ 699190 w 699190"/>
              <a:gd name="connsiteY2" fmla="*/ 216024 h 216024"/>
              <a:gd name="connsiteX3" fmla="*/ 0 w 699190"/>
              <a:gd name="connsiteY3" fmla="*/ 216024 h 216024"/>
              <a:gd name="connsiteX4" fmla="*/ 0 w 699190"/>
              <a:gd name="connsiteY4" fmla="*/ 0 h 216024"/>
              <a:gd name="connsiteX0" fmla="*/ 0 w 699939"/>
              <a:gd name="connsiteY0" fmla="*/ 0 h 216024"/>
              <a:gd name="connsiteX1" fmla="*/ 699190 w 699939"/>
              <a:gd name="connsiteY1" fmla="*/ 0 h 216024"/>
              <a:gd name="connsiteX2" fmla="*/ 699939 w 699939"/>
              <a:gd name="connsiteY2" fmla="*/ 109721 h 216024"/>
              <a:gd name="connsiteX3" fmla="*/ 699190 w 699939"/>
              <a:gd name="connsiteY3" fmla="*/ 216024 h 216024"/>
              <a:gd name="connsiteX4" fmla="*/ 0 w 699939"/>
              <a:gd name="connsiteY4" fmla="*/ 216024 h 216024"/>
              <a:gd name="connsiteX5" fmla="*/ 0 w 699939"/>
              <a:gd name="connsiteY5" fmla="*/ 0 h 216024"/>
              <a:gd name="connsiteX0" fmla="*/ 0 w 753279"/>
              <a:gd name="connsiteY0" fmla="*/ 0 h 216024"/>
              <a:gd name="connsiteX1" fmla="*/ 699190 w 753279"/>
              <a:gd name="connsiteY1" fmla="*/ 0 h 216024"/>
              <a:gd name="connsiteX2" fmla="*/ 753279 w 753279"/>
              <a:gd name="connsiteY2" fmla="*/ 113531 h 216024"/>
              <a:gd name="connsiteX3" fmla="*/ 699190 w 753279"/>
              <a:gd name="connsiteY3" fmla="*/ 216024 h 216024"/>
              <a:gd name="connsiteX4" fmla="*/ 0 w 753279"/>
              <a:gd name="connsiteY4" fmla="*/ 216024 h 216024"/>
              <a:gd name="connsiteX5" fmla="*/ 0 w 753279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56"/>
              <a:gd name="connsiteY0" fmla="*/ 0 h 216024"/>
              <a:gd name="connsiteX1" fmla="*/ 699190 w 753356"/>
              <a:gd name="connsiteY1" fmla="*/ 0 h 216024"/>
              <a:gd name="connsiteX2" fmla="*/ 753279 w 753356"/>
              <a:gd name="connsiteY2" fmla="*/ 113531 h 216024"/>
              <a:gd name="connsiteX3" fmla="*/ 699190 w 753356"/>
              <a:gd name="connsiteY3" fmla="*/ 216024 h 216024"/>
              <a:gd name="connsiteX4" fmla="*/ 0 w 753356"/>
              <a:gd name="connsiteY4" fmla="*/ 216024 h 216024"/>
              <a:gd name="connsiteX5" fmla="*/ 0 w 753356"/>
              <a:gd name="connsiteY5" fmla="*/ 0 h 216024"/>
              <a:gd name="connsiteX0" fmla="*/ 0 w 753362"/>
              <a:gd name="connsiteY0" fmla="*/ 0 h 216024"/>
              <a:gd name="connsiteX1" fmla="*/ 699190 w 753362"/>
              <a:gd name="connsiteY1" fmla="*/ 0 h 216024"/>
              <a:gd name="connsiteX2" fmla="*/ 753279 w 753362"/>
              <a:gd name="connsiteY2" fmla="*/ 113531 h 216024"/>
              <a:gd name="connsiteX3" fmla="*/ 699190 w 753362"/>
              <a:gd name="connsiteY3" fmla="*/ 216024 h 216024"/>
              <a:gd name="connsiteX4" fmla="*/ 0 w 753362"/>
              <a:gd name="connsiteY4" fmla="*/ 216024 h 216024"/>
              <a:gd name="connsiteX5" fmla="*/ 0 w 753362"/>
              <a:gd name="connsiteY5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362" h="216024">
                <a:moveTo>
                  <a:pt x="0" y="0"/>
                </a:moveTo>
                <a:lnTo>
                  <a:pt x="699190" y="0"/>
                </a:lnTo>
                <a:cubicBezTo>
                  <a:pt x="731825" y="28954"/>
                  <a:pt x="754934" y="23617"/>
                  <a:pt x="753279" y="113531"/>
                </a:cubicBezTo>
                <a:cubicBezTo>
                  <a:pt x="754934" y="188970"/>
                  <a:pt x="729920" y="195830"/>
                  <a:pt x="699190" y="216024"/>
                </a:cubicBez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1" name="Ellipse 310"/>
          <p:cNvSpPr/>
          <p:nvPr/>
        </p:nvSpPr>
        <p:spPr>
          <a:xfrm flipH="1">
            <a:off x="5625873" y="2303632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12" name="Straight Connector 195"/>
          <p:cNvCxnSpPr>
            <a:endCxn id="317" idx="2"/>
          </p:cNvCxnSpPr>
          <p:nvPr/>
        </p:nvCxnSpPr>
        <p:spPr bwMode="auto">
          <a:xfrm flipV="1">
            <a:off x="3261532" y="2427758"/>
            <a:ext cx="1119956" cy="13741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60"/>
          <p:cNvSpPr/>
          <p:nvPr/>
        </p:nvSpPr>
        <p:spPr>
          <a:xfrm flipH="1">
            <a:off x="4381486" y="2312321"/>
            <a:ext cx="182102" cy="216024"/>
          </a:xfrm>
          <a:custGeom>
            <a:avLst/>
            <a:gdLst>
              <a:gd name="connsiteX0" fmla="*/ 0 w 699190"/>
              <a:gd name="connsiteY0" fmla="*/ 0 h 216024"/>
              <a:gd name="connsiteX1" fmla="*/ 699190 w 699190"/>
              <a:gd name="connsiteY1" fmla="*/ 0 h 216024"/>
              <a:gd name="connsiteX2" fmla="*/ 699190 w 699190"/>
              <a:gd name="connsiteY2" fmla="*/ 216024 h 216024"/>
              <a:gd name="connsiteX3" fmla="*/ 0 w 699190"/>
              <a:gd name="connsiteY3" fmla="*/ 216024 h 216024"/>
              <a:gd name="connsiteX4" fmla="*/ 0 w 699190"/>
              <a:gd name="connsiteY4" fmla="*/ 0 h 216024"/>
              <a:gd name="connsiteX0" fmla="*/ 0 w 699939"/>
              <a:gd name="connsiteY0" fmla="*/ 0 h 216024"/>
              <a:gd name="connsiteX1" fmla="*/ 699190 w 699939"/>
              <a:gd name="connsiteY1" fmla="*/ 0 h 216024"/>
              <a:gd name="connsiteX2" fmla="*/ 699939 w 699939"/>
              <a:gd name="connsiteY2" fmla="*/ 109721 h 216024"/>
              <a:gd name="connsiteX3" fmla="*/ 699190 w 699939"/>
              <a:gd name="connsiteY3" fmla="*/ 216024 h 216024"/>
              <a:gd name="connsiteX4" fmla="*/ 0 w 699939"/>
              <a:gd name="connsiteY4" fmla="*/ 216024 h 216024"/>
              <a:gd name="connsiteX5" fmla="*/ 0 w 699939"/>
              <a:gd name="connsiteY5" fmla="*/ 0 h 216024"/>
              <a:gd name="connsiteX0" fmla="*/ 0 w 753279"/>
              <a:gd name="connsiteY0" fmla="*/ 0 h 216024"/>
              <a:gd name="connsiteX1" fmla="*/ 699190 w 753279"/>
              <a:gd name="connsiteY1" fmla="*/ 0 h 216024"/>
              <a:gd name="connsiteX2" fmla="*/ 753279 w 753279"/>
              <a:gd name="connsiteY2" fmla="*/ 113531 h 216024"/>
              <a:gd name="connsiteX3" fmla="*/ 699190 w 753279"/>
              <a:gd name="connsiteY3" fmla="*/ 216024 h 216024"/>
              <a:gd name="connsiteX4" fmla="*/ 0 w 753279"/>
              <a:gd name="connsiteY4" fmla="*/ 216024 h 216024"/>
              <a:gd name="connsiteX5" fmla="*/ 0 w 753279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56"/>
              <a:gd name="connsiteY0" fmla="*/ 0 h 216024"/>
              <a:gd name="connsiteX1" fmla="*/ 699190 w 753356"/>
              <a:gd name="connsiteY1" fmla="*/ 0 h 216024"/>
              <a:gd name="connsiteX2" fmla="*/ 753279 w 753356"/>
              <a:gd name="connsiteY2" fmla="*/ 113531 h 216024"/>
              <a:gd name="connsiteX3" fmla="*/ 699190 w 753356"/>
              <a:gd name="connsiteY3" fmla="*/ 216024 h 216024"/>
              <a:gd name="connsiteX4" fmla="*/ 0 w 753356"/>
              <a:gd name="connsiteY4" fmla="*/ 216024 h 216024"/>
              <a:gd name="connsiteX5" fmla="*/ 0 w 753356"/>
              <a:gd name="connsiteY5" fmla="*/ 0 h 216024"/>
              <a:gd name="connsiteX0" fmla="*/ 0 w 753362"/>
              <a:gd name="connsiteY0" fmla="*/ 0 h 216024"/>
              <a:gd name="connsiteX1" fmla="*/ 699190 w 753362"/>
              <a:gd name="connsiteY1" fmla="*/ 0 h 216024"/>
              <a:gd name="connsiteX2" fmla="*/ 753279 w 753362"/>
              <a:gd name="connsiteY2" fmla="*/ 113531 h 216024"/>
              <a:gd name="connsiteX3" fmla="*/ 699190 w 753362"/>
              <a:gd name="connsiteY3" fmla="*/ 216024 h 216024"/>
              <a:gd name="connsiteX4" fmla="*/ 0 w 753362"/>
              <a:gd name="connsiteY4" fmla="*/ 216024 h 216024"/>
              <a:gd name="connsiteX5" fmla="*/ 0 w 753362"/>
              <a:gd name="connsiteY5" fmla="*/ 0 h 216024"/>
              <a:gd name="connsiteX0" fmla="*/ 0 w 952594"/>
              <a:gd name="connsiteY0" fmla="*/ 0 h 216024"/>
              <a:gd name="connsiteX1" fmla="*/ 699190 w 952594"/>
              <a:gd name="connsiteY1" fmla="*/ 0 h 216024"/>
              <a:gd name="connsiteX2" fmla="*/ 952583 w 952594"/>
              <a:gd name="connsiteY2" fmla="*/ 115436 h 216024"/>
              <a:gd name="connsiteX3" fmla="*/ 699190 w 952594"/>
              <a:gd name="connsiteY3" fmla="*/ 216024 h 216024"/>
              <a:gd name="connsiteX4" fmla="*/ 0 w 952594"/>
              <a:gd name="connsiteY4" fmla="*/ 216024 h 216024"/>
              <a:gd name="connsiteX5" fmla="*/ 0 w 952594"/>
              <a:gd name="connsiteY5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2594" h="216024">
                <a:moveTo>
                  <a:pt x="0" y="0"/>
                </a:moveTo>
                <a:lnTo>
                  <a:pt x="699190" y="0"/>
                </a:lnTo>
                <a:cubicBezTo>
                  <a:pt x="731825" y="28954"/>
                  <a:pt x="954238" y="25522"/>
                  <a:pt x="952583" y="115436"/>
                </a:cubicBezTo>
                <a:cubicBezTo>
                  <a:pt x="954238" y="190875"/>
                  <a:pt x="729920" y="195830"/>
                  <a:pt x="699190" y="216024"/>
                </a:cubicBez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8" name="Ellipse 317"/>
          <p:cNvSpPr/>
          <p:nvPr/>
        </p:nvSpPr>
        <p:spPr>
          <a:xfrm flipH="1">
            <a:off x="4512471" y="2312321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9" name="ZoneTexte 318"/>
          <p:cNvSpPr txBox="1"/>
          <p:nvPr/>
        </p:nvSpPr>
        <p:spPr>
          <a:xfrm flipH="1">
            <a:off x="4049814" y="1945626"/>
            <a:ext cx="957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feedthrough</a:t>
            </a:r>
          </a:p>
        </p:txBody>
      </p:sp>
      <p:grpSp>
        <p:nvGrpSpPr>
          <p:cNvPr id="320" name="Group 208"/>
          <p:cNvGrpSpPr>
            <a:grpSpLocks/>
          </p:cNvGrpSpPr>
          <p:nvPr/>
        </p:nvGrpSpPr>
        <p:grpSpPr bwMode="auto">
          <a:xfrm flipH="1">
            <a:off x="6550411" y="2528345"/>
            <a:ext cx="165393" cy="149110"/>
            <a:chOff x="304800" y="1600994"/>
            <a:chExt cx="457200" cy="229394"/>
          </a:xfrm>
        </p:grpSpPr>
        <p:cxnSp>
          <p:nvCxnSpPr>
            <p:cNvPr id="321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Group 208"/>
          <p:cNvGrpSpPr>
            <a:grpSpLocks/>
          </p:cNvGrpSpPr>
          <p:nvPr/>
        </p:nvGrpSpPr>
        <p:grpSpPr bwMode="auto">
          <a:xfrm flipH="1">
            <a:off x="5594294" y="2520747"/>
            <a:ext cx="165393" cy="149110"/>
            <a:chOff x="304800" y="1600994"/>
            <a:chExt cx="457200" cy="229394"/>
          </a:xfrm>
        </p:grpSpPr>
        <p:cxnSp>
          <p:nvCxnSpPr>
            <p:cNvPr id="326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Group 208"/>
          <p:cNvGrpSpPr>
            <a:grpSpLocks/>
          </p:cNvGrpSpPr>
          <p:nvPr/>
        </p:nvGrpSpPr>
        <p:grpSpPr bwMode="auto">
          <a:xfrm flipH="1">
            <a:off x="5849043" y="2531024"/>
            <a:ext cx="165393" cy="149110"/>
            <a:chOff x="304800" y="1600994"/>
            <a:chExt cx="457200" cy="229394"/>
          </a:xfrm>
        </p:grpSpPr>
        <p:cxnSp>
          <p:nvCxnSpPr>
            <p:cNvPr id="331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208"/>
          <p:cNvGrpSpPr>
            <a:grpSpLocks/>
          </p:cNvGrpSpPr>
          <p:nvPr/>
        </p:nvGrpSpPr>
        <p:grpSpPr bwMode="auto">
          <a:xfrm flipH="1">
            <a:off x="4902250" y="2537623"/>
            <a:ext cx="165393" cy="149110"/>
            <a:chOff x="304800" y="1600994"/>
            <a:chExt cx="457200" cy="229394"/>
          </a:xfrm>
        </p:grpSpPr>
        <p:cxnSp>
          <p:nvCxnSpPr>
            <p:cNvPr id="336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208"/>
          <p:cNvGrpSpPr>
            <a:grpSpLocks/>
          </p:cNvGrpSpPr>
          <p:nvPr/>
        </p:nvGrpSpPr>
        <p:grpSpPr bwMode="auto">
          <a:xfrm flipH="1">
            <a:off x="4512470" y="2533754"/>
            <a:ext cx="165393" cy="149110"/>
            <a:chOff x="304800" y="1600994"/>
            <a:chExt cx="457200" cy="229394"/>
          </a:xfrm>
        </p:grpSpPr>
        <p:cxnSp>
          <p:nvCxnSpPr>
            <p:cNvPr id="341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5" name="Group 208"/>
          <p:cNvGrpSpPr>
            <a:grpSpLocks/>
          </p:cNvGrpSpPr>
          <p:nvPr/>
        </p:nvGrpSpPr>
        <p:grpSpPr bwMode="auto">
          <a:xfrm flipH="1">
            <a:off x="4347077" y="2533754"/>
            <a:ext cx="165393" cy="149110"/>
            <a:chOff x="304800" y="1600994"/>
            <a:chExt cx="457200" cy="229394"/>
          </a:xfrm>
        </p:grpSpPr>
        <p:cxnSp>
          <p:nvCxnSpPr>
            <p:cNvPr id="346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0" name="ZoneTexte 349"/>
          <p:cNvSpPr txBox="1"/>
          <p:nvPr/>
        </p:nvSpPr>
        <p:spPr>
          <a:xfrm flipH="1">
            <a:off x="5082640" y="2793758"/>
            <a:ext cx="1658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 quarter lines </a:t>
            </a:r>
            <a:br>
              <a:rPr lang="en-US" sz="1200" dirty="0"/>
            </a:br>
            <a:r>
              <a:rPr lang="en-US" sz="1200" dirty="0"/>
              <a:t>impedance transformer</a:t>
            </a:r>
          </a:p>
        </p:txBody>
      </p:sp>
      <p:sp>
        <p:nvSpPr>
          <p:cNvPr id="351" name="Rectangle 60"/>
          <p:cNvSpPr/>
          <p:nvPr/>
        </p:nvSpPr>
        <p:spPr>
          <a:xfrm flipH="1">
            <a:off x="2516801" y="2319242"/>
            <a:ext cx="1650469" cy="216024"/>
          </a:xfrm>
          <a:custGeom>
            <a:avLst/>
            <a:gdLst>
              <a:gd name="connsiteX0" fmla="*/ 0 w 699190"/>
              <a:gd name="connsiteY0" fmla="*/ 0 h 216024"/>
              <a:gd name="connsiteX1" fmla="*/ 699190 w 699190"/>
              <a:gd name="connsiteY1" fmla="*/ 0 h 216024"/>
              <a:gd name="connsiteX2" fmla="*/ 699190 w 699190"/>
              <a:gd name="connsiteY2" fmla="*/ 216024 h 216024"/>
              <a:gd name="connsiteX3" fmla="*/ 0 w 699190"/>
              <a:gd name="connsiteY3" fmla="*/ 216024 h 216024"/>
              <a:gd name="connsiteX4" fmla="*/ 0 w 699190"/>
              <a:gd name="connsiteY4" fmla="*/ 0 h 216024"/>
              <a:gd name="connsiteX0" fmla="*/ 0 w 699939"/>
              <a:gd name="connsiteY0" fmla="*/ 0 h 216024"/>
              <a:gd name="connsiteX1" fmla="*/ 699190 w 699939"/>
              <a:gd name="connsiteY1" fmla="*/ 0 h 216024"/>
              <a:gd name="connsiteX2" fmla="*/ 699939 w 699939"/>
              <a:gd name="connsiteY2" fmla="*/ 109721 h 216024"/>
              <a:gd name="connsiteX3" fmla="*/ 699190 w 699939"/>
              <a:gd name="connsiteY3" fmla="*/ 216024 h 216024"/>
              <a:gd name="connsiteX4" fmla="*/ 0 w 699939"/>
              <a:gd name="connsiteY4" fmla="*/ 216024 h 216024"/>
              <a:gd name="connsiteX5" fmla="*/ 0 w 699939"/>
              <a:gd name="connsiteY5" fmla="*/ 0 h 216024"/>
              <a:gd name="connsiteX0" fmla="*/ 0 w 753279"/>
              <a:gd name="connsiteY0" fmla="*/ 0 h 216024"/>
              <a:gd name="connsiteX1" fmla="*/ 699190 w 753279"/>
              <a:gd name="connsiteY1" fmla="*/ 0 h 216024"/>
              <a:gd name="connsiteX2" fmla="*/ 753279 w 753279"/>
              <a:gd name="connsiteY2" fmla="*/ 113531 h 216024"/>
              <a:gd name="connsiteX3" fmla="*/ 699190 w 753279"/>
              <a:gd name="connsiteY3" fmla="*/ 216024 h 216024"/>
              <a:gd name="connsiteX4" fmla="*/ 0 w 753279"/>
              <a:gd name="connsiteY4" fmla="*/ 216024 h 216024"/>
              <a:gd name="connsiteX5" fmla="*/ 0 w 753279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56"/>
              <a:gd name="connsiteY0" fmla="*/ 0 h 216024"/>
              <a:gd name="connsiteX1" fmla="*/ 699190 w 753356"/>
              <a:gd name="connsiteY1" fmla="*/ 0 h 216024"/>
              <a:gd name="connsiteX2" fmla="*/ 753279 w 753356"/>
              <a:gd name="connsiteY2" fmla="*/ 113531 h 216024"/>
              <a:gd name="connsiteX3" fmla="*/ 699190 w 753356"/>
              <a:gd name="connsiteY3" fmla="*/ 216024 h 216024"/>
              <a:gd name="connsiteX4" fmla="*/ 0 w 753356"/>
              <a:gd name="connsiteY4" fmla="*/ 216024 h 216024"/>
              <a:gd name="connsiteX5" fmla="*/ 0 w 753356"/>
              <a:gd name="connsiteY5" fmla="*/ 0 h 216024"/>
              <a:gd name="connsiteX0" fmla="*/ 0 w 753362"/>
              <a:gd name="connsiteY0" fmla="*/ 0 h 216024"/>
              <a:gd name="connsiteX1" fmla="*/ 699190 w 753362"/>
              <a:gd name="connsiteY1" fmla="*/ 0 h 216024"/>
              <a:gd name="connsiteX2" fmla="*/ 753279 w 753362"/>
              <a:gd name="connsiteY2" fmla="*/ 113531 h 216024"/>
              <a:gd name="connsiteX3" fmla="*/ 699190 w 753362"/>
              <a:gd name="connsiteY3" fmla="*/ 216024 h 216024"/>
              <a:gd name="connsiteX4" fmla="*/ 0 w 753362"/>
              <a:gd name="connsiteY4" fmla="*/ 216024 h 216024"/>
              <a:gd name="connsiteX5" fmla="*/ 0 w 753362"/>
              <a:gd name="connsiteY5" fmla="*/ 0 h 216024"/>
              <a:gd name="connsiteX0" fmla="*/ 0 w 726606"/>
              <a:gd name="connsiteY0" fmla="*/ 0 h 216024"/>
              <a:gd name="connsiteX1" fmla="*/ 699190 w 726606"/>
              <a:gd name="connsiteY1" fmla="*/ 0 h 216024"/>
              <a:gd name="connsiteX2" fmla="*/ 725360 w 726606"/>
              <a:gd name="connsiteY2" fmla="*/ 113531 h 216024"/>
              <a:gd name="connsiteX3" fmla="*/ 699190 w 726606"/>
              <a:gd name="connsiteY3" fmla="*/ 216024 h 216024"/>
              <a:gd name="connsiteX4" fmla="*/ 0 w 726606"/>
              <a:gd name="connsiteY4" fmla="*/ 216024 h 216024"/>
              <a:gd name="connsiteX5" fmla="*/ 0 w 726606"/>
              <a:gd name="connsiteY5" fmla="*/ 0 h 216024"/>
              <a:gd name="connsiteX0" fmla="*/ 0 w 726606"/>
              <a:gd name="connsiteY0" fmla="*/ 0 h 216024"/>
              <a:gd name="connsiteX1" fmla="*/ 699190 w 726606"/>
              <a:gd name="connsiteY1" fmla="*/ 0 h 216024"/>
              <a:gd name="connsiteX2" fmla="*/ 725360 w 726606"/>
              <a:gd name="connsiteY2" fmla="*/ 113531 h 216024"/>
              <a:gd name="connsiteX3" fmla="*/ 699190 w 726606"/>
              <a:gd name="connsiteY3" fmla="*/ 216024 h 216024"/>
              <a:gd name="connsiteX4" fmla="*/ 0 w 726606"/>
              <a:gd name="connsiteY4" fmla="*/ 216024 h 216024"/>
              <a:gd name="connsiteX5" fmla="*/ 0 w 726606"/>
              <a:gd name="connsiteY5" fmla="*/ 0 h 216024"/>
              <a:gd name="connsiteX0" fmla="*/ 0 w 727002"/>
              <a:gd name="connsiteY0" fmla="*/ 0 h 216024"/>
              <a:gd name="connsiteX1" fmla="*/ 699190 w 727002"/>
              <a:gd name="connsiteY1" fmla="*/ 0 h 216024"/>
              <a:gd name="connsiteX2" fmla="*/ 725360 w 727002"/>
              <a:gd name="connsiteY2" fmla="*/ 113531 h 216024"/>
              <a:gd name="connsiteX3" fmla="*/ 699190 w 727002"/>
              <a:gd name="connsiteY3" fmla="*/ 216024 h 216024"/>
              <a:gd name="connsiteX4" fmla="*/ 0 w 727002"/>
              <a:gd name="connsiteY4" fmla="*/ 216024 h 216024"/>
              <a:gd name="connsiteX5" fmla="*/ 0 w 727002"/>
              <a:gd name="connsiteY5" fmla="*/ 0 h 216024"/>
              <a:gd name="connsiteX0" fmla="*/ 0 w 734934"/>
              <a:gd name="connsiteY0" fmla="*/ 0 h 216024"/>
              <a:gd name="connsiteX1" fmla="*/ 699190 w 734934"/>
              <a:gd name="connsiteY1" fmla="*/ 0 h 216024"/>
              <a:gd name="connsiteX2" fmla="*/ 734366 w 734934"/>
              <a:gd name="connsiteY2" fmla="*/ 113531 h 216024"/>
              <a:gd name="connsiteX3" fmla="*/ 699190 w 734934"/>
              <a:gd name="connsiteY3" fmla="*/ 216024 h 216024"/>
              <a:gd name="connsiteX4" fmla="*/ 0 w 734934"/>
              <a:gd name="connsiteY4" fmla="*/ 216024 h 216024"/>
              <a:gd name="connsiteX5" fmla="*/ 0 w 734934"/>
              <a:gd name="connsiteY5" fmla="*/ 0 h 216024"/>
              <a:gd name="connsiteX0" fmla="*/ 0 w 734433"/>
              <a:gd name="connsiteY0" fmla="*/ 0 h 216024"/>
              <a:gd name="connsiteX1" fmla="*/ 699190 w 734433"/>
              <a:gd name="connsiteY1" fmla="*/ 0 h 216024"/>
              <a:gd name="connsiteX2" fmla="*/ 734366 w 734433"/>
              <a:gd name="connsiteY2" fmla="*/ 113531 h 216024"/>
              <a:gd name="connsiteX3" fmla="*/ 699190 w 734433"/>
              <a:gd name="connsiteY3" fmla="*/ 216024 h 216024"/>
              <a:gd name="connsiteX4" fmla="*/ 0 w 734433"/>
              <a:gd name="connsiteY4" fmla="*/ 216024 h 216024"/>
              <a:gd name="connsiteX5" fmla="*/ 0 w 734433"/>
              <a:gd name="connsiteY5" fmla="*/ 0 h 216024"/>
              <a:gd name="connsiteX0" fmla="*/ 0 w 734366"/>
              <a:gd name="connsiteY0" fmla="*/ 0 h 216024"/>
              <a:gd name="connsiteX1" fmla="*/ 699190 w 734366"/>
              <a:gd name="connsiteY1" fmla="*/ 0 h 216024"/>
              <a:gd name="connsiteX2" fmla="*/ 734366 w 734366"/>
              <a:gd name="connsiteY2" fmla="*/ 113531 h 216024"/>
              <a:gd name="connsiteX3" fmla="*/ 699190 w 734366"/>
              <a:gd name="connsiteY3" fmla="*/ 216024 h 216024"/>
              <a:gd name="connsiteX4" fmla="*/ 0 w 734366"/>
              <a:gd name="connsiteY4" fmla="*/ 216024 h 216024"/>
              <a:gd name="connsiteX5" fmla="*/ 0 w 734366"/>
              <a:gd name="connsiteY5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366" h="216024">
                <a:moveTo>
                  <a:pt x="0" y="0"/>
                </a:moveTo>
                <a:lnTo>
                  <a:pt x="699190" y="0"/>
                </a:lnTo>
                <a:cubicBezTo>
                  <a:pt x="731825" y="28954"/>
                  <a:pt x="734220" y="63622"/>
                  <a:pt x="734366" y="113531"/>
                </a:cubicBezTo>
                <a:cubicBezTo>
                  <a:pt x="729716" y="158490"/>
                  <a:pt x="729920" y="195830"/>
                  <a:pt x="699190" y="216024"/>
                </a:cubicBez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2" name="Ellipse 351"/>
          <p:cNvSpPr/>
          <p:nvPr/>
        </p:nvSpPr>
        <p:spPr>
          <a:xfrm flipH="1">
            <a:off x="4116154" y="2319242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53" name="Group 208"/>
          <p:cNvGrpSpPr>
            <a:grpSpLocks/>
          </p:cNvGrpSpPr>
          <p:nvPr/>
        </p:nvGrpSpPr>
        <p:grpSpPr bwMode="auto">
          <a:xfrm flipH="1">
            <a:off x="4086753" y="2535266"/>
            <a:ext cx="165393" cy="149110"/>
            <a:chOff x="304800" y="1600994"/>
            <a:chExt cx="457200" cy="229394"/>
          </a:xfrm>
        </p:grpSpPr>
        <p:cxnSp>
          <p:nvCxnSpPr>
            <p:cNvPr id="354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Group 208"/>
          <p:cNvGrpSpPr>
            <a:grpSpLocks/>
          </p:cNvGrpSpPr>
          <p:nvPr/>
        </p:nvGrpSpPr>
        <p:grpSpPr bwMode="auto">
          <a:xfrm flipH="1">
            <a:off x="2624332" y="2537945"/>
            <a:ext cx="165393" cy="149110"/>
            <a:chOff x="304800" y="1600994"/>
            <a:chExt cx="457200" cy="229394"/>
          </a:xfrm>
        </p:grpSpPr>
        <p:cxnSp>
          <p:nvCxnSpPr>
            <p:cNvPr id="359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3" name="ZoneTexte 362"/>
          <p:cNvSpPr txBox="1"/>
          <p:nvPr/>
        </p:nvSpPr>
        <p:spPr>
          <a:xfrm flipH="1">
            <a:off x="3173386" y="2274289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30 </a:t>
            </a:r>
            <a:r>
              <a:rPr lang="el-GR" sz="1400" dirty="0"/>
              <a:t>Ω</a:t>
            </a:r>
            <a:endParaRPr lang="en-GB" sz="1400" dirty="0"/>
          </a:p>
        </p:txBody>
      </p:sp>
      <p:sp>
        <p:nvSpPr>
          <p:cNvPr id="364" name="ZoneTexte 363"/>
          <p:cNvSpPr txBox="1"/>
          <p:nvPr/>
        </p:nvSpPr>
        <p:spPr>
          <a:xfrm flipH="1">
            <a:off x="5109842" y="2244124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Z</a:t>
            </a:r>
            <a:r>
              <a:rPr lang="fr-FR" sz="1400" baseline="-25000" dirty="0"/>
              <a:t>01</a:t>
            </a:r>
            <a:endParaRPr lang="en-GB" sz="1400" baseline="-25000" dirty="0"/>
          </a:p>
        </p:txBody>
      </p:sp>
      <p:sp>
        <p:nvSpPr>
          <p:cNvPr id="365" name="ZoneTexte 364"/>
          <p:cNvSpPr txBox="1"/>
          <p:nvPr/>
        </p:nvSpPr>
        <p:spPr>
          <a:xfrm flipH="1">
            <a:off x="6071235" y="2245249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Z</a:t>
            </a:r>
            <a:r>
              <a:rPr lang="fr-FR" sz="1400" baseline="-25000" dirty="0"/>
              <a:t>02</a:t>
            </a:r>
            <a:endParaRPr lang="en-GB" sz="1400" baseline="-25000" dirty="0"/>
          </a:p>
        </p:txBody>
      </p:sp>
      <p:sp>
        <p:nvSpPr>
          <p:cNvPr id="366" name="ZoneTexte 365"/>
          <p:cNvSpPr txBox="1"/>
          <p:nvPr/>
        </p:nvSpPr>
        <p:spPr>
          <a:xfrm flipH="1">
            <a:off x="6730179" y="1866296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2"/>
                </a:solidFill>
              </a:rPr>
              <a:t>Z</a:t>
            </a:r>
            <a:r>
              <a:rPr lang="fr-FR" sz="1400" baseline="-25000" dirty="0">
                <a:solidFill>
                  <a:schemeClr val="tx2"/>
                </a:solidFill>
              </a:rPr>
              <a:t>T</a:t>
            </a:r>
            <a:endParaRPr lang="en-GB" sz="1400" baseline="-25000" dirty="0">
              <a:solidFill>
                <a:schemeClr val="tx2"/>
              </a:solidFill>
            </a:endParaRPr>
          </a:p>
        </p:txBody>
      </p:sp>
      <p:sp>
        <p:nvSpPr>
          <p:cNvPr id="369" name="ZoneTexte 368"/>
          <p:cNvSpPr txBox="1"/>
          <p:nvPr/>
        </p:nvSpPr>
        <p:spPr>
          <a:xfrm flipH="1">
            <a:off x="2980511" y="1861778"/>
            <a:ext cx="102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Transmission </a:t>
            </a:r>
            <a:br>
              <a:rPr lang="en-US" sz="1200" dirty="0"/>
            </a:br>
            <a:r>
              <a:rPr lang="en-US" sz="1200" dirty="0"/>
              <a:t>line</a:t>
            </a:r>
          </a:p>
        </p:txBody>
      </p:sp>
      <p:grpSp>
        <p:nvGrpSpPr>
          <p:cNvPr id="382" name="Groupe 381"/>
          <p:cNvGrpSpPr/>
          <p:nvPr/>
        </p:nvGrpSpPr>
        <p:grpSpPr>
          <a:xfrm rot="5400000" flipH="1">
            <a:off x="3882756" y="3104736"/>
            <a:ext cx="804481" cy="216024"/>
            <a:chOff x="5754098" y="5561539"/>
            <a:chExt cx="804481" cy="216024"/>
          </a:xfrm>
        </p:grpSpPr>
        <p:sp>
          <p:nvSpPr>
            <p:cNvPr id="383" name="Rectangle 60"/>
            <p:cNvSpPr/>
            <p:nvPr/>
          </p:nvSpPr>
          <p:spPr>
            <a:xfrm>
              <a:off x="5805217" y="5561539"/>
              <a:ext cx="753362" cy="216024"/>
            </a:xfrm>
            <a:custGeom>
              <a:avLst/>
              <a:gdLst>
                <a:gd name="connsiteX0" fmla="*/ 0 w 699190"/>
                <a:gd name="connsiteY0" fmla="*/ 0 h 216024"/>
                <a:gd name="connsiteX1" fmla="*/ 699190 w 699190"/>
                <a:gd name="connsiteY1" fmla="*/ 0 h 216024"/>
                <a:gd name="connsiteX2" fmla="*/ 699190 w 699190"/>
                <a:gd name="connsiteY2" fmla="*/ 216024 h 216024"/>
                <a:gd name="connsiteX3" fmla="*/ 0 w 699190"/>
                <a:gd name="connsiteY3" fmla="*/ 216024 h 216024"/>
                <a:gd name="connsiteX4" fmla="*/ 0 w 699190"/>
                <a:gd name="connsiteY4" fmla="*/ 0 h 216024"/>
                <a:gd name="connsiteX0" fmla="*/ 0 w 699939"/>
                <a:gd name="connsiteY0" fmla="*/ 0 h 216024"/>
                <a:gd name="connsiteX1" fmla="*/ 699190 w 699939"/>
                <a:gd name="connsiteY1" fmla="*/ 0 h 216024"/>
                <a:gd name="connsiteX2" fmla="*/ 699939 w 699939"/>
                <a:gd name="connsiteY2" fmla="*/ 109721 h 216024"/>
                <a:gd name="connsiteX3" fmla="*/ 699190 w 699939"/>
                <a:gd name="connsiteY3" fmla="*/ 216024 h 216024"/>
                <a:gd name="connsiteX4" fmla="*/ 0 w 699939"/>
                <a:gd name="connsiteY4" fmla="*/ 216024 h 216024"/>
                <a:gd name="connsiteX5" fmla="*/ 0 w 699939"/>
                <a:gd name="connsiteY5" fmla="*/ 0 h 216024"/>
                <a:gd name="connsiteX0" fmla="*/ 0 w 753279"/>
                <a:gd name="connsiteY0" fmla="*/ 0 h 216024"/>
                <a:gd name="connsiteX1" fmla="*/ 699190 w 753279"/>
                <a:gd name="connsiteY1" fmla="*/ 0 h 216024"/>
                <a:gd name="connsiteX2" fmla="*/ 753279 w 753279"/>
                <a:gd name="connsiteY2" fmla="*/ 113531 h 216024"/>
                <a:gd name="connsiteX3" fmla="*/ 699190 w 753279"/>
                <a:gd name="connsiteY3" fmla="*/ 216024 h 216024"/>
                <a:gd name="connsiteX4" fmla="*/ 0 w 753279"/>
                <a:gd name="connsiteY4" fmla="*/ 216024 h 216024"/>
                <a:gd name="connsiteX5" fmla="*/ 0 w 753279"/>
                <a:gd name="connsiteY5" fmla="*/ 0 h 216024"/>
                <a:gd name="connsiteX0" fmla="*/ 0 w 753315"/>
                <a:gd name="connsiteY0" fmla="*/ 0 h 216024"/>
                <a:gd name="connsiteX1" fmla="*/ 699190 w 753315"/>
                <a:gd name="connsiteY1" fmla="*/ 0 h 216024"/>
                <a:gd name="connsiteX2" fmla="*/ 753279 w 753315"/>
                <a:gd name="connsiteY2" fmla="*/ 113531 h 216024"/>
                <a:gd name="connsiteX3" fmla="*/ 699190 w 753315"/>
                <a:gd name="connsiteY3" fmla="*/ 216024 h 216024"/>
                <a:gd name="connsiteX4" fmla="*/ 0 w 753315"/>
                <a:gd name="connsiteY4" fmla="*/ 216024 h 216024"/>
                <a:gd name="connsiteX5" fmla="*/ 0 w 753315"/>
                <a:gd name="connsiteY5" fmla="*/ 0 h 216024"/>
                <a:gd name="connsiteX0" fmla="*/ 0 w 753315"/>
                <a:gd name="connsiteY0" fmla="*/ 0 h 216024"/>
                <a:gd name="connsiteX1" fmla="*/ 699190 w 753315"/>
                <a:gd name="connsiteY1" fmla="*/ 0 h 216024"/>
                <a:gd name="connsiteX2" fmla="*/ 753279 w 753315"/>
                <a:gd name="connsiteY2" fmla="*/ 113531 h 216024"/>
                <a:gd name="connsiteX3" fmla="*/ 699190 w 753315"/>
                <a:gd name="connsiteY3" fmla="*/ 216024 h 216024"/>
                <a:gd name="connsiteX4" fmla="*/ 0 w 753315"/>
                <a:gd name="connsiteY4" fmla="*/ 216024 h 216024"/>
                <a:gd name="connsiteX5" fmla="*/ 0 w 753315"/>
                <a:gd name="connsiteY5" fmla="*/ 0 h 216024"/>
                <a:gd name="connsiteX0" fmla="*/ 0 w 753356"/>
                <a:gd name="connsiteY0" fmla="*/ 0 h 216024"/>
                <a:gd name="connsiteX1" fmla="*/ 699190 w 753356"/>
                <a:gd name="connsiteY1" fmla="*/ 0 h 216024"/>
                <a:gd name="connsiteX2" fmla="*/ 753279 w 753356"/>
                <a:gd name="connsiteY2" fmla="*/ 113531 h 216024"/>
                <a:gd name="connsiteX3" fmla="*/ 699190 w 753356"/>
                <a:gd name="connsiteY3" fmla="*/ 216024 h 216024"/>
                <a:gd name="connsiteX4" fmla="*/ 0 w 753356"/>
                <a:gd name="connsiteY4" fmla="*/ 216024 h 216024"/>
                <a:gd name="connsiteX5" fmla="*/ 0 w 753356"/>
                <a:gd name="connsiteY5" fmla="*/ 0 h 216024"/>
                <a:gd name="connsiteX0" fmla="*/ 0 w 753362"/>
                <a:gd name="connsiteY0" fmla="*/ 0 h 216024"/>
                <a:gd name="connsiteX1" fmla="*/ 699190 w 753362"/>
                <a:gd name="connsiteY1" fmla="*/ 0 h 216024"/>
                <a:gd name="connsiteX2" fmla="*/ 753279 w 753362"/>
                <a:gd name="connsiteY2" fmla="*/ 113531 h 216024"/>
                <a:gd name="connsiteX3" fmla="*/ 699190 w 753362"/>
                <a:gd name="connsiteY3" fmla="*/ 216024 h 216024"/>
                <a:gd name="connsiteX4" fmla="*/ 0 w 753362"/>
                <a:gd name="connsiteY4" fmla="*/ 216024 h 216024"/>
                <a:gd name="connsiteX5" fmla="*/ 0 w 753362"/>
                <a:gd name="connsiteY5" fmla="*/ 0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3362" h="216024">
                  <a:moveTo>
                    <a:pt x="0" y="0"/>
                  </a:moveTo>
                  <a:lnTo>
                    <a:pt x="699190" y="0"/>
                  </a:lnTo>
                  <a:cubicBezTo>
                    <a:pt x="731825" y="28954"/>
                    <a:pt x="754934" y="23617"/>
                    <a:pt x="753279" y="113531"/>
                  </a:cubicBezTo>
                  <a:cubicBezTo>
                    <a:pt x="754934" y="188970"/>
                    <a:pt x="729920" y="195830"/>
                    <a:pt x="699190" y="216024"/>
                  </a:cubicBezTo>
                  <a:lnTo>
                    <a:pt x="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4" name="Ellipse 383"/>
            <p:cNvSpPr/>
            <p:nvPr/>
          </p:nvSpPr>
          <p:spPr>
            <a:xfrm>
              <a:off x="5754098" y="5561539"/>
              <a:ext cx="102236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85" name="Group 208"/>
          <p:cNvGrpSpPr>
            <a:grpSpLocks/>
          </p:cNvGrpSpPr>
          <p:nvPr/>
        </p:nvGrpSpPr>
        <p:grpSpPr bwMode="auto">
          <a:xfrm flipH="1">
            <a:off x="4192272" y="3858322"/>
            <a:ext cx="165393" cy="149110"/>
            <a:chOff x="304800" y="1600994"/>
            <a:chExt cx="457200" cy="229394"/>
          </a:xfrm>
        </p:grpSpPr>
        <p:cxnSp>
          <p:nvCxnSpPr>
            <p:cNvPr id="386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0" name="Straight Connector 195"/>
          <p:cNvCxnSpPr>
            <a:endCxn id="383" idx="2"/>
          </p:cNvCxnSpPr>
          <p:nvPr/>
        </p:nvCxnSpPr>
        <p:spPr bwMode="auto">
          <a:xfrm flipH="1">
            <a:off x="4279477" y="2432432"/>
            <a:ext cx="5907" cy="378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195"/>
          <p:cNvCxnSpPr/>
          <p:nvPr/>
        </p:nvCxnSpPr>
        <p:spPr bwMode="auto">
          <a:xfrm>
            <a:off x="4282202" y="3563869"/>
            <a:ext cx="228" cy="306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ZoneTexte 391"/>
          <p:cNvSpPr txBox="1"/>
          <p:nvPr/>
        </p:nvSpPr>
        <p:spPr>
          <a:xfrm flipH="1">
            <a:off x="3512981" y="2996256"/>
            <a:ext cx="668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Service </a:t>
            </a:r>
          </a:p>
          <a:p>
            <a:pPr algn="ctr"/>
            <a:r>
              <a:rPr lang="en-US" sz="1200" dirty="0"/>
              <a:t>stub</a:t>
            </a:r>
          </a:p>
        </p:txBody>
      </p:sp>
      <p:cxnSp>
        <p:nvCxnSpPr>
          <p:cNvPr id="394" name="Connecteur droit avec flèche 393"/>
          <p:cNvCxnSpPr/>
          <p:nvPr/>
        </p:nvCxnSpPr>
        <p:spPr>
          <a:xfrm flipV="1">
            <a:off x="7718734" y="2551677"/>
            <a:ext cx="330319" cy="3913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95"/>
          <p:cNvCxnSpPr/>
          <p:nvPr/>
        </p:nvCxnSpPr>
        <p:spPr bwMode="auto">
          <a:xfrm>
            <a:off x="7154724" y="4586265"/>
            <a:ext cx="457205" cy="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95"/>
          <p:cNvCxnSpPr/>
          <p:nvPr/>
        </p:nvCxnSpPr>
        <p:spPr bwMode="auto">
          <a:xfrm>
            <a:off x="7147238" y="5171127"/>
            <a:ext cx="4646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lipse 131"/>
          <p:cNvSpPr/>
          <p:nvPr/>
        </p:nvSpPr>
        <p:spPr>
          <a:xfrm flipH="1">
            <a:off x="2735058" y="4757094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3" name="Straight Connector 195"/>
          <p:cNvCxnSpPr/>
          <p:nvPr/>
        </p:nvCxnSpPr>
        <p:spPr bwMode="auto">
          <a:xfrm>
            <a:off x="5618991" y="4862174"/>
            <a:ext cx="437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95"/>
          <p:cNvCxnSpPr/>
          <p:nvPr/>
        </p:nvCxnSpPr>
        <p:spPr bwMode="auto">
          <a:xfrm>
            <a:off x="4754895" y="4862174"/>
            <a:ext cx="437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25"/>
          <p:cNvGrpSpPr>
            <a:grpSpLocks/>
          </p:cNvGrpSpPr>
          <p:nvPr/>
        </p:nvGrpSpPr>
        <p:grpSpPr bwMode="auto">
          <a:xfrm flipH="1">
            <a:off x="7600819" y="4433433"/>
            <a:ext cx="533400" cy="304800"/>
            <a:chOff x="3962400" y="1219994"/>
            <a:chExt cx="533400" cy="304800"/>
          </a:xfrm>
        </p:grpSpPr>
        <p:cxnSp>
          <p:nvCxnSpPr>
            <p:cNvPr id="250" name="Straight Connector 116"/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117"/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118"/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119"/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25"/>
          <p:cNvGrpSpPr>
            <a:grpSpLocks/>
          </p:cNvGrpSpPr>
          <p:nvPr/>
        </p:nvGrpSpPr>
        <p:grpSpPr bwMode="auto">
          <a:xfrm flipH="1">
            <a:off x="7600819" y="5020314"/>
            <a:ext cx="533400" cy="304800"/>
            <a:chOff x="3962400" y="1219994"/>
            <a:chExt cx="533400" cy="304800"/>
          </a:xfrm>
        </p:grpSpPr>
        <p:cxnSp>
          <p:nvCxnSpPr>
            <p:cNvPr id="240" name="Straight Connector 116"/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117"/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118"/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119"/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95"/>
          <p:cNvCxnSpPr/>
          <p:nvPr/>
        </p:nvCxnSpPr>
        <p:spPr bwMode="auto">
          <a:xfrm>
            <a:off x="8115989" y="4586264"/>
            <a:ext cx="659389" cy="4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95"/>
          <p:cNvCxnSpPr/>
          <p:nvPr/>
        </p:nvCxnSpPr>
        <p:spPr bwMode="auto">
          <a:xfrm>
            <a:off x="8115989" y="5171127"/>
            <a:ext cx="659389" cy="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95"/>
          <p:cNvCxnSpPr/>
          <p:nvPr/>
        </p:nvCxnSpPr>
        <p:spPr bwMode="auto">
          <a:xfrm flipH="1" flipV="1">
            <a:off x="7154725" y="4589010"/>
            <a:ext cx="0" cy="58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95"/>
          <p:cNvCxnSpPr/>
          <p:nvPr/>
        </p:nvCxnSpPr>
        <p:spPr bwMode="auto">
          <a:xfrm>
            <a:off x="6807259" y="4870864"/>
            <a:ext cx="347466" cy="2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/>
          <p:cNvSpPr txBox="1"/>
          <p:nvPr/>
        </p:nvSpPr>
        <p:spPr>
          <a:xfrm flipH="1">
            <a:off x="7408678" y="148630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</a:p>
        </p:txBody>
      </p:sp>
      <p:sp>
        <p:nvSpPr>
          <p:cNvPr id="144" name="ZoneTexte 143"/>
          <p:cNvSpPr txBox="1"/>
          <p:nvPr/>
        </p:nvSpPr>
        <p:spPr>
          <a:xfrm flipH="1">
            <a:off x="7408678" y="304676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</a:p>
        </p:txBody>
      </p:sp>
      <p:sp>
        <p:nvSpPr>
          <p:cNvPr id="147" name="Rectangle 60"/>
          <p:cNvSpPr/>
          <p:nvPr/>
        </p:nvSpPr>
        <p:spPr>
          <a:xfrm flipH="1">
            <a:off x="6002778" y="4751685"/>
            <a:ext cx="753362" cy="216024"/>
          </a:xfrm>
          <a:custGeom>
            <a:avLst/>
            <a:gdLst>
              <a:gd name="connsiteX0" fmla="*/ 0 w 699190"/>
              <a:gd name="connsiteY0" fmla="*/ 0 h 216024"/>
              <a:gd name="connsiteX1" fmla="*/ 699190 w 699190"/>
              <a:gd name="connsiteY1" fmla="*/ 0 h 216024"/>
              <a:gd name="connsiteX2" fmla="*/ 699190 w 699190"/>
              <a:gd name="connsiteY2" fmla="*/ 216024 h 216024"/>
              <a:gd name="connsiteX3" fmla="*/ 0 w 699190"/>
              <a:gd name="connsiteY3" fmla="*/ 216024 h 216024"/>
              <a:gd name="connsiteX4" fmla="*/ 0 w 699190"/>
              <a:gd name="connsiteY4" fmla="*/ 0 h 216024"/>
              <a:gd name="connsiteX0" fmla="*/ 0 w 699939"/>
              <a:gd name="connsiteY0" fmla="*/ 0 h 216024"/>
              <a:gd name="connsiteX1" fmla="*/ 699190 w 699939"/>
              <a:gd name="connsiteY1" fmla="*/ 0 h 216024"/>
              <a:gd name="connsiteX2" fmla="*/ 699939 w 699939"/>
              <a:gd name="connsiteY2" fmla="*/ 109721 h 216024"/>
              <a:gd name="connsiteX3" fmla="*/ 699190 w 699939"/>
              <a:gd name="connsiteY3" fmla="*/ 216024 h 216024"/>
              <a:gd name="connsiteX4" fmla="*/ 0 w 699939"/>
              <a:gd name="connsiteY4" fmla="*/ 216024 h 216024"/>
              <a:gd name="connsiteX5" fmla="*/ 0 w 699939"/>
              <a:gd name="connsiteY5" fmla="*/ 0 h 216024"/>
              <a:gd name="connsiteX0" fmla="*/ 0 w 753279"/>
              <a:gd name="connsiteY0" fmla="*/ 0 h 216024"/>
              <a:gd name="connsiteX1" fmla="*/ 699190 w 753279"/>
              <a:gd name="connsiteY1" fmla="*/ 0 h 216024"/>
              <a:gd name="connsiteX2" fmla="*/ 753279 w 753279"/>
              <a:gd name="connsiteY2" fmla="*/ 113531 h 216024"/>
              <a:gd name="connsiteX3" fmla="*/ 699190 w 753279"/>
              <a:gd name="connsiteY3" fmla="*/ 216024 h 216024"/>
              <a:gd name="connsiteX4" fmla="*/ 0 w 753279"/>
              <a:gd name="connsiteY4" fmla="*/ 216024 h 216024"/>
              <a:gd name="connsiteX5" fmla="*/ 0 w 753279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56"/>
              <a:gd name="connsiteY0" fmla="*/ 0 h 216024"/>
              <a:gd name="connsiteX1" fmla="*/ 699190 w 753356"/>
              <a:gd name="connsiteY1" fmla="*/ 0 h 216024"/>
              <a:gd name="connsiteX2" fmla="*/ 753279 w 753356"/>
              <a:gd name="connsiteY2" fmla="*/ 113531 h 216024"/>
              <a:gd name="connsiteX3" fmla="*/ 699190 w 753356"/>
              <a:gd name="connsiteY3" fmla="*/ 216024 h 216024"/>
              <a:gd name="connsiteX4" fmla="*/ 0 w 753356"/>
              <a:gd name="connsiteY4" fmla="*/ 216024 h 216024"/>
              <a:gd name="connsiteX5" fmla="*/ 0 w 753356"/>
              <a:gd name="connsiteY5" fmla="*/ 0 h 216024"/>
              <a:gd name="connsiteX0" fmla="*/ 0 w 753362"/>
              <a:gd name="connsiteY0" fmla="*/ 0 h 216024"/>
              <a:gd name="connsiteX1" fmla="*/ 699190 w 753362"/>
              <a:gd name="connsiteY1" fmla="*/ 0 h 216024"/>
              <a:gd name="connsiteX2" fmla="*/ 753279 w 753362"/>
              <a:gd name="connsiteY2" fmla="*/ 113531 h 216024"/>
              <a:gd name="connsiteX3" fmla="*/ 699190 w 753362"/>
              <a:gd name="connsiteY3" fmla="*/ 216024 h 216024"/>
              <a:gd name="connsiteX4" fmla="*/ 0 w 753362"/>
              <a:gd name="connsiteY4" fmla="*/ 216024 h 216024"/>
              <a:gd name="connsiteX5" fmla="*/ 0 w 753362"/>
              <a:gd name="connsiteY5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362" h="216024">
                <a:moveTo>
                  <a:pt x="0" y="0"/>
                </a:moveTo>
                <a:lnTo>
                  <a:pt x="699190" y="0"/>
                </a:lnTo>
                <a:cubicBezTo>
                  <a:pt x="731825" y="28954"/>
                  <a:pt x="754934" y="23617"/>
                  <a:pt x="753279" y="113531"/>
                </a:cubicBezTo>
                <a:cubicBezTo>
                  <a:pt x="754934" y="188970"/>
                  <a:pt x="729920" y="195830"/>
                  <a:pt x="699190" y="216024"/>
                </a:cubicBez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8" name="Ellipse 147"/>
          <p:cNvSpPr/>
          <p:nvPr/>
        </p:nvSpPr>
        <p:spPr>
          <a:xfrm flipH="1">
            <a:off x="6705023" y="4751685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9" name="Rectangle 60"/>
          <p:cNvSpPr/>
          <p:nvPr/>
        </p:nvSpPr>
        <p:spPr>
          <a:xfrm flipH="1">
            <a:off x="5048839" y="4742996"/>
            <a:ext cx="753362" cy="216024"/>
          </a:xfrm>
          <a:custGeom>
            <a:avLst/>
            <a:gdLst>
              <a:gd name="connsiteX0" fmla="*/ 0 w 699190"/>
              <a:gd name="connsiteY0" fmla="*/ 0 h 216024"/>
              <a:gd name="connsiteX1" fmla="*/ 699190 w 699190"/>
              <a:gd name="connsiteY1" fmla="*/ 0 h 216024"/>
              <a:gd name="connsiteX2" fmla="*/ 699190 w 699190"/>
              <a:gd name="connsiteY2" fmla="*/ 216024 h 216024"/>
              <a:gd name="connsiteX3" fmla="*/ 0 w 699190"/>
              <a:gd name="connsiteY3" fmla="*/ 216024 h 216024"/>
              <a:gd name="connsiteX4" fmla="*/ 0 w 699190"/>
              <a:gd name="connsiteY4" fmla="*/ 0 h 216024"/>
              <a:gd name="connsiteX0" fmla="*/ 0 w 699939"/>
              <a:gd name="connsiteY0" fmla="*/ 0 h 216024"/>
              <a:gd name="connsiteX1" fmla="*/ 699190 w 699939"/>
              <a:gd name="connsiteY1" fmla="*/ 0 h 216024"/>
              <a:gd name="connsiteX2" fmla="*/ 699939 w 699939"/>
              <a:gd name="connsiteY2" fmla="*/ 109721 h 216024"/>
              <a:gd name="connsiteX3" fmla="*/ 699190 w 699939"/>
              <a:gd name="connsiteY3" fmla="*/ 216024 h 216024"/>
              <a:gd name="connsiteX4" fmla="*/ 0 w 699939"/>
              <a:gd name="connsiteY4" fmla="*/ 216024 h 216024"/>
              <a:gd name="connsiteX5" fmla="*/ 0 w 699939"/>
              <a:gd name="connsiteY5" fmla="*/ 0 h 216024"/>
              <a:gd name="connsiteX0" fmla="*/ 0 w 753279"/>
              <a:gd name="connsiteY0" fmla="*/ 0 h 216024"/>
              <a:gd name="connsiteX1" fmla="*/ 699190 w 753279"/>
              <a:gd name="connsiteY1" fmla="*/ 0 h 216024"/>
              <a:gd name="connsiteX2" fmla="*/ 753279 w 753279"/>
              <a:gd name="connsiteY2" fmla="*/ 113531 h 216024"/>
              <a:gd name="connsiteX3" fmla="*/ 699190 w 753279"/>
              <a:gd name="connsiteY3" fmla="*/ 216024 h 216024"/>
              <a:gd name="connsiteX4" fmla="*/ 0 w 753279"/>
              <a:gd name="connsiteY4" fmla="*/ 216024 h 216024"/>
              <a:gd name="connsiteX5" fmla="*/ 0 w 753279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56"/>
              <a:gd name="connsiteY0" fmla="*/ 0 h 216024"/>
              <a:gd name="connsiteX1" fmla="*/ 699190 w 753356"/>
              <a:gd name="connsiteY1" fmla="*/ 0 h 216024"/>
              <a:gd name="connsiteX2" fmla="*/ 753279 w 753356"/>
              <a:gd name="connsiteY2" fmla="*/ 113531 h 216024"/>
              <a:gd name="connsiteX3" fmla="*/ 699190 w 753356"/>
              <a:gd name="connsiteY3" fmla="*/ 216024 h 216024"/>
              <a:gd name="connsiteX4" fmla="*/ 0 w 753356"/>
              <a:gd name="connsiteY4" fmla="*/ 216024 h 216024"/>
              <a:gd name="connsiteX5" fmla="*/ 0 w 753356"/>
              <a:gd name="connsiteY5" fmla="*/ 0 h 216024"/>
              <a:gd name="connsiteX0" fmla="*/ 0 w 753362"/>
              <a:gd name="connsiteY0" fmla="*/ 0 h 216024"/>
              <a:gd name="connsiteX1" fmla="*/ 699190 w 753362"/>
              <a:gd name="connsiteY1" fmla="*/ 0 h 216024"/>
              <a:gd name="connsiteX2" fmla="*/ 753279 w 753362"/>
              <a:gd name="connsiteY2" fmla="*/ 113531 h 216024"/>
              <a:gd name="connsiteX3" fmla="*/ 699190 w 753362"/>
              <a:gd name="connsiteY3" fmla="*/ 216024 h 216024"/>
              <a:gd name="connsiteX4" fmla="*/ 0 w 753362"/>
              <a:gd name="connsiteY4" fmla="*/ 216024 h 216024"/>
              <a:gd name="connsiteX5" fmla="*/ 0 w 753362"/>
              <a:gd name="connsiteY5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362" h="216024">
                <a:moveTo>
                  <a:pt x="0" y="0"/>
                </a:moveTo>
                <a:lnTo>
                  <a:pt x="699190" y="0"/>
                </a:lnTo>
                <a:cubicBezTo>
                  <a:pt x="731825" y="28954"/>
                  <a:pt x="754934" y="23617"/>
                  <a:pt x="753279" y="113531"/>
                </a:cubicBezTo>
                <a:cubicBezTo>
                  <a:pt x="754934" y="188970"/>
                  <a:pt x="729920" y="195830"/>
                  <a:pt x="699190" y="216024"/>
                </a:cubicBez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0" name="Ellipse 149"/>
          <p:cNvSpPr/>
          <p:nvPr/>
        </p:nvSpPr>
        <p:spPr>
          <a:xfrm flipH="1">
            <a:off x="5751084" y="4742996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51" name="Straight Connector 195"/>
          <p:cNvCxnSpPr>
            <a:endCxn id="154" idx="2"/>
          </p:cNvCxnSpPr>
          <p:nvPr/>
        </p:nvCxnSpPr>
        <p:spPr bwMode="auto">
          <a:xfrm flipV="1">
            <a:off x="3386743" y="4867122"/>
            <a:ext cx="1119956" cy="13741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60"/>
          <p:cNvSpPr/>
          <p:nvPr/>
        </p:nvSpPr>
        <p:spPr>
          <a:xfrm flipH="1">
            <a:off x="4506697" y="4751685"/>
            <a:ext cx="182102" cy="216024"/>
          </a:xfrm>
          <a:custGeom>
            <a:avLst/>
            <a:gdLst>
              <a:gd name="connsiteX0" fmla="*/ 0 w 699190"/>
              <a:gd name="connsiteY0" fmla="*/ 0 h 216024"/>
              <a:gd name="connsiteX1" fmla="*/ 699190 w 699190"/>
              <a:gd name="connsiteY1" fmla="*/ 0 h 216024"/>
              <a:gd name="connsiteX2" fmla="*/ 699190 w 699190"/>
              <a:gd name="connsiteY2" fmla="*/ 216024 h 216024"/>
              <a:gd name="connsiteX3" fmla="*/ 0 w 699190"/>
              <a:gd name="connsiteY3" fmla="*/ 216024 h 216024"/>
              <a:gd name="connsiteX4" fmla="*/ 0 w 699190"/>
              <a:gd name="connsiteY4" fmla="*/ 0 h 216024"/>
              <a:gd name="connsiteX0" fmla="*/ 0 w 699939"/>
              <a:gd name="connsiteY0" fmla="*/ 0 h 216024"/>
              <a:gd name="connsiteX1" fmla="*/ 699190 w 699939"/>
              <a:gd name="connsiteY1" fmla="*/ 0 h 216024"/>
              <a:gd name="connsiteX2" fmla="*/ 699939 w 699939"/>
              <a:gd name="connsiteY2" fmla="*/ 109721 h 216024"/>
              <a:gd name="connsiteX3" fmla="*/ 699190 w 699939"/>
              <a:gd name="connsiteY3" fmla="*/ 216024 h 216024"/>
              <a:gd name="connsiteX4" fmla="*/ 0 w 699939"/>
              <a:gd name="connsiteY4" fmla="*/ 216024 h 216024"/>
              <a:gd name="connsiteX5" fmla="*/ 0 w 699939"/>
              <a:gd name="connsiteY5" fmla="*/ 0 h 216024"/>
              <a:gd name="connsiteX0" fmla="*/ 0 w 753279"/>
              <a:gd name="connsiteY0" fmla="*/ 0 h 216024"/>
              <a:gd name="connsiteX1" fmla="*/ 699190 w 753279"/>
              <a:gd name="connsiteY1" fmla="*/ 0 h 216024"/>
              <a:gd name="connsiteX2" fmla="*/ 753279 w 753279"/>
              <a:gd name="connsiteY2" fmla="*/ 113531 h 216024"/>
              <a:gd name="connsiteX3" fmla="*/ 699190 w 753279"/>
              <a:gd name="connsiteY3" fmla="*/ 216024 h 216024"/>
              <a:gd name="connsiteX4" fmla="*/ 0 w 753279"/>
              <a:gd name="connsiteY4" fmla="*/ 216024 h 216024"/>
              <a:gd name="connsiteX5" fmla="*/ 0 w 753279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56"/>
              <a:gd name="connsiteY0" fmla="*/ 0 h 216024"/>
              <a:gd name="connsiteX1" fmla="*/ 699190 w 753356"/>
              <a:gd name="connsiteY1" fmla="*/ 0 h 216024"/>
              <a:gd name="connsiteX2" fmla="*/ 753279 w 753356"/>
              <a:gd name="connsiteY2" fmla="*/ 113531 h 216024"/>
              <a:gd name="connsiteX3" fmla="*/ 699190 w 753356"/>
              <a:gd name="connsiteY3" fmla="*/ 216024 h 216024"/>
              <a:gd name="connsiteX4" fmla="*/ 0 w 753356"/>
              <a:gd name="connsiteY4" fmla="*/ 216024 h 216024"/>
              <a:gd name="connsiteX5" fmla="*/ 0 w 753356"/>
              <a:gd name="connsiteY5" fmla="*/ 0 h 216024"/>
              <a:gd name="connsiteX0" fmla="*/ 0 w 753362"/>
              <a:gd name="connsiteY0" fmla="*/ 0 h 216024"/>
              <a:gd name="connsiteX1" fmla="*/ 699190 w 753362"/>
              <a:gd name="connsiteY1" fmla="*/ 0 h 216024"/>
              <a:gd name="connsiteX2" fmla="*/ 753279 w 753362"/>
              <a:gd name="connsiteY2" fmla="*/ 113531 h 216024"/>
              <a:gd name="connsiteX3" fmla="*/ 699190 w 753362"/>
              <a:gd name="connsiteY3" fmla="*/ 216024 h 216024"/>
              <a:gd name="connsiteX4" fmla="*/ 0 w 753362"/>
              <a:gd name="connsiteY4" fmla="*/ 216024 h 216024"/>
              <a:gd name="connsiteX5" fmla="*/ 0 w 753362"/>
              <a:gd name="connsiteY5" fmla="*/ 0 h 216024"/>
              <a:gd name="connsiteX0" fmla="*/ 0 w 952594"/>
              <a:gd name="connsiteY0" fmla="*/ 0 h 216024"/>
              <a:gd name="connsiteX1" fmla="*/ 699190 w 952594"/>
              <a:gd name="connsiteY1" fmla="*/ 0 h 216024"/>
              <a:gd name="connsiteX2" fmla="*/ 952583 w 952594"/>
              <a:gd name="connsiteY2" fmla="*/ 115436 h 216024"/>
              <a:gd name="connsiteX3" fmla="*/ 699190 w 952594"/>
              <a:gd name="connsiteY3" fmla="*/ 216024 h 216024"/>
              <a:gd name="connsiteX4" fmla="*/ 0 w 952594"/>
              <a:gd name="connsiteY4" fmla="*/ 216024 h 216024"/>
              <a:gd name="connsiteX5" fmla="*/ 0 w 952594"/>
              <a:gd name="connsiteY5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2594" h="216024">
                <a:moveTo>
                  <a:pt x="0" y="0"/>
                </a:moveTo>
                <a:lnTo>
                  <a:pt x="699190" y="0"/>
                </a:lnTo>
                <a:cubicBezTo>
                  <a:pt x="731825" y="28954"/>
                  <a:pt x="954238" y="25522"/>
                  <a:pt x="952583" y="115436"/>
                </a:cubicBezTo>
                <a:cubicBezTo>
                  <a:pt x="954238" y="190875"/>
                  <a:pt x="729920" y="195830"/>
                  <a:pt x="699190" y="216024"/>
                </a:cubicBez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Ellipse 154"/>
          <p:cNvSpPr/>
          <p:nvPr/>
        </p:nvSpPr>
        <p:spPr>
          <a:xfrm flipH="1">
            <a:off x="4637682" y="4751685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6" name="ZoneTexte 155"/>
          <p:cNvSpPr txBox="1"/>
          <p:nvPr/>
        </p:nvSpPr>
        <p:spPr>
          <a:xfrm flipH="1">
            <a:off x="4175025" y="4384990"/>
            <a:ext cx="957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feedthrough</a:t>
            </a:r>
          </a:p>
        </p:txBody>
      </p:sp>
      <p:grpSp>
        <p:nvGrpSpPr>
          <p:cNvPr id="157" name="Group 208"/>
          <p:cNvGrpSpPr>
            <a:grpSpLocks/>
          </p:cNvGrpSpPr>
          <p:nvPr/>
        </p:nvGrpSpPr>
        <p:grpSpPr bwMode="auto">
          <a:xfrm flipH="1">
            <a:off x="6675622" y="4967709"/>
            <a:ext cx="165393" cy="149110"/>
            <a:chOff x="304800" y="1600994"/>
            <a:chExt cx="457200" cy="229394"/>
          </a:xfrm>
        </p:grpSpPr>
        <p:cxnSp>
          <p:nvCxnSpPr>
            <p:cNvPr id="228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208"/>
          <p:cNvGrpSpPr>
            <a:grpSpLocks/>
          </p:cNvGrpSpPr>
          <p:nvPr/>
        </p:nvGrpSpPr>
        <p:grpSpPr bwMode="auto">
          <a:xfrm flipH="1">
            <a:off x="5719505" y="4960111"/>
            <a:ext cx="165393" cy="149110"/>
            <a:chOff x="304800" y="1600994"/>
            <a:chExt cx="457200" cy="229394"/>
          </a:xfrm>
        </p:grpSpPr>
        <p:cxnSp>
          <p:nvCxnSpPr>
            <p:cNvPr id="224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208"/>
          <p:cNvGrpSpPr>
            <a:grpSpLocks/>
          </p:cNvGrpSpPr>
          <p:nvPr/>
        </p:nvGrpSpPr>
        <p:grpSpPr bwMode="auto">
          <a:xfrm flipH="1">
            <a:off x="5974254" y="4970388"/>
            <a:ext cx="165393" cy="149110"/>
            <a:chOff x="304800" y="1600994"/>
            <a:chExt cx="457200" cy="229394"/>
          </a:xfrm>
        </p:grpSpPr>
        <p:cxnSp>
          <p:nvCxnSpPr>
            <p:cNvPr id="220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208"/>
          <p:cNvGrpSpPr>
            <a:grpSpLocks/>
          </p:cNvGrpSpPr>
          <p:nvPr/>
        </p:nvGrpSpPr>
        <p:grpSpPr bwMode="auto">
          <a:xfrm flipH="1">
            <a:off x="5027461" y="4976987"/>
            <a:ext cx="165393" cy="149110"/>
            <a:chOff x="304800" y="1600994"/>
            <a:chExt cx="457200" cy="229394"/>
          </a:xfrm>
        </p:grpSpPr>
        <p:cxnSp>
          <p:nvCxnSpPr>
            <p:cNvPr id="216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208"/>
          <p:cNvGrpSpPr>
            <a:grpSpLocks/>
          </p:cNvGrpSpPr>
          <p:nvPr/>
        </p:nvGrpSpPr>
        <p:grpSpPr bwMode="auto">
          <a:xfrm flipH="1">
            <a:off x="4637681" y="4973118"/>
            <a:ext cx="165393" cy="149110"/>
            <a:chOff x="304800" y="1600994"/>
            <a:chExt cx="457200" cy="229394"/>
          </a:xfrm>
        </p:grpSpPr>
        <p:cxnSp>
          <p:nvCxnSpPr>
            <p:cNvPr id="212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208"/>
          <p:cNvGrpSpPr>
            <a:grpSpLocks/>
          </p:cNvGrpSpPr>
          <p:nvPr/>
        </p:nvGrpSpPr>
        <p:grpSpPr bwMode="auto">
          <a:xfrm flipH="1">
            <a:off x="4472288" y="4973118"/>
            <a:ext cx="165393" cy="149110"/>
            <a:chOff x="304800" y="1600994"/>
            <a:chExt cx="457200" cy="229394"/>
          </a:xfrm>
        </p:grpSpPr>
        <p:cxnSp>
          <p:nvCxnSpPr>
            <p:cNvPr id="208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ZoneTexte 162"/>
          <p:cNvSpPr txBox="1"/>
          <p:nvPr/>
        </p:nvSpPr>
        <p:spPr>
          <a:xfrm flipH="1">
            <a:off x="5156438" y="5247380"/>
            <a:ext cx="1658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 quarter lines </a:t>
            </a:r>
            <a:br>
              <a:rPr lang="en-US" sz="1200" dirty="0"/>
            </a:br>
            <a:r>
              <a:rPr lang="en-US" sz="1200" dirty="0"/>
              <a:t>impedance transformer</a:t>
            </a:r>
          </a:p>
        </p:txBody>
      </p:sp>
      <p:sp>
        <p:nvSpPr>
          <p:cNvPr id="164" name="Rectangle 60"/>
          <p:cNvSpPr/>
          <p:nvPr/>
        </p:nvSpPr>
        <p:spPr>
          <a:xfrm flipH="1">
            <a:off x="2516799" y="4759014"/>
            <a:ext cx="1775681" cy="215615"/>
          </a:xfrm>
          <a:custGeom>
            <a:avLst/>
            <a:gdLst>
              <a:gd name="connsiteX0" fmla="*/ 0 w 699190"/>
              <a:gd name="connsiteY0" fmla="*/ 0 h 216024"/>
              <a:gd name="connsiteX1" fmla="*/ 699190 w 699190"/>
              <a:gd name="connsiteY1" fmla="*/ 0 h 216024"/>
              <a:gd name="connsiteX2" fmla="*/ 699190 w 699190"/>
              <a:gd name="connsiteY2" fmla="*/ 216024 h 216024"/>
              <a:gd name="connsiteX3" fmla="*/ 0 w 699190"/>
              <a:gd name="connsiteY3" fmla="*/ 216024 h 216024"/>
              <a:gd name="connsiteX4" fmla="*/ 0 w 699190"/>
              <a:gd name="connsiteY4" fmla="*/ 0 h 216024"/>
              <a:gd name="connsiteX0" fmla="*/ 0 w 699939"/>
              <a:gd name="connsiteY0" fmla="*/ 0 h 216024"/>
              <a:gd name="connsiteX1" fmla="*/ 699190 w 699939"/>
              <a:gd name="connsiteY1" fmla="*/ 0 h 216024"/>
              <a:gd name="connsiteX2" fmla="*/ 699939 w 699939"/>
              <a:gd name="connsiteY2" fmla="*/ 109721 h 216024"/>
              <a:gd name="connsiteX3" fmla="*/ 699190 w 699939"/>
              <a:gd name="connsiteY3" fmla="*/ 216024 h 216024"/>
              <a:gd name="connsiteX4" fmla="*/ 0 w 699939"/>
              <a:gd name="connsiteY4" fmla="*/ 216024 h 216024"/>
              <a:gd name="connsiteX5" fmla="*/ 0 w 699939"/>
              <a:gd name="connsiteY5" fmla="*/ 0 h 216024"/>
              <a:gd name="connsiteX0" fmla="*/ 0 w 753279"/>
              <a:gd name="connsiteY0" fmla="*/ 0 h 216024"/>
              <a:gd name="connsiteX1" fmla="*/ 699190 w 753279"/>
              <a:gd name="connsiteY1" fmla="*/ 0 h 216024"/>
              <a:gd name="connsiteX2" fmla="*/ 753279 w 753279"/>
              <a:gd name="connsiteY2" fmla="*/ 113531 h 216024"/>
              <a:gd name="connsiteX3" fmla="*/ 699190 w 753279"/>
              <a:gd name="connsiteY3" fmla="*/ 216024 h 216024"/>
              <a:gd name="connsiteX4" fmla="*/ 0 w 753279"/>
              <a:gd name="connsiteY4" fmla="*/ 216024 h 216024"/>
              <a:gd name="connsiteX5" fmla="*/ 0 w 753279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56"/>
              <a:gd name="connsiteY0" fmla="*/ 0 h 216024"/>
              <a:gd name="connsiteX1" fmla="*/ 699190 w 753356"/>
              <a:gd name="connsiteY1" fmla="*/ 0 h 216024"/>
              <a:gd name="connsiteX2" fmla="*/ 753279 w 753356"/>
              <a:gd name="connsiteY2" fmla="*/ 113531 h 216024"/>
              <a:gd name="connsiteX3" fmla="*/ 699190 w 753356"/>
              <a:gd name="connsiteY3" fmla="*/ 216024 h 216024"/>
              <a:gd name="connsiteX4" fmla="*/ 0 w 753356"/>
              <a:gd name="connsiteY4" fmla="*/ 216024 h 216024"/>
              <a:gd name="connsiteX5" fmla="*/ 0 w 753356"/>
              <a:gd name="connsiteY5" fmla="*/ 0 h 216024"/>
              <a:gd name="connsiteX0" fmla="*/ 0 w 753362"/>
              <a:gd name="connsiteY0" fmla="*/ 0 h 216024"/>
              <a:gd name="connsiteX1" fmla="*/ 699190 w 753362"/>
              <a:gd name="connsiteY1" fmla="*/ 0 h 216024"/>
              <a:gd name="connsiteX2" fmla="*/ 753279 w 753362"/>
              <a:gd name="connsiteY2" fmla="*/ 113531 h 216024"/>
              <a:gd name="connsiteX3" fmla="*/ 699190 w 753362"/>
              <a:gd name="connsiteY3" fmla="*/ 216024 h 216024"/>
              <a:gd name="connsiteX4" fmla="*/ 0 w 753362"/>
              <a:gd name="connsiteY4" fmla="*/ 216024 h 216024"/>
              <a:gd name="connsiteX5" fmla="*/ 0 w 753362"/>
              <a:gd name="connsiteY5" fmla="*/ 0 h 216024"/>
              <a:gd name="connsiteX0" fmla="*/ 0 w 726606"/>
              <a:gd name="connsiteY0" fmla="*/ 0 h 216024"/>
              <a:gd name="connsiteX1" fmla="*/ 699190 w 726606"/>
              <a:gd name="connsiteY1" fmla="*/ 0 h 216024"/>
              <a:gd name="connsiteX2" fmla="*/ 725360 w 726606"/>
              <a:gd name="connsiteY2" fmla="*/ 113531 h 216024"/>
              <a:gd name="connsiteX3" fmla="*/ 699190 w 726606"/>
              <a:gd name="connsiteY3" fmla="*/ 216024 h 216024"/>
              <a:gd name="connsiteX4" fmla="*/ 0 w 726606"/>
              <a:gd name="connsiteY4" fmla="*/ 216024 h 216024"/>
              <a:gd name="connsiteX5" fmla="*/ 0 w 726606"/>
              <a:gd name="connsiteY5" fmla="*/ 0 h 216024"/>
              <a:gd name="connsiteX0" fmla="*/ 0 w 726606"/>
              <a:gd name="connsiteY0" fmla="*/ 0 h 216024"/>
              <a:gd name="connsiteX1" fmla="*/ 699190 w 726606"/>
              <a:gd name="connsiteY1" fmla="*/ 0 h 216024"/>
              <a:gd name="connsiteX2" fmla="*/ 725360 w 726606"/>
              <a:gd name="connsiteY2" fmla="*/ 113531 h 216024"/>
              <a:gd name="connsiteX3" fmla="*/ 699190 w 726606"/>
              <a:gd name="connsiteY3" fmla="*/ 216024 h 216024"/>
              <a:gd name="connsiteX4" fmla="*/ 0 w 726606"/>
              <a:gd name="connsiteY4" fmla="*/ 216024 h 216024"/>
              <a:gd name="connsiteX5" fmla="*/ 0 w 726606"/>
              <a:gd name="connsiteY5" fmla="*/ 0 h 216024"/>
              <a:gd name="connsiteX0" fmla="*/ 0 w 727002"/>
              <a:gd name="connsiteY0" fmla="*/ 0 h 216024"/>
              <a:gd name="connsiteX1" fmla="*/ 699190 w 727002"/>
              <a:gd name="connsiteY1" fmla="*/ 0 h 216024"/>
              <a:gd name="connsiteX2" fmla="*/ 725360 w 727002"/>
              <a:gd name="connsiteY2" fmla="*/ 113531 h 216024"/>
              <a:gd name="connsiteX3" fmla="*/ 699190 w 727002"/>
              <a:gd name="connsiteY3" fmla="*/ 216024 h 216024"/>
              <a:gd name="connsiteX4" fmla="*/ 0 w 727002"/>
              <a:gd name="connsiteY4" fmla="*/ 216024 h 216024"/>
              <a:gd name="connsiteX5" fmla="*/ 0 w 727002"/>
              <a:gd name="connsiteY5" fmla="*/ 0 h 216024"/>
              <a:gd name="connsiteX0" fmla="*/ 0 w 734934"/>
              <a:gd name="connsiteY0" fmla="*/ 0 h 216024"/>
              <a:gd name="connsiteX1" fmla="*/ 699190 w 734934"/>
              <a:gd name="connsiteY1" fmla="*/ 0 h 216024"/>
              <a:gd name="connsiteX2" fmla="*/ 734366 w 734934"/>
              <a:gd name="connsiteY2" fmla="*/ 113531 h 216024"/>
              <a:gd name="connsiteX3" fmla="*/ 699190 w 734934"/>
              <a:gd name="connsiteY3" fmla="*/ 216024 h 216024"/>
              <a:gd name="connsiteX4" fmla="*/ 0 w 734934"/>
              <a:gd name="connsiteY4" fmla="*/ 216024 h 216024"/>
              <a:gd name="connsiteX5" fmla="*/ 0 w 734934"/>
              <a:gd name="connsiteY5" fmla="*/ 0 h 216024"/>
              <a:gd name="connsiteX0" fmla="*/ 0 w 734433"/>
              <a:gd name="connsiteY0" fmla="*/ 0 h 216024"/>
              <a:gd name="connsiteX1" fmla="*/ 699190 w 734433"/>
              <a:gd name="connsiteY1" fmla="*/ 0 h 216024"/>
              <a:gd name="connsiteX2" fmla="*/ 734366 w 734433"/>
              <a:gd name="connsiteY2" fmla="*/ 113531 h 216024"/>
              <a:gd name="connsiteX3" fmla="*/ 699190 w 734433"/>
              <a:gd name="connsiteY3" fmla="*/ 216024 h 216024"/>
              <a:gd name="connsiteX4" fmla="*/ 0 w 734433"/>
              <a:gd name="connsiteY4" fmla="*/ 216024 h 216024"/>
              <a:gd name="connsiteX5" fmla="*/ 0 w 734433"/>
              <a:gd name="connsiteY5" fmla="*/ 0 h 216024"/>
              <a:gd name="connsiteX0" fmla="*/ 0 w 734366"/>
              <a:gd name="connsiteY0" fmla="*/ 0 h 216024"/>
              <a:gd name="connsiteX1" fmla="*/ 699190 w 734366"/>
              <a:gd name="connsiteY1" fmla="*/ 0 h 216024"/>
              <a:gd name="connsiteX2" fmla="*/ 734366 w 734366"/>
              <a:gd name="connsiteY2" fmla="*/ 113531 h 216024"/>
              <a:gd name="connsiteX3" fmla="*/ 699190 w 734366"/>
              <a:gd name="connsiteY3" fmla="*/ 216024 h 216024"/>
              <a:gd name="connsiteX4" fmla="*/ 0 w 734366"/>
              <a:gd name="connsiteY4" fmla="*/ 216024 h 216024"/>
              <a:gd name="connsiteX5" fmla="*/ 0 w 734366"/>
              <a:gd name="connsiteY5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366" h="216024">
                <a:moveTo>
                  <a:pt x="0" y="0"/>
                </a:moveTo>
                <a:lnTo>
                  <a:pt x="699190" y="0"/>
                </a:lnTo>
                <a:cubicBezTo>
                  <a:pt x="731825" y="28954"/>
                  <a:pt x="734220" y="63622"/>
                  <a:pt x="734366" y="113531"/>
                </a:cubicBezTo>
                <a:cubicBezTo>
                  <a:pt x="729716" y="158490"/>
                  <a:pt x="729920" y="195830"/>
                  <a:pt x="699190" y="216024"/>
                </a:cubicBez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5" name="Ellipse 164"/>
          <p:cNvSpPr/>
          <p:nvPr/>
        </p:nvSpPr>
        <p:spPr>
          <a:xfrm flipH="1">
            <a:off x="4241365" y="4758606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6" name="Group 208"/>
          <p:cNvGrpSpPr>
            <a:grpSpLocks/>
          </p:cNvGrpSpPr>
          <p:nvPr/>
        </p:nvGrpSpPr>
        <p:grpSpPr bwMode="auto">
          <a:xfrm flipH="1">
            <a:off x="4211964" y="4974630"/>
            <a:ext cx="165393" cy="149110"/>
            <a:chOff x="304800" y="1600994"/>
            <a:chExt cx="457200" cy="229394"/>
          </a:xfrm>
        </p:grpSpPr>
        <p:cxnSp>
          <p:nvCxnSpPr>
            <p:cNvPr id="204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208"/>
          <p:cNvGrpSpPr>
            <a:grpSpLocks/>
          </p:cNvGrpSpPr>
          <p:nvPr/>
        </p:nvGrpSpPr>
        <p:grpSpPr bwMode="auto">
          <a:xfrm flipH="1">
            <a:off x="2678889" y="4977309"/>
            <a:ext cx="165393" cy="149110"/>
            <a:chOff x="304800" y="1600994"/>
            <a:chExt cx="457200" cy="229394"/>
          </a:xfrm>
        </p:grpSpPr>
        <p:cxnSp>
          <p:nvCxnSpPr>
            <p:cNvPr id="200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ZoneTexte 167"/>
          <p:cNvSpPr txBox="1"/>
          <p:nvPr/>
        </p:nvSpPr>
        <p:spPr>
          <a:xfrm flipH="1">
            <a:off x="3298597" y="4713653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30 </a:t>
            </a:r>
            <a:r>
              <a:rPr lang="el-GR" sz="1400" dirty="0"/>
              <a:t>Ω</a:t>
            </a:r>
            <a:endParaRPr lang="en-GB" sz="1400" dirty="0"/>
          </a:p>
        </p:txBody>
      </p:sp>
      <p:sp>
        <p:nvSpPr>
          <p:cNvPr id="169" name="ZoneTexte 168"/>
          <p:cNvSpPr txBox="1"/>
          <p:nvPr/>
        </p:nvSpPr>
        <p:spPr>
          <a:xfrm flipH="1">
            <a:off x="5235053" y="4683488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Z</a:t>
            </a:r>
            <a:r>
              <a:rPr lang="fr-FR" sz="1400" baseline="-25000" dirty="0"/>
              <a:t>01</a:t>
            </a:r>
            <a:endParaRPr lang="en-GB" sz="1400" baseline="-25000" dirty="0"/>
          </a:p>
        </p:txBody>
      </p:sp>
      <p:sp>
        <p:nvSpPr>
          <p:cNvPr id="170" name="ZoneTexte 169"/>
          <p:cNvSpPr txBox="1"/>
          <p:nvPr/>
        </p:nvSpPr>
        <p:spPr>
          <a:xfrm flipH="1">
            <a:off x="6196446" y="4684613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Z</a:t>
            </a:r>
            <a:r>
              <a:rPr lang="fr-FR" sz="1400" baseline="-25000" dirty="0"/>
              <a:t>02</a:t>
            </a:r>
            <a:endParaRPr lang="en-GB" sz="1400" baseline="-25000" dirty="0"/>
          </a:p>
        </p:txBody>
      </p:sp>
      <p:sp>
        <p:nvSpPr>
          <p:cNvPr id="174" name="ZoneTexte 173"/>
          <p:cNvSpPr txBox="1"/>
          <p:nvPr/>
        </p:nvSpPr>
        <p:spPr>
          <a:xfrm flipH="1">
            <a:off x="3030217" y="4319518"/>
            <a:ext cx="102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Transmission </a:t>
            </a:r>
            <a:br>
              <a:rPr lang="en-US" sz="1200" dirty="0"/>
            </a:br>
            <a:r>
              <a:rPr lang="en-US" sz="1200" dirty="0"/>
              <a:t>line</a:t>
            </a:r>
          </a:p>
        </p:txBody>
      </p:sp>
      <p:grpSp>
        <p:nvGrpSpPr>
          <p:cNvPr id="177" name="Groupe 176"/>
          <p:cNvGrpSpPr/>
          <p:nvPr/>
        </p:nvGrpSpPr>
        <p:grpSpPr>
          <a:xfrm rot="5400000" flipH="1">
            <a:off x="4007967" y="5544100"/>
            <a:ext cx="804481" cy="216024"/>
            <a:chOff x="5754098" y="5561539"/>
            <a:chExt cx="804481" cy="216024"/>
          </a:xfrm>
        </p:grpSpPr>
        <p:sp>
          <p:nvSpPr>
            <p:cNvPr id="188" name="Rectangle 60"/>
            <p:cNvSpPr/>
            <p:nvPr/>
          </p:nvSpPr>
          <p:spPr>
            <a:xfrm>
              <a:off x="5805217" y="5561539"/>
              <a:ext cx="753362" cy="216024"/>
            </a:xfrm>
            <a:custGeom>
              <a:avLst/>
              <a:gdLst>
                <a:gd name="connsiteX0" fmla="*/ 0 w 699190"/>
                <a:gd name="connsiteY0" fmla="*/ 0 h 216024"/>
                <a:gd name="connsiteX1" fmla="*/ 699190 w 699190"/>
                <a:gd name="connsiteY1" fmla="*/ 0 h 216024"/>
                <a:gd name="connsiteX2" fmla="*/ 699190 w 699190"/>
                <a:gd name="connsiteY2" fmla="*/ 216024 h 216024"/>
                <a:gd name="connsiteX3" fmla="*/ 0 w 699190"/>
                <a:gd name="connsiteY3" fmla="*/ 216024 h 216024"/>
                <a:gd name="connsiteX4" fmla="*/ 0 w 699190"/>
                <a:gd name="connsiteY4" fmla="*/ 0 h 216024"/>
                <a:gd name="connsiteX0" fmla="*/ 0 w 699939"/>
                <a:gd name="connsiteY0" fmla="*/ 0 h 216024"/>
                <a:gd name="connsiteX1" fmla="*/ 699190 w 699939"/>
                <a:gd name="connsiteY1" fmla="*/ 0 h 216024"/>
                <a:gd name="connsiteX2" fmla="*/ 699939 w 699939"/>
                <a:gd name="connsiteY2" fmla="*/ 109721 h 216024"/>
                <a:gd name="connsiteX3" fmla="*/ 699190 w 699939"/>
                <a:gd name="connsiteY3" fmla="*/ 216024 h 216024"/>
                <a:gd name="connsiteX4" fmla="*/ 0 w 699939"/>
                <a:gd name="connsiteY4" fmla="*/ 216024 h 216024"/>
                <a:gd name="connsiteX5" fmla="*/ 0 w 699939"/>
                <a:gd name="connsiteY5" fmla="*/ 0 h 216024"/>
                <a:gd name="connsiteX0" fmla="*/ 0 w 753279"/>
                <a:gd name="connsiteY0" fmla="*/ 0 h 216024"/>
                <a:gd name="connsiteX1" fmla="*/ 699190 w 753279"/>
                <a:gd name="connsiteY1" fmla="*/ 0 h 216024"/>
                <a:gd name="connsiteX2" fmla="*/ 753279 w 753279"/>
                <a:gd name="connsiteY2" fmla="*/ 113531 h 216024"/>
                <a:gd name="connsiteX3" fmla="*/ 699190 w 753279"/>
                <a:gd name="connsiteY3" fmla="*/ 216024 h 216024"/>
                <a:gd name="connsiteX4" fmla="*/ 0 w 753279"/>
                <a:gd name="connsiteY4" fmla="*/ 216024 h 216024"/>
                <a:gd name="connsiteX5" fmla="*/ 0 w 753279"/>
                <a:gd name="connsiteY5" fmla="*/ 0 h 216024"/>
                <a:gd name="connsiteX0" fmla="*/ 0 w 753315"/>
                <a:gd name="connsiteY0" fmla="*/ 0 h 216024"/>
                <a:gd name="connsiteX1" fmla="*/ 699190 w 753315"/>
                <a:gd name="connsiteY1" fmla="*/ 0 h 216024"/>
                <a:gd name="connsiteX2" fmla="*/ 753279 w 753315"/>
                <a:gd name="connsiteY2" fmla="*/ 113531 h 216024"/>
                <a:gd name="connsiteX3" fmla="*/ 699190 w 753315"/>
                <a:gd name="connsiteY3" fmla="*/ 216024 h 216024"/>
                <a:gd name="connsiteX4" fmla="*/ 0 w 753315"/>
                <a:gd name="connsiteY4" fmla="*/ 216024 h 216024"/>
                <a:gd name="connsiteX5" fmla="*/ 0 w 753315"/>
                <a:gd name="connsiteY5" fmla="*/ 0 h 216024"/>
                <a:gd name="connsiteX0" fmla="*/ 0 w 753315"/>
                <a:gd name="connsiteY0" fmla="*/ 0 h 216024"/>
                <a:gd name="connsiteX1" fmla="*/ 699190 w 753315"/>
                <a:gd name="connsiteY1" fmla="*/ 0 h 216024"/>
                <a:gd name="connsiteX2" fmla="*/ 753279 w 753315"/>
                <a:gd name="connsiteY2" fmla="*/ 113531 h 216024"/>
                <a:gd name="connsiteX3" fmla="*/ 699190 w 753315"/>
                <a:gd name="connsiteY3" fmla="*/ 216024 h 216024"/>
                <a:gd name="connsiteX4" fmla="*/ 0 w 753315"/>
                <a:gd name="connsiteY4" fmla="*/ 216024 h 216024"/>
                <a:gd name="connsiteX5" fmla="*/ 0 w 753315"/>
                <a:gd name="connsiteY5" fmla="*/ 0 h 216024"/>
                <a:gd name="connsiteX0" fmla="*/ 0 w 753356"/>
                <a:gd name="connsiteY0" fmla="*/ 0 h 216024"/>
                <a:gd name="connsiteX1" fmla="*/ 699190 w 753356"/>
                <a:gd name="connsiteY1" fmla="*/ 0 h 216024"/>
                <a:gd name="connsiteX2" fmla="*/ 753279 w 753356"/>
                <a:gd name="connsiteY2" fmla="*/ 113531 h 216024"/>
                <a:gd name="connsiteX3" fmla="*/ 699190 w 753356"/>
                <a:gd name="connsiteY3" fmla="*/ 216024 h 216024"/>
                <a:gd name="connsiteX4" fmla="*/ 0 w 753356"/>
                <a:gd name="connsiteY4" fmla="*/ 216024 h 216024"/>
                <a:gd name="connsiteX5" fmla="*/ 0 w 753356"/>
                <a:gd name="connsiteY5" fmla="*/ 0 h 216024"/>
                <a:gd name="connsiteX0" fmla="*/ 0 w 753362"/>
                <a:gd name="connsiteY0" fmla="*/ 0 h 216024"/>
                <a:gd name="connsiteX1" fmla="*/ 699190 w 753362"/>
                <a:gd name="connsiteY1" fmla="*/ 0 h 216024"/>
                <a:gd name="connsiteX2" fmla="*/ 753279 w 753362"/>
                <a:gd name="connsiteY2" fmla="*/ 113531 h 216024"/>
                <a:gd name="connsiteX3" fmla="*/ 699190 w 753362"/>
                <a:gd name="connsiteY3" fmla="*/ 216024 h 216024"/>
                <a:gd name="connsiteX4" fmla="*/ 0 w 753362"/>
                <a:gd name="connsiteY4" fmla="*/ 216024 h 216024"/>
                <a:gd name="connsiteX5" fmla="*/ 0 w 753362"/>
                <a:gd name="connsiteY5" fmla="*/ 0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3362" h="216024">
                  <a:moveTo>
                    <a:pt x="0" y="0"/>
                  </a:moveTo>
                  <a:lnTo>
                    <a:pt x="699190" y="0"/>
                  </a:lnTo>
                  <a:cubicBezTo>
                    <a:pt x="731825" y="28954"/>
                    <a:pt x="754934" y="23617"/>
                    <a:pt x="753279" y="113531"/>
                  </a:cubicBezTo>
                  <a:cubicBezTo>
                    <a:pt x="754934" y="188970"/>
                    <a:pt x="729920" y="195830"/>
                    <a:pt x="699190" y="216024"/>
                  </a:cubicBezTo>
                  <a:lnTo>
                    <a:pt x="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9" name="Ellipse 188"/>
            <p:cNvSpPr/>
            <p:nvPr/>
          </p:nvSpPr>
          <p:spPr>
            <a:xfrm>
              <a:off x="5754098" y="5561539"/>
              <a:ext cx="102236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78" name="Group 208"/>
          <p:cNvGrpSpPr>
            <a:grpSpLocks/>
          </p:cNvGrpSpPr>
          <p:nvPr/>
        </p:nvGrpSpPr>
        <p:grpSpPr bwMode="auto">
          <a:xfrm flipH="1">
            <a:off x="4317483" y="6297686"/>
            <a:ext cx="165393" cy="149110"/>
            <a:chOff x="304800" y="1600994"/>
            <a:chExt cx="457200" cy="229394"/>
          </a:xfrm>
        </p:grpSpPr>
        <p:cxnSp>
          <p:nvCxnSpPr>
            <p:cNvPr id="184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9" name="Straight Connector 195"/>
          <p:cNvCxnSpPr>
            <a:endCxn id="188" idx="2"/>
          </p:cNvCxnSpPr>
          <p:nvPr/>
        </p:nvCxnSpPr>
        <p:spPr bwMode="auto">
          <a:xfrm flipH="1">
            <a:off x="4404688" y="4871796"/>
            <a:ext cx="5907" cy="378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95"/>
          <p:cNvCxnSpPr/>
          <p:nvPr/>
        </p:nvCxnSpPr>
        <p:spPr bwMode="auto">
          <a:xfrm>
            <a:off x="4407413" y="6003233"/>
            <a:ext cx="228" cy="292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ZoneTexte 180"/>
          <p:cNvSpPr txBox="1"/>
          <p:nvPr/>
        </p:nvSpPr>
        <p:spPr>
          <a:xfrm flipH="1">
            <a:off x="3638192" y="5435620"/>
            <a:ext cx="668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Service </a:t>
            </a:r>
          </a:p>
          <a:p>
            <a:pPr algn="ctr"/>
            <a:r>
              <a:rPr lang="en-US" sz="1200" dirty="0"/>
              <a:t>stub</a:t>
            </a:r>
          </a:p>
        </p:txBody>
      </p:sp>
      <p:cxnSp>
        <p:nvCxnSpPr>
          <p:cNvPr id="183" name="Connecteur droit avec flèche 182"/>
          <p:cNvCxnSpPr/>
          <p:nvPr/>
        </p:nvCxnSpPr>
        <p:spPr>
          <a:xfrm flipV="1">
            <a:off x="7706344" y="5001323"/>
            <a:ext cx="330319" cy="3913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flipH="1">
            <a:off x="8650167" y="1736258"/>
            <a:ext cx="1433882" cy="39148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Front face</a:t>
            </a:r>
          </a:p>
        </p:txBody>
      </p:sp>
      <p:sp>
        <p:nvSpPr>
          <p:cNvPr id="5" name="ZoneTexte 4"/>
          <p:cNvSpPr txBox="1"/>
          <p:nvPr/>
        </p:nvSpPr>
        <p:spPr>
          <a:xfrm flipH="1">
            <a:off x="5436509" y="3726472"/>
            <a:ext cx="98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b="1" dirty="0"/>
              <a:t>Left side</a:t>
            </a:r>
          </a:p>
        </p:txBody>
      </p:sp>
      <p:sp>
        <p:nvSpPr>
          <p:cNvPr id="256" name="ZoneTexte 255"/>
          <p:cNvSpPr txBox="1"/>
          <p:nvPr/>
        </p:nvSpPr>
        <p:spPr>
          <a:xfrm flipH="1">
            <a:off x="5454282" y="6227057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b="1" dirty="0"/>
              <a:t>Right side</a:t>
            </a:r>
          </a:p>
        </p:txBody>
      </p:sp>
      <p:sp>
        <p:nvSpPr>
          <p:cNvPr id="257" name="ZoneTexte 256"/>
          <p:cNvSpPr txBox="1"/>
          <p:nvPr/>
        </p:nvSpPr>
        <p:spPr>
          <a:xfrm flipH="1">
            <a:off x="8240116" y="152490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258" name="ZoneTexte 257"/>
          <p:cNvSpPr txBox="1"/>
          <p:nvPr/>
        </p:nvSpPr>
        <p:spPr>
          <a:xfrm flipH="1">
            <a:off x="8254684" y="299351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259" name="ZoneTexte 258"/>
          <p:cNvSpPr txBox="1"/>
          <p:nvPr/>
        </p:nvSpPr>
        <p:spPr>
          <a:xfrm flipH="1">
            <a:off x="8277630" y="3965493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260" name="ZoneTexte 259"/>
          <p:cNvSpPr txBox="1"/>
          <p:nvPr/>
        </p:nvSpPr>
        <p:spPr>
          <a:xfrm flipH="1">
            <a:off x="8280074" y="545433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4</a:t>
            </a:r>
          </a:p>
        </p:txBody>
      </p:sp>
      <p:sp>
        <p:nvSpPr>
          <p:cNvPr id="12" name="ZoneTexte 11"/>
          <p:cNvSpPr txBox="1"/>
          <p:nvPr/>
        </p:nvSpPr>
        <p:spPr>
          <a:xfrm flipH="1">
            <a:off x="1997260" y="2662613"/>
            <a:ext cx="623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dirty="0"/>
              <a:t>Port 1</a:t>
            </a:r>
          </a:p>
        </p:txBody>
      </p:sp>
      <p:sp>
        <p:nvSpPr>
          <p:cNvPr id="396" name="ZoneTexte 395"/>
          <p:cNvSpPr txBox="1"/>
          <p:nvPr/>
        </p:nvSpPr>
        <p:spPr>
          <a:xfrm flipH="1">
            <a:off x="2000067" y="5091490"/>
            <a:ext cx="623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dirty="0"/>
              <a:t>Port 2</a:t>
            </a:r>
          </a:p>
        </p:txBody>
      </p:sp>
      <p:grpSp>
        <p:nvGrpSpPr>
          <p:cNvPr id="10" name="Groupe 9"/>
          <p:cNvGrpSpPr/>
          <p:nvPr/>
        </p:nvGrpSpPr>
        <p:grpSpPr>
          <a:xfrm flipH="1">
            <a:off x="8360120" y="1854157"/>
            <a:ext cx="152399" cy="228443"/>
            <a:chOff x="3267076" y="2007939"/>
            <a:chExt cx="152399" cy="112621"/>
          </a:xfrm>
        </p:grpSpPr>
        <p:cxnSp>
          <p:nvCxnSpPr>
            <p:cNvPr id="265" name="Connecteur droit 264"/>
            <p:cNvCxnSpPr/>
            <p:nvPr/>
          </p:nvCxnSpPr>
          <p:spPr>
            <a:xfrm>
              <a:off x="3346737" y="2007939"/>
              <a:ext cx="1" cy="112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cteur droit 231"/>
            <p:cNvCxnSpPr/>
            <p:nvPr/>
          </p:nvCxnSpPr>
          <p:spPr>
            <a:xfrm flipH="1">
              <a:off x="3267076" y="2120560"/>
              <a:ext cx="1523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e 235"/>
          <p:cNvGrpSpPr/>
          <p:nvPr/>
        </p:nvGrpSpPr>
        <p:grpSpPr>
          <a:xfrm rot="10800000" flipH="1">
            <a:off x="8357351" y="2798971"/>
            <a:ext cx="152399" cy="228443"/>
            <a:chOff x="3267076" y="2011696"/>
            <a:chExt cx="152399" cy="112621"/>
          </a:xfrm>
        </p:grpSpPr>
        <p:cxnSp>
          <p:nvCxnSpPr>
            <p:cNvPr id="237" name="Connecteur droit 236"/>
            <p:cNvCxnSpPr/>
            <p:nvPr/>
          </p:nvCxnSpPr>
          <p:spPr>
            <a:xfrm>
              <a:off x="3346737" y="2011696"/>
              <a:ext cx="1" cy="112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flipH="1">
              <a:off x="3267076" y="2124317"/>
              <a:ext cx="1523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e 238"/>
          <p:cNvGrpSpPr/>
          <p:nvPr/>
        </p:nvGrpSpPr>
        <p:grpSpPr>
          <a:xfrm flipH="1">
            <a:off x="8359686" y="4300565"/>
            <a:ext cx="152399" cy="228443"/>
            <a:chOff x="3267076" y="2007939"/>
            <a:chExt cx="152399" cy="112621"/>
          </a:xfrm>
        </p:grpSpPr>
        <p:cxnSp>
          <p:nvCxnSpPr>
            <p:cNvPr id="244" name="Connecteur droit 243"/>
            <p:cNvCxnSpPr/>
            <p:nvPr/>
          </p:nvCxnSpPr>
          <p:spPr>
            <a:xfrm>
              <a:off x="3346737" y="2007939"/>
              <a:ext cx="1" cy="112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cteur droit 244"/>
            <p:cNvCxnSpPr/>
            <p:nvPr/>
          </p:nvCxnSpPr>
          <p:spPr>
            <a:xfrm flipH="1">
              <a:off x="3267076" y="2120560"/>
              <a:ext cx="1523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e 245"/>
          <p:cNvGrpSpPr/>
          <p:nvPr/>
        </p:nvGrpSpPr>
        <p:grpSpPr>
          <a:xfrm rot="10800000" flipH="1">
            <a:off x="8356917" y="5245379"/>
            <a:ext cx="152399" cy="228443"/>
            <a:chOff x="3267076" y="2011696"/>
            <a:chExt cx="152399" cy="112621"/>
          </a:xfrm>
        </p:grpSpPr>
        <p:cxnSp>
          <p:nvCxnSpPr>
            <p:cNvPr id="247" name="Connecteur droit 246"/>
            <p:cNvCxnSpPr/>
            <p:nvPr/>
          </p:nvCxnSpPr>
          <p:spPr>
            <a:xfrm>
              <a:off x="3346737" y="2011696"/>
              <a:ext cx="1" cy="112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247"/>
            <p:cNvCxnSpPr/>
            <p:nvPr/>
          </p:nvCxnSpPr>
          <p:spPr>
            <a:xfrm flipH="1">
              <a:off x="3267076" y="2124317"/>
              <a:ext cx="1523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ZoneTexte 15"/>
          <p:cNvSpPr txBox="1"/>
          <p:nvPr/>
        </p:nvSpPr>
        <p:spPr>
          <a:xfrm flipH="1">
            <a:off x="7884950" y="4089878"/>
            <a:ext cx="396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top</a:t>
            </a:r>
            <a:endParaRPr lang="en-GB" sz="1200" dirty="0"/>
          </a:p>
        </p:txBody>
      </p:sp>
      <p:sp>
        <p:nvSpPr>
          <p:cNvPr id="249" name="ZoneTexte 248"/>
          <p:cNvSpPr txBox="1"/>
          <p:nvPr/>
        </p:nvSpPr>
        <p:spPr>
          <a:xfrm flipH="1">
            <a:off x="7884950" y="1638562"/>
            <a:ext cx="396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top</a:t>
            </a:r>
            <a:endParaRPr lang="en-GB" sz="1200" dirty="0"/>
          </a:p>
        </p:txBody>
      </p:sp>
      <p:sp>
        <p:nvSpPr>
          <p:cNvPr id="254" name="ZoneTexte 253"/>
          <p:cNvSpPr txBox="1"/>
          <p:nvPr/>
        </p:nvSpPr>
        <p:spPr>
          <a:xfrm flipH="1">
            <a:off x="7883475" y="3008999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bot</a:t>
            </a:r>
            <a:endParaRPr lang="en-GB" sz="1200" dirty="0"/>
          </a:p>
        </p:txBody>
      </p:sp>
      <p:sp>
        <p:nvSpPr>
          <p:cNvPr id="255" name="ZoneTexte 254"/>
          <p:cNvSpPr txBox="1"/>
          <p:nvPr/>
        </p:nvSpPr>
        <p:spPr>
          <a:xfrm flipH="1">
            <a:off x="7902342" y="544927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bot</a:t>
            </a:r>
            <a:endParaRPr lang="en-GB" sz="1200" dirty="0"/>
          </a:p>
        </p:txBody>
      </p:sp>
      <p:sp>
        <p:nvSpPr>
          <p:cNvPr id="18" name="Ellipse 17"/>
          <p:cNvSpPr/>
          <p:nvPr/>
        </p:nvSpPr>
        <p:spPr>
          <a:xfrm flipH="1">
            <a:off x="7057415" y="2379941"/>
            <a:ext cx="117490" cy="1174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Ellipse 260"/>
          <p:cNvSpPr/>
          <p:nvPr/>
        </p:nvSpPr>
        <p:spPr>
          <a:xfrm flipH="1">
            <a:off x="7094312" y="4807873"/>
            <a:ext cx="117490" cy="1174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e 23"/>
          <p:cNvGrpSpPr/>
          <p:nvPr/>
        </p:nvGrpSpPr>
        <p:grpSpPr>
          <a:xfrm flipH="1">
            <a:off x="6896263" y="2155994"/>
            <a:ext cx="168732" cy="178661"/>
            <a:chOff x="4727426" y="2155994"/>
            <a:chExt cx="168732" cy="178661"/>
          </a:xfrm>
        </p:grpSpPr>
        <p:cxnSp>
          <p:nvCxnSpPr>
            <p:cNvPr id="367" name="Connecteur droit avec flèche 366"/>
            <p:cNvCxnSpPr/>
            <p:nvPr/>
          </p:nvCxnSpPr>
          <p:spPr>
            <a:xfrm flipH="1">
              <a:off x="4727426" y="2334654"/>
              <a:ext cx="168732" cy="1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4896158" y="2155994"/>
              <a:ext cx="0" cy="1767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ZoneTexte 282"/>
          <p:cNvSpPr txBox="1"/>
          <p:nvPr/>
        </p:nvSpPr>
        <p:spPr>
          <a:xfrm flipH="1">
            <a:off x="6745419" y="4304228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2"/>
                </a:solidFill>
              </a:rPr>
              <a:t>Z</a:t>
            </a:r>
            <a:r>
              <a:rPr lang="fr-FR" sz="1400" baseline="-25000" dirty="0">
                <a:solidFill>
                  <a:schemeClr val="tx2"/>
                </a:solidFill>
              </a:rPr>
              <a:t>T</a:t>
            </a:r>
            <a:endParaRPr lang="en-GB" sz="1400" baseline="-25000" dirty="0">
              <a:solidFill>
                <a:schemeClr val="tx2"/>
              </a:solidFill>
            </a:endParaRPr>
          </a:p>
        </p:txBody>
      </p:sp>
      <p:grpSp>
        <p:nvGrpSpPr>
          <p:cNvPr id="284" name="Groupe 283"/>
          <p:cNvGrpSpPr/>
          <p:nvPr/>
        </p:nvGrpSpPr>
        <p:grpSpPr>
          <a:xfrm flipH="1">
            <a:off x="6911503" y="4593926"/>
            <a:ext cx="168732" cy="178661"/>
            <a:chOff x="4727426" y="2155994"/>
            <a:chExt cx="168732" cy="178661"/>
          </a:xfrm>
        </p:grpSpPr>
        <p:cxnSp>
          <p:nvCxnSpPr>
            <p:cNvPr id="285" name="Connecteur droit avec flèche 284"/>
            <p:cNvCxnSpPr/>
            <p:nvPr/>
          </p:nvCxnSpPr>
          <p:spPr>
            <a:xfrm flipH="1">
              <a:off x="4727426" y="2334654"/>
              <a:ext cx="168732" cy="1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eur droit 285"/>
            <p:cNvCxnSpPr/>
            <p:nvPr/>
          </p:nvCxnSpPr>
          <p:spPr>
            <a:xfrm flipV="1">
              <a:off x="4896158" y="2155994"/>
              <a:ext cx="0" cy="1767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/>
          <p:cNvGrpSpPr/>
          <p:nvPr/>
        </p:nvGrpSpPr>
        <p:grpSpPr>
          <a:xfrm flipH="1">
            <a:off x="2643062" y="2037804"/>
            <a:ext cx="251713" cy="230364"/>
            <a:chOff x="8897646" y="2037804"/>
            <a:chExt cx="251713" cy="230364"/>
          </a:xfrm>
        </p:grpSpPr>
        <p:cxnSp>
          <p:nvCxnSpPr>
            <p:cNvPr id="293" name="Connecteur droit 292"/>
            <p:cNvCxnSpPr/>
            <p:nvPr/>
          </p:nvCxnSpPr>
          <p:spPr>
            <a:xfrm>
              <a:off x="8996138" y="2039725"/>
              <a:ext cx="1" cy="2284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necteur droit 293"/>
            <p:cNvCxnSpPr/>
            <p:nvPr/>
          </p:nvCxnSpPr>
          <p:spPr>
            <a:xfrm flipH="1" flipV="1">
              <a:off x="8897646" y="2259509"/>
              <a:ext cx="106691" cy="128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necteur droit 294"/>
            <p:cNvCxnSpPr/>
            <p:nvPr/>
          </p:nvCxnSpPr>
          <p:spPr>
            <a:xfrm flipH="1">
              <a:off x="9049848" y="2037804"/>
              <a:ext cx="1" cy="2284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necteur droit 295"/>
            <p:cNvCxnSpPr/>
            <p:nvPr/>
          </p:nvCxnSpPr>
          <p:spPr>
            <a:xfrm flipV="1">
              <a:off x="9042668" y="2260495"/>
              <a:ext cx="106691" cy="128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ZoneTexte 296"/>
          <p:cNvSpPr txBox="1"/>
          <p:nvPr/>
        </p:nvSpPr>
        <p:spPr>
          <a:xfrm flipH="1">
            <a:off x="2226150" y="1682588"/>
            <a:ext cx="775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</a:t>
            </a:r>
            <a:r>
              <a:rPr lang="en-US" sz="1400" baseline="-25000" dirty="0" err="1" smtClean="0"/>
              <a:t>fwd</a:t>
            </a:r>
            <a:r>
              <a:rPr lang="en-US" sz="1400" dirty="0" smtClean="0"/>
              <a:t>, </a:t>
            </a:r>
            <a:r>
              <a:rPr lang="en-US" sz="1400" dirty="0" err="1" smtClean="0"/>
              <a:t>P</a:t>
            </a:r>
            <a:r>
              <a:rPr lang="en-US" sz="1400" baseline="-25000" dirty="0" err="1" smtClean="0"/>
              <a:t>ref</a:t>
            </a:r>
            <a:endParaRPr lang="en-US" sz="1400" baseline="-25000" dirty="0"/>
          </a:p>
        </p:txBody>
      </p:sp>
      <p:sp>
        <p:nvSpPr>
          <p:cNvPr id="27" name="ZoneTexte 26"/>
          <p:cNvSpPr txBox="1"/>
          <p:nvPr/>
        </p:nvSpPr>
        <p:spPr>
          <a:xfrm flipH="1">
            <a:off x="4169430" y="6570079"/>
            <a:ext cx="1452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Full-wave models</a:t>
            </a:r>
            <a:endParaRPr lang="en-GB" sz="1400" dirty="0"/>
          </a:p>
        </p:txBody>
      </p:sp>
      <p:sp>
        <p:nvSpPr>
          <p:cNvPr id="298" name="ZoneTexte 297"/>
          <p:cNvSpPr txBox="1"/>
          <p:nvPr/>
        </p:nvSpPr>
        <p:spPr>
          <a:xfrm flipH="1">
            <a:off x="8634776" y="5727352"/>
            <a:ext cx="1488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TOPICA, Petra-M, </a:t>
            </a:r>
            <a:br>
              <a:rPr lang="en-GB" sz="1400" dirty="0" smtClean="0"/>
            </a:br>
            <a:r>
              <a:rPr lang="en-GB" sz="1400" dirty="0" smtClean="0"/>
              <a:t>Full-wave models</a:t>
            </a:r>
            <a:endParaRPr lang="en-GB" sz="1400" dirty="0"/>
          </a:p>
        </p:txBody>
      </p:sp>
      <p:sp>
        <p:nvSpPr>
          <p:cNvPr id="299" name="ZoneTexte 298"/>
          <p:cNvSpPr txBox="1"/>
          <p:nvPr/>
        </p:nvSpPr>
        <p:spPr>
          <a:xfrm flipH="1">
            <a:off x="7256742" y="5906456"/>
            <a:ext cx="14070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Lumped elements circuit from full-wave model</a:t>
            </a:r>
            <a:endParaRPr lang="en-GB" sz="1400" dirty="0"/>
          </a:p>
        </p:txBody>
      </p:sp>
      <p:sp>
        <p:nvSpPr>
          <p:cNvPr id="306" name="ZoneTexte 305"/>
          <p:cNvSpPr txBox="1"/>
          <p:nvPr/>
        </p:nvSpPr>
        <p:spPr>
          <a:xfrm flipH="1">
            <a:off x="2244872" y="4078822"/>
            <a:ext cx="775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</a:t>
            </a:r>
            <a:r>
              <a:rPr lang="en-US" sz="1400" baseline="-25000" dirty="0" err="1" smtClean="0"/>
              <a:t>fwd</a:t>
            </a:r>
            <a:r>
              <a:rPr lang="en-US" sz="1400" dirty="0" smtClean="0"/>
              <a:t>, </a:t>
            </a:r>
            <a:r>
              <a:rPr lang="en-US" sz="1400" dirty="0" err="1" smtClean="0"/>
              <a:t>P</a:t>
            </a:r>
            <a:r>
              <a:rPr lang="en-US" sz="1400" baseline="-25000" dirty="0" err="1" smtClean="0"/>
              <a:t>ref</a:t>
            </a:r>
            <a:endParaRPr lang="en-US" sz="1400" baseline="-25000" dirty="0"/>
          </a:p>
        </p:txBody>
      </p:sp>
      <p:grpSp>
        <p:nvGrpSpPr>
          <p:cNvPr id="307" name="Groupe 306"/>
          <p:cNvGrpSpPr/>
          <p:nvPr/>
        </p:nvGrpSpPr>
        <p:grpSpPr>
          <a:xfrm flipH="1">
            <a:off x="2643062" y="4446717"/>
            <a:ext cx="251713" cy="230364"/>
            <a:chOff x="8897646" y="2037804"/>
            <a:chExt cx="251713" cy="230364"/>
          </a:xfrm>
        </p:grpSpPr>
        <p:cxnSp>
          <p:nvCxnSpPr>
            <p:cNvPr id="313" name="Connecteur droit 312"/>
            <p:cNvCxnSpPr/>
            <p:nvPr/>
          </p:nvCxnSpPr>
          <p:spPr>
            <a:xfrm>
              <a:off x="8996138" y="2039725"/>
              <a:ext cx="1" cy="2284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necteur droit 313"/>
            <p:cNvCxnSpPr/>
            <p:nvPr/>
          </p:nvCxnSpPr>
          <p:spPr>
            <a:xfrm flipH="1" flipV="1">
              <a:off x="8897646" y="2259509"/>
              <a:ext cx="106691" cy="128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necteur droit 314"/>
            <p:cNvCxnSpPr/>
            <p:nvPr/>
          </p:nvCxnSpPr>
          <p:spPr>
            <a:xfrm flipH="1">
              <a:off x="9049848" y="2037804"/>
              <a:ext cx="1" cy="2284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necteur droit 315"/>
            <p:cNvCxnSpPr/>
            <p:nvPr/>
          </p:nvCxnSpPr>
          <p:spPr>
            <a:xfrm flipV="1">
              <a:off x="9042668" y="2260495"/>
              <a:ext cx="106691" cy="128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2" name="Connecteur droit avec flèche 261"/>
          <p:cNvCxnSpPr/>
          <p:nvPr/>
        </p:nvCxnSpPr>
        <p:spPr>
          <a:xfrm flipV="1">
            <a:off x="7718734" y="1959830"/>
            <a:ext cx="330319" cy="3913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avec flèche 262"/>
          <p:cNvCxnSpPr/>
          <p:nvPr/>
        </p:nvCxnSpPr>
        <p:spPr>
          <a:xfrm flipV="1">
            <a:off x="7706344" y="4413539"/>
            <a:ext cx="330319" cy="3913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WEST ICRH Antenna Electrical Circuit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06" y="701097"/>
            <a:ext cx="2961182" cy="40597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WEST ICRH </a:t>
            </a:r>
            <a:r>
              <a:rPr lang="fr-FR" dirty="0" err="1" smtClean="0"/>
              <a:t>antenna</a:t>
            </a:r>
            <a:r>
              <a:rPr lang="fr-FR" dirty="0" smtClean="0"/>
              <a:t> circuit</a:t>
            </a:r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1976041" y="2244110"/>
            <a:ext cx="526458" cy="375297"/>
            <a:chOff x="1422079" y="3057398"/>
            <a:chExt cx="320675" cy="228600"/>
          </a:xfrm>
        </p:grpSpPr>
        <p:grpSp>
          <p:nvGrpSpPr>
            <p:cNvPr id="282" name="Group 796"/>
            <p:cNvGrpSpPr>
              <a:grpSpLocks/>
            </p:cNvGrpSpPr>
            <p:nvPr/>
          </p:nvGrpSpPr>
          <p:grpSpPr bwMode="auto">
            <a:xfrm rot="-5400000">
              <a:off x="1468117" y="3011360"/>
              <a:ext cx="228600" cy="320675"/>
              <a:chOff x="4953000" y="2666847"/>
              <a:chExt cx="228600" cy="320034"/>
            </a:xfrm>
          </p:grpSpPr>
          <p:sp>
            <p:nvSpPr>
              <p:cNvPr id="287" name="Oval 791"/>
              <p:cNvSpPr/>
              <p:nvPr/>
            </p:nvSpPr>
            <p:spPr>
              <a:xfrm>
                <a:off x="4953000" y="2666847"/>
                <a:ext cx="228600" cy="22814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68" name="Straight Connector 794"/>
              <p:cNvCxnSpPr/>
              <p:nvPr/>
            </p:nvCxnSpPr>
            <p:spPr>
              <a:xfrm rot="5400000">
                <a:off x="5025321" y="2941728"/>
                <a:ext cx="9030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Forme libre 370"/>
            <p:cNvSpPr/>
            <p:nvPr/>
          </p:nvSpPr>
          <p:spPr>
            <a:xfrm>
              <a:off x="1466528" y="3101848"/>
              <a:ext cx="139700" cy="128588"/>
            </a:xfrm>
            <a:custGeom>
              <a:avLst/>
              <a:gdLst>
                <a:gd name="connsiteX0" fmla="*/ 0 w 139065"/>
                <a:gd name="connsiteY0" fmla="*/ 66831 h 136858"/>
                <a:gd name="connsiteX1" fmla="*/ 51435 w 139065"/>
                <a:gd name="connsiteY1" fmla="*/ 2061 h 136858"/>
                <a:gd name="connsiteX2" fmla="*/ 78105 w 139065"/>
                <a:gd name="connsiteY2" fmla="*/ 135411 h 136858"/>
                <a:gd name="connsiteX3" fmla="*/ 139065 w 139065"/>
                <a:gd name="connsiteY3" fmla="*/ 61116 h 136858"/>
                <a:gd name="connsiteX0" fmla="*/ 0 w 163830"/>
                <a:gd name="connsiteY0" fmla="*/ 66831 h 136858"/>
                <a:gd name="connsiteX1" fmla="*/ 51435 w 163830"/>
                <a:gd name="connsiteY1" fmla="*/ 2061 h 136858"/>
                <a:gd name="connsiteX2" fmla="*/ 78105 w 163830"/>
                <a:gd name="connsiteY2" fmla="*/ 135411 h 136858"/>
                <a:gd name="connsiteX3" fmla="*/ 163830 w 163830"/>
                <a:gd name="connsiteY3" fmla="*/ 61116 h 136858"/>
                <a:gd name="connsiteX0" fmla="*/ 0 w 163830"/>
                <a:gd name="connsiteY0" fmla="*/ 65010 h 134960"/>
                <a:gd name="connsiteX1" fmla="*/ 62865 w 163830"/>
                <a:gd name="connsiteY1" fmla="*/ 2145 h 134960"/>
                <a:gd name="connsiteX2" fmla="*/ 78105 w 163830"/>
                <a:gd name="connsiteY2" fmla="*/ 133590 h 134960"/>
                <a:gd name="connsiteX3" fmla="*/ 163830 w 163830"/>
                <a:gd name="connsiteY3" fmla="*/ 59295 h 134960"/>
                <a:gd name="connsiteX0" fmla="*/ 0 w 163830"/>
                <a:gd name="connsiteY0" fmla="*/ 62961 h 132911"/>
                <a:gd name="connsiteX1" fmla="*/ 62865 w 163830"/>
                <a:gd name="connsiteY1" fmla="*/ 96 h 132911"/>
                <a:gd name="connsiteX2" fmla="*/ 78105 w 163830"/>
                <a:gd name="connsiteY2" fmla="*/ 131541 h 132911"/>
                <a:gd name="connsiteX3" fmla="*/ 163830 w 163830"/>
                <a:gd name="connsiteY3" fmla="*/ 57246 h 132911"/>
                <a:gd name="connsiteX0" fmla="*/ 0 w 163830"/>
                <a:gd name="connsiteY0" fmla="*/ 64736 h 129142"/>
                <a:gd name="connsiteX1" fmla="*/ 62865 w 163830"/>
                <a:gd name="connsiteY1" fmla="*/ 1871 h 129142"/>
                <a:gd name="connsiteX2" fmla="*/ 97155 w 163830"/>
                <a:gd name="connsiteY2" fmla="*/ 127601 h 129142"/>
                <a:gd name="connsiteX3" fmla="*/ 163830 w 163830"/>
                <a:gd name="connsiteY3" fmla="*/ 59021 h 129142"/>
                <a:gd name="connsiteX0" fmla="*/ 0 w 163830"/>
                <a:gd name="connsiteY0" fmla="*/ 64736 h 127690"/>
                <a:gd name="connsiteX1" fmla="*/ 62865 w 163830"/>
                <a:gd name="connsiteY1" fmla="*/ 1871 h 127690"/>
                <a:gd name="connsiteX2" fmla="*/ 97155 w 163830"/>
                <a:gd name="connsiteY2" fmla="*/ 127601 h 127690"/>
                <a:gd name="connsiteX3" fmla="*/ 163830 w 163830"/>
                <a:gd name="connsiteY3" fmla="*/ 59021 h 127690"/>
                <a:gd name="connsiteX0" fmla="*/ 0 w 163830"/>
                <a:gd name="connsiteY0" fmla="*/ 66566 h 131056"/>
                <a:gd name="connsiteX1" fmla="*/ 43815 w 163830"/>
                <a:gd name="connsiteY1" fmla="*/ 1796 h 131056"/>
                <a:gd name="connsiteX2" fmla="*/ 97155 w 163830"/>
                <a:gd name="connsiteY2" fmla="*/ 129431 h 131056"/>
                <a:gd name="connsiteX3" fmla="*/ 163830 w 163830"/>
                <a:gd name="connsiteY3" fmla="*/ 60851 h 131056"/>
                <a:gd name="connsiteX0" fmla="*/ 0 w 163830"/>
                <a:gd name="connsiteY0" fmla="*/ 66566 h 131056"/>
                <a:gd name="connsiteX1" fmla="*/ 43815 w 163830"/>
                <a:gd name="connsiteY1" fmla="*/ 1796 h 131056"/>
                <a:gd name="connsiteX2" fmla="*/ 97155 w 163830"/>
                <a:gd name="connsiteY2" fmla="*/ 129431 h 131056"/>
                <a:gd name="connsiteX3" fmla="*/ 163830 w 163830"/>
                <a:gd name="connsiteY3" fmla="*/ 60851 h 131056"/>
                <a:gd name="connsiteX0" fmla="*/ 0 w 163830"/>
                <a:gd name="connsiteY0" fmla="*/ 64776 h 129266"/>
                <a:gd name="connsiteX1" fmla="*/ 43815 w 163830"/>
                <a:gd name="connsiteY1" fmla="*/ 6 h 129266"/>
                <a:gd name="connsiteX2" fmla="*/ 97155 w 163830"/>
                <a:gd name="connsiteY2" fmla="*/ 127641 h 129266"/>
                <a:gd name="connsiteX3" fmla="*/ 163830 w 163830"/>
                <a:gd name="connsiteY3" fmla="*/ 59061 h 129266"/>
                <a:gd name="connsiteX0" fmla="*/ 0 w 163830"/>
                <a:gd name="connsiteY0" fmla="*/ 62871 h 127277"/>
                <a:gd name="connsiteX1" fmla="*/ 53340 w 163830"/>
                <a:gd name="connsiteY1" fmla="*/ 6 h 127277"/>
                <a:gd name="connsiteX2" fmla="*/ 97155 w 163830"/>
                <a:gd name="connsiteY2" fmla="*/ 125736 h 127277"/>
                <a:gd name="connsiteX3" fmla="*/ 163830 w 163830"/>
                <a:gd name="connsiteY3" fmla="*/ 57156 h 127277"/>
                <a:gd name="connsiteX0" fmla="*/ 0 w 146685"/>
                <a:gd name="connsiteY0" fmla="*/ 62871 h 127277"/>
                <a:gd name="connsiteX1" fmla="*/ 53340 w 146685"/>
                <a:gd name="connsiteY1" fmla="*/ 6 h 127277"/>
                <a:gd name="connsiteX2" fmla="*/ 97155 w 146685"/>
                <a:gd name="connsiteY2" fmla="*/ 125736 h 127277"/>
                <a:gd name="connsiteX3" fmla="*/ 146685 w 146685"/>
                <a:gd name="connsiteY3" fmla="*/ 57156 h 127277"/>
                <a:gd name="connsiteX0" fmla="*/ 0 w 146685"/>
                <a:gd name="connsiteY0" fmla="*/ 62871 h 127410"/>
                <a:gd name="connsiteX1" fmla="*/ 53340 w 146685"/>
                <a:gd name="connsiteY1" fmla="*/ 6 h 127410"/>
                <a:gd name="connsiteX2" fmla="*/ 97155 w 146685"/>
                <a:gd name="connsiteY2" fmla="*/ 125736 h 127410"/>
                <a:gd name="connsiteX3" fmla="*/ 146685 w 146685"/>
                <a:gd name="connsiteY3" fmla="*/ 57156 h 127410"/>
                <a:gd name="connsiteX0" fmla="*/ 0 w 146685"/>
                <a:gd name="connsiteY0" fmla="*/ 62871 h 125736"/>
                <a:gd name="connsiteX1" fmla="*/ 53340 w 146685"/>
                <a:gd name="connsiteY1" fmla="*/ 6 h 125736"/>
                <a:gd name="connsiteX2" fmla="*/ 97155 w 146685"/>
                <a:gd name="connsiteY2" fmla="*/ 125736 h 125736"/>
                <a:gd name="connsiteX3" fmla="*/ 146685 w 146685"/>
                <a:gd name="connsiteY3" fmla="*/ 57156 h 125736"/>
                <a:gd name="connsiteX0" fmla="*/ 0 w 146685"/>
                <a:gd name="connsiteY0" fmla="*/ 62871 h 125736"/>
                <a:gd name="connsiteX1" fmla="*/ 53340 w 146685"/>
                <a:gd name="connsiteY1" fmla="*/ 6 h 125736"/>
                <a:gd name="connsiteX2" fmla="*/ 97155 w 146685"/>
                <a:gd name="connsiteY2" fmla="*/ 125736 h 125736"/>
                <a:gd name="connsiteX3" fmla="*/ 146685 w 146685"/>
                <a:gd name="connsiteY3" fmla="*/ 57156 h 125736"/>
                <a:gd name="connsiteX0" fmla="*/ 0 w 146685"/>
                <a:gd name="connsiteY0" fmla="*/ 62871 h 125736"/>
                <a:gd name="connsiteX1" fmla="*/ 53340 w 146685"/>
                <a:gd name="connsiteY1" fmla="*/ 6 h 125736"/>
                <a:gd name="connsiteX2" fmla="*/ 97155 w 146685"/>
                <a:gd name="connsiteY2" fmla="*/ 125736 h 125736"/>
                <a:gd name="connsiteX3" fmla="*/ 146685 w 146685"/>
                <a:gd name="connsiteY3" fmla="*/ 57156 h 125736"/>
                <a:gd name="connsiteX0" fmla="*/ 0 w 140970"/>
                <a:gd name="connsiteY0" fmla="*/ 73566 h 126906"/>
                <a:gd name="connsiteX1" fmla="*/ 47625 w 140970"/>
                <a:gd name="connsiteY1" fmla="*/ 1176 h 126906"/>
                <a:gd name="connsiteX2" fmla="*/ 91440 w 140970"/>
                <a:gd name="connsiteY2" fmla="*/ 126906 h 126906"/>
                <a:gd name="connsiteX3" fmla="*/ 140970 w 140970"/>
                <a:gd name="connsiteY3" fmla="*/ 58326 h 126906"/>
                <a:gd name="connsiteX0" fmla="*/ 0 w 139065"/>
                <a:gd name="connsiteY0" fmla="*/ 73566 h 128026"/>
                <a:gd name="connsiteX1" fmla="*/ 47625 w 139065"/>
                <a:gd name="connsiteY1" fmla="*/ 1176 h 128026"/>
                <a:gd name="connsiteX2" fmla="*/ 91440 w 139065"/>
                <a:gd name="connsiteY2" fmla="*/ 126906 h 128026"/>
                <a:gd name="connsiteX3" fmla="*/ 139065 w 139065"/>
                <a:gd name="connsiteY3" fmla="*/ 50706 h 128026"/>
                <a:gd name="connsiteX0" fmla="*/ 0 w 139065"/>
                <a:gd name="connsiteY0" fmla="*/ 73566 h 127707"/>
                <a:gd name="connsiteX1" fmla="*/ 47625 w 139065"/>
                <a:gd name="connsiteY1" fmla="*/ 1176 h 127707"/>
                <a:gd name="connsiteX2" fmla="*/ 91440 w 139065"/>
                <a:gd name="connsiteY2" fmla="*/ 126906 h 127707"/>
                <a:gd name="connsiteX3" fmla="*/ 139065 w 139065"/>
                <a:gd name="connsiteY3" fmla="*/ 50706 h 12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65" h="127707">
                  <a:moveTo>
                    <a:pt x="0" y="73566"/>
                  </a:moveTo>
                  <a:cubicBezTo>
                    <a:pt x="19209" y="35466"/>
                    <a:pt x="32385" y="-7714"/>
                    <a:pt x="47625" y="1176"/>
                  </a:cubicBezTo>
                  <a:cubicBezTo>
                    <a:pt x="62865" y="10066"/>
                    <a:pt x="76200" y="118651"/>
                    <a:pt x="91440" y="126906"/>
                  </a:cubicBezTo>
                  <a:cubicBezTo>
                    <a:pt x="106680" y="135161"/>
                    <a:pt x="127317" y="77534"/>
                    <a:pt x="139065" y="50706"/>
                  </a:cubicBezTo>
                </a:path>
              </a:pathLst>
            </a:cu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372" name="Groupe 371"/>
          <p:cNvGrpSpPr/>
          <p:nvPr/>
        </p:nvGrpSpPr>
        <p:grpSpPr>
          <a:xfrm>
            <a:off x="1976041" y="4691133"/>
            <a:ext cx="526458" cy="375297"/>
            <a:chOff x="1422079" y="3057398"/>
            <a:chExt cx="320675" cy="228600"/>
          </a:xfrm>
        </p:grpSpPr>
        <p:grpSp>
          <p:nvGrpSpPr>
            <p:cNvPr id="373" name="Group 796"/>
            <p:cNvGrpSpPr>
              <a:grpSpLocks/>
            </p:cNvGrpSpPr>
            <p:nvPr/>
          </p:nvGrpSpPr>
          <p:grpSpPr bwMode="auto">
            <a:xfrm rot="-5400000">
              <a:off x="1468117" y="3011360"/>
              <a:ext cx="228600" cy="320675"/>
              <a:chOff x="4953000" y="2666847"/>
              <a:chExt cx="228600" cy="320034"/>
            </a:xfrm>
          </p:grpSpPr>
          <p:sp>
            <p:nvSpPr>
              <p:cNvPr id="375" name="Oval 791"/>
              <p:cNvSpPr/>
              <p:nvPr/>
            </p:nvSpPr>
            <p:spPr>
              <a:xfrm>
                <a:off x="4953000" y="2666847"/>
                <a:ext cx="228600" cy="22814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76" name="Straight Connector 794"/>
              <p:cNvCxnSpPr/>
              <p:nvPr/>
            </p:nvCxnSpPr>
            <p:spPr>
              <a:xfrm rot="5400000">
                <a:off x="5025321" y="2941728"/>
                <a:ext cx="9030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4" name="Forme libre 373"/>
            <p:cNvSpPr/>
            <p:nvPr/>
          </p:nvSpPr>
          <p:spPr>
            <a:xfrm>
              <a:off x="1466528" y="3101848"/>
              <a:ext cx="139700" cy="128588"/>
            </a:xfrm>
            <a:custGeom>
              <a:avLst/>
              <a:gdLst>
                <a:gd name="connsiteX0" fmla="*/ 0 w 139065"/>
                <a:gd name="connsiteY0" fmla="*/ 66831 h 136858"/>
                <a:gd name="connsiteX1" fmla="*/ 51435 w 139065"/>
                <a:gd name="connsiteY1" fmla="*/ 2061 h 136858"/>
                <a:gd name="connsiteX2" fmla="*/ 78105 w 139065"/>
                <a:gd name="connsiteY2" fmla="*/ 135411 h 136858"/>
                <a:gd name="connsiteX3" fmla="*/ 139065 w 139065"/>
                <a:gd name="connsiteY3" fmla="*/ 61116 h 136858"/>
                <a:gd name="connsiteX0" fmla="*/ 0 w 163830"/>
                <a:gd name="connsiteY0" fmla="*/ 66831 h 136858"/>
                <a:gd name="connsiteX1" fmla="*/ 51435 w 163830"/>
                <a:gd name="connsiteY1" fmla="*/ 2061 h 136858"/>
                <a:gd name="connsiteX2" fmla="*/ 78105 w 163830"/>
                <a:gd name="connsiteY2" fmla="*/ 135411 h 136858"/>
                <a:gd name="connsiteX3" fmla="*/ 163830 w 163830"/>
                <a:gd name="connsiteY3" fmla="*/ 61116 h 136858"/>
                <a:gd name="connsiteX0" fmla="*/ 0 w 163830"/>
                <a:gd name="connsiteY0" fmla="*/ 65010 h 134960"/>
                <a:gd name="connsiteX1" fmla="*/ 62865 w 163830"/>
                <a:gd name="connsiteY1" fmla="*/ 2145 h 134960"/>
                <a:gd name="connsiteX2" fmla="*/ 78105 w 163830"/>
                <a:gd name="connsiteY2" fmla="*/ 133590 h 134960"/>
                <a:gd name="connsiteX3" fmla="*/ 163830 w 163830"/>
                <a:gd name="connsiteY3" fmla="*/ 59295 h 134960"/>
                <a:gd name="connsiteX0" fmla="*/ 0 w 163830"/>
                <a:gd name="connsiteY0" fmla="*/ 62961 h 132911"/>
                <a:gd name="connsiteX1" fmla="*/ 62865 w 163830"/>
                <a:gd name="connsiteY1" fmla="*/ 96 h 132911"/>
                <a:gd name="connsiteX2" fmla="*/ 78105 w 163830"/>
                <a:gd name="connsiteY2" fmla="*/ 131541 h 132911"/>
                <a:gd name="connsiteX3" fmla="*/ 163830 w 163830"/>
                <a:gd name="connsiteY3" fmla="*/ 57246 h 132911"/>
                <a:gd name="connsiteX0" fmla="*/ 0 w 163830"/>
                <a:gd name="connsiteY0" fmla="*/ 64736 h 129142"/>
                <a:gd name="connsiteX1" fmla="*/ 62865 w 163830"/>
                <a:gd name="connsiteY1" fmla="*/ 1871 h 129142"/>
                <a:gd name="connsiteX2" fmla="*/ 97155 w 163830"/>
                <a:gd name="connsiteY2" fmla="*/ 127601 h 129142"/>
                <a:gd name="connsiteX3" fmla="*/ 163830 w 163830"/>
                <a:gd name="connsiteY3" fmla="*/ 59021 h 129142"/>
                <a:gd name="connsiteX0" fmla="*/ 0 w 163830"/>
                <a:gd name="connsiteY0" fmla="*/ 64736 h 127690"/>
                <a:gd name="connsiteX1" fmla="*/ 62865 w 163830"/>
                <a:gd name="connsiteY1" fmla="*/ 1871 h 127690"/>
                <a:gd name="connsiteX2" fmla="*/ 97155 w 163830"/>
                <a:gd name="connsiteY2" fmla="*/ 127601 h 127690"/>
                <a:gd name="connsiteX3" fmla="*/ 163830 w 163830"/>
                <a:gd name="connsiteY3" fmla="*/ 59021 h 127690"/>
                <a:gd name="connsiteX0" fmla="*/ 0 w 163830"/>
                <a:gd name="connsiteY0" fmla="*/ 66566 h 131056"/>
                <a:gd name="connsiteX1" fmla="*/ 43815 w 163830"/>
                <a:gd name="connsiteY1" fmla="*/ 1796 h 131056"/>
                <a:gd name="connsiteX2" fmla="*/ 97155 w 163830"/>
                <a:gd name="connsiteY2" fmla="*/ 129431 h 131056"/>
                <a:gd name="connsiteX3" fmla="*/ 163830 w 163830"/>
                <a:gd name="connsiteY3" fmla="*/ 60851 h 131056"/>
                <a:gd name="connsiteX0" fmla="*/ 0 w 163830"/>
                <a:gd name="connsiteY0" fmla="*/ 66566 h 131056"/>
                <a:gd name="connsiteX1" fmla="*/ 43815 w 163830"/>
                <a:gd name="connsiteY1" fmla="*/ 1796 h 131056"/>
                <a:gd name="connsiteX2" fmla="*/ 97155 w 163830"/>
                <a:gd name="connsiteY2" fmla="*/ 129431 h 131056"/>
                <a:gd name="connsiteX3" fmla="*/ 163830 w 163830"/>
                <a:gd name="connsiteY3" fmla="*/ 60851 h 131056"/>
                <a:gd name="connsiteX0" fmla="*/ 0 w 163830"/>
                <a:gd name="connsiteY0" fmla="*/ 64776 h 129266"/>
                <a:gd name="connsiteX1" fmla="*/ 43815 w 163830"/>
                <a:gd name="connsiteY1" fmla="*/ 6 h 129266"/>
                <a:gd name="connsiteX2" fmla="*/ 97155 w 163830"/>
                <a:gd name="connsiteY2" fmla="*/ 127641 h 129266"/>
                <a:gd name="connsiteX3" fmla="*/ 163830 w 163830"/>
                <a:gd name="connsiteY3" fmla="*/ 59061 h 129266"/>
                <a:gd name="connsiteX0" fmla="*/ 0 w 163830"/>
                <a:gd name="connsiteY0" fmla="*/ 62871 h 127277"/>
                <a:gd name="connsiteX1" fmla="*/ 53340 w 163830"/>
                <a:gd name="connsiteY1" fmla="*/ 6 h 127277"/>
                <a:gd name="connsiteX2" fmla="*/ 97155 w 163830"/>
                <a:gd name="connsiteY2" fmla="*/ 125736 h 127277"/>
                <a:gd name="connsiteX3" fmla="*/ 163830 w 163830"/>
                <a:gd name="connsiteY3" fmla="*/ 57156 h 127277"/>
                <a:gd name="connsiteX0" fmla="*/ 0 w 146685"/>
                <a:gd name="connsiteY0" fmla="*/ 62871 h 127277"/>
                <a:gd name="connsiteX1" fmla="*/ 53340 w 146685"/>
                <a:gd name="connsiteY1" fmla="*/ 6 h 127277"/>
                <a:gd name="connsiteX2" fmla="*/ 97155 w 146685"/>
                <a:gd name="connsiteY2" fmla="*/ 125736 h 127277"/>
                <a:gd name="connsiteX3" fmla="*/ 146685 w 146685"/>
                <a:gd name="connsiteY3" fmla="*/ 57156 h 127277"/>
                <a:gd name="connsiteX0" fmla="*/ 0 w 146685"/>
                <a:gd name="connsiteY0" fmla="*/ 62871 h 127410"/>
                <a:gd name="connsiteX1" fmla="*/ 53340 w 146685"/>
                <a:gd name="connsiteY1" fmla="*/ 6 h 127410"/>
                <a:gd name="connsiteX2" fmla="*/ 97155 w 146685"/>
                <a:gd name="connsiteY2" fmla="*/ 125736 h 127410"/>
                <a:gd name="connsiteX3" fmla="*/ 146685 w 146685"/>
                <a:gd name="connsiteY3" fmla="*/ 57156 h 127410"/>
                <a:gd name="connsiteX0" fmla="*/ 0 w 146685"/>
                <a:gd name="connsiteY0" fmla="*/ 62871 h 125736"/>
                <a:gd name="connsiteX1" fmla="*/ 53340 w 146685"/>
                <a:gd name="connsiteY1" fmla="*/ 6 h 125736"/>
                <a:gd name="connsiteX2" fmla="*/ 97155 w 146685"/>
                <a:gd name="connsiteY2" fmla="*/ 125736 h 125736"/>
                <a:gd name="connsiteX3" fmla="*/ 146685 w 146685"/>
                <a:gd name="connsiteY3" fmla="*/ 57156 h 125736"/>
                <a:gd name="connsiteX0" fmla="*/ 0 w 146685"/>
                <a:gd name="connsiteY0" fmla="*/ 62871 h 125736"/>
                <a:gd name="connsiteX1" fmla="*/ 53340 w 146685"/>
                <a:gd name="connsiteY1" fmla="*/ 6 h 125736"/>
                <a:gd name="connsiteX2" fmla="*/ 97155 w 146685"/>
                <a:gd name="connsiteY2" fmla="*/ 125736 h 125736"/>
                <a:gd name="connsiteX3" fmla="*/ 146685 w 146685"/>
                <a:gd name="connsiteY3" fmla="*/ 57156 h 125736"/>
                <a:gd name="connsiteX0" fmla="*/ 0 w 146685"/>
                <a:gd name="connsiteY0" fmla="*/ 62871 h 125736"/>
                <a:gd name="connsiteX1" fmla="*/ 53340 w 146685"/>
                <a:gd name="connsiteY1" fmla="*/ 6 h 125736"/>
                <a:gd name="connsiteX2" fmla="*/ 97155 w 146685"/>
                <a:gd name="connsiteY2" fmla="*/ 125736 h 125736"/>
                <a:gd name="connsiteX3" fmla="*/ 146685 w 146685"/>
                <a:gd name="connsiteY3" fmla="*/ 57156 h 125736"/>
                <a:gd name="connsiteX0" fmla="*/ 0 w 140970"/>
                <a:gd name="connsiteY0" fmla="*/ 73566 h 126906"/>
                <a:gd name="connsiteX1" fmla="*/ 47625 w 140970"/>
                <a:gd name="connsiteY1" fmla="*/ 1176 h 126906"/>
                <a:gd name="connsiteX2" fmla="*/ 91440 w 140970"/>
                <a:gd name="connsiteY2" fmla="*/ 126906 h 126906"/>
                <a:gd name="connsiteX3" fmla="*/ 140970 w 140970"/>
                <a:gd name="connsiteY3" fmla="*/ 58326 h 126906"/>
                <a:gd name="connsiteX0" fmla="*/ 0 w 139065"/>
                <a:gd name="connsiteY0" fmla="*/ 73566 h 128026"/>
                <a:gd name="connsiteX1" fmla="*/ 47625 w 139065"/>
                <a:gd name="connsiteY1" fmla="*/ 1176 h 128026"/>
                <a:gd name="connsiteX2" fmla="*/ 91440 w 139065"/>
                <a:gd name="connsiteY2" fmla="*/ 126906 h 128026"/>
                <a:gd name="connsiteX3" fmla="*/ 139065 w 139065"/>
                <a:gd name="connsiteY3" fmla="*/ 50706 h 128026"/>
                <a:gd name="connsiteX0" fmla="*/ 0 w 139065"/>
                <a:gd name="connsiteY0" fmla="*/ 73566 h 127707"/>
                <a:gd name="connsiteX1" fmla="*/ 47625 w 139065"/>
                <a:gd name="connsiteY1" fmla="*/ 1176 h 127707"/>
                <a:gd name="connsiteX2" fmla="*/ 91440 w 139065"/>
                <a:gd name="connsiteY2" fmla="*/ 126906 h 127707"/>
                <a:gd name="connsiteX3" fmla="*/ 139065 w 139065"/>
                <a:gd name="connsiteY3" fmla="*/ 50706 h 12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65" h="127707">
                  <a:moveTo>
                    <a:pt x="0" y="73566"/>
                  </a:moveTo>
                  <a:cubicBezTo>
                    <a:pt x="19209" y="35466"/>
                    <a:pt x="32385" y="-7714"/>
                    <a:pt x="47625" y="1176"/>
                  </a:cubicBezTo>
                  <a:cubicBezTo>
                    <a:pt x="62865" y="10066"/>
                    <a:pt x="76200" y="118651"/>
                    <a:pt x="91440" y="126906"/>
                  </a:cubicBezTo>
                  <a:cubicBezTo>
                    <a:pt x="106680" y="135161"/>
                    <a:pt x="127317" y="77534"/>
                    <a:pt x="139065" y="50706"/>
                  </a:cubicBezTo>
                </a:path>
              </a:pathLst>
            </a:cu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sp>
        <p:nvSpPr>
          <p:cNvPr id="377" name="ZoneTexte 376"/>
          <p:cNvSpPr txBox="1"/>
          <p:nvPr/>
        </p:nvSpPr>
        <p:spPr>
          <a:xfrm flipH="1">
            <a:off x="1784090" y="1905644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 smtClean="0"/>
              <a:t>Gen </a:t>
            </a:r>
            <a:r>
              <a:rPr lang="en-GB" dirty="0"/>
              <a:t>1</a:t>
            </a:r>
          </a:p>
        </p:txBody>
      </p:sp>
      <p:sp>
        <p:nvSpPr>
          <p:cNvPr id="378" name="ZoneTexte 377"/>
          <p:cNvSpPr txBox="1"/>
          <p:nvPr/>
        </p:nvSpPr>
        <p:spPr>
          <a:xfrm flipH="1">
            <a:off x="1785290" y="433869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 smtClean="0"/>
              <a:t>Gen </a:t>
            </a:r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553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roupe 404"/>
          <p:cNvGrpSpPr/>
          <p:nvPr/>
        </p:nvGrpSpPr>
        <p:grpSpPr>
          <a:xfrm>
            <a:off x="3092375" y="2267701"/>
            <a:ext cx="4149571" cy="1346893"/>
            <a:chOff x="2532262" y="1789726"/>
            <a:chExt cx="4788945" cy="1554425"/>
          </a:xfrm>
        </p:grpSpPr>
        <p:pic>
          <p:nvPicPr>
            <p:cNvPr id="406" name="Image 405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7894" r="52455" b="14972"/>
            <a:stretch/>
          </p:blipFill>
          <p:spPr>
            <a:xfrm>
              <a:off x="2532262" y="1802228"/>
              <a:ext cx="666089" cy="1277024"/>
            </a:xfrm>
            <a:prstGeom prst="rect">
              <a:avLst/>
            </a:prstGeom>
          </p:spPr>
        </p:pic>
        <p:pic>
          <p:nvPicPr>
            <p:cNvPr id="407" name="Image 406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9507" t="18926" b="32324"/>
            <a:stretch/>
          </p:blipFill>
          <p:spPr>
            <a:xfrm>
              <a:off x="3045657" y="1789726"/>
              <a:ext cx="3843543" cy="1139037"/>
            </a:xfrm>
            <a:prstGeom prst="rect">
              <a:avLst/>
            </a:prstGeom>
          </p:spPr>
        </p:pic>
        <p:pic>
          <p:nvPicPr>
            <p:cNvPr id="408" name="Image 407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0935" t="11559" r="32142" b="28644"/>
            <a:stretch/>
          </p:blipFill>
          <p:spPr>
            <a:xfrm>
              <a:off x="6605432" y="2281335"/>
              <a:ext cx="715775" cy="1062816"/>
            </a:xfrm>
            <a:prstGeom prst="rect">
              <a:avLst/>
            </a:prstGeom>
          </p:spPr>
        </p:pic>
      </p:grpSp>
      <p:grpSp>
        <p:nvGrpSpPr>
          <p:cNvPr id="409" name="Groupe 408"/>
          <p:cNvGrpSpPr/>
          <p:nvPr/>
        </p:nvGrpSpPr>
        <p:grpSpPr>
          <a:xfrm>
            <a:off x="3092375" y="4774844"/>
            <a:ext cx="4149571" cy="1346893"/>
            <a:chOff x="2532262" y="1789726"/>
            <a:chExt cx="4788945" cy="1554425"/>
          </a:xfrm>
        </p:grpSpPr>
        <p:pic>
          <p:nvPicPr>
            <p:cNvPr id="410" name="Image 409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7894" r="52455" b="14972"/>
            <a:stretch/>
          </p:blipFill>
          <p:spPr>
            <a:xfrm>
              <a:off x="2532262" y="1802228"/>
              <a:ext cx="666089" cy="1277024"/>
            </a:xfrm>
            <a:prstGeom prst="rect">
              <a:avLst/>
            </a:prstGeom>
          </p:spPr>
        </p:pic>
        <p:pic>
          <p:nvPicPr>
            <p:cNvPr id="411" name="Image 410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9507" t="18926" b="32324"/>
            <a:stretch/>
          </p:blipFill>
          <p:spPr>
            <a:xfrm>
              <a:off x="3045657" y="1789726"/>
              <a:ext cx="3843543" cy="1139037"/>
            </a:xfrm>
            <a:prstGeom prst="rect">
              <a:avLst/>
            </a:prstGeom>
          </p:spPr>
        </p:pic>
        <p:pic>
          <p:nvPicPr>
            <p:cNvPr id="412" name="Image 411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0935" t="11559" r="32142" b="28644"/>
            <a:stretch/>
          </p:blipFill>
          <p:spPr>
            <a:xfrm>
              <a:off x="6605432" y="2281335"/>
              <a:ext cx="715775" cy="1062816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 flipH="1">
            <a:off x="3011544" y="1777062"/>
            <a:ext cx="4282300" cy="2327553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7" name="Rectangle 396"/>
          <p:cNvSpPr/>
          <p:nvPr/>
        </p:nvSpPr>
        <p:spPr>
          <a:xfrm flipH="1">
            <a:off x="3011544" y="4204253"/>
            <a:ext cx="4297692" cy="2358472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2" name="Image 371"/>
          <p:cNvPicPr>
            <a:picLocks noChangeAspect="1"/>
          </p:cNvPicPr>
          <p:nvPr/>
        </p:nvPicPr>
        <p:blipFill rotWithShape="1">
          <a:blip r:embed="rId5"/>
          <a:srcRect l="39802" t="19915" r="24929" b="14619"/>
          <a:stretch/>
        </p:blipFill>
        <p:spPr>
          <a:xfrm>
            <a:off x="7557635" y="4106696"/>
            <a:ext cx="631488" cy="783655"/>
          </a:xfrm>
          <a:prstGeom prst="rect">
            <a:avLst/>
          </a:prstGeom>
        </p:spPr>
      </p:pic>
      <p:pic>
        <p:nvPicPr>
          <p:cNvPr id="373" name="Image 372"/>
          <p:cNvPicPr>
            <a:picLocks noChangeAspect="1"/>
          </p:cNvPicPr>
          <p:nvPr/>
        </p:nvPicPr>
        <p:blipFill rotWithShape="1">
          <a:blip r:embed="rId6"/>
          <a:srcRect l="34891" t="9636" r="30359" b="22567"/>
          <a:stretch/>
        </p:blipFill>
        <p:spPr>
          <a:xfrm>
            <a:off x="7557166" y="4952559"/>
            <a:ext cx="647256" cy="844248"/>
          </a:xfrm>
          <a:prstGeom prst="rect">
            <a:avLst/>
          </a:prstGeom>
        </p:spPr>
      </p:pic>
      <p:sp>
        <p:nvSpPr>
          <p:cNvPr id="273" name="Rectangle 272"/>
          <p:cNvSpPr/>
          <p:nvPr/>
        </p:nvSpPr>
        <p:spPr>
          <a:xfrm flipH="1">
            <a:off x="7552457" y="4954860"/>
            <a:ext cx="671869" cy="930950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/>
          <p:cNvSpPr/>
          <p:nvPr/>
        </p:nvSpPr>
        <p:spPr>
          <a:xfrm flipH="1">
            <a:off x="7552457" y="3958380"/>
            <a:ext cx="671869" cy="935719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ZoneTexte 286"/>
          <p:cNvSpPr txBox="1"/>
          <p:nvPr/>
        </p:nvSpPr>
        <p:spPr>
          <a:xfrm flipH="1">
            <a:off x="7499918" y="389156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370" name="ZoneTexte 369"/>
          <p:cNvSpPr txBox="1"/>
          <p:nvPr/>
        </p:nvSpPr>
        <p:spPr>
          <a:xfrm flipH="1">
            <a:off x="7835630" y="3719996"/>
            <a:ext cx="396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top</a:t>
            </a:r>
            <a:endParaRPr lang="en-GB" sz="1200" dirty="0"/>
          </a:p>
        </p:txBody>
      </p:sp>
      <p:sp>
        <p:nvSpPr>
          <p:cNvPr id="371" name="ZoneTexte 370"/>
          <p:cNvSpPr txBox="1"/>
          <p:nvPr/>
        </p:nvSpPr>
        <p:spPr>
          <a:xfrm flipH="1">
            <a:off x="7897278" y="583871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bot</a:t>
            </a:r>
            <a:endParaRPr lang="en-GB" sz="12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5"/>
          <a:srcRect l="39802" t="19915" r="24929" b="14619"/>
          <a:stretch/>
        </p:blipFill>
        <p:spPr>
          <a:xfrm>
            <a:off x="7543346" y="1665241"/>
            <a:ext cx="631488" cy="78365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6"/>
          <a:srcRect l="34891" t="9636" r="30359" b="22567"/>
          <a:stretch/>
        </p:blipFill>
        <p:spPr>
          <a:xfrm>
            <a:off x="7542877" y="2511104"/>
            <a:ext cx="647256" cy="84424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9" r="15917"/>
          <a:stretch/>
        </p:blipFill>
        <p:spPr>
          <a:xfrm flipH="1">
            <a:off x="8665558" y="2020705"/>
            <a:ext cx="2690225" cy="333889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WEST ICRH Antenna Electrical Circuit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06" y="701097"/>
            <a:ext cx="2961182" cy="40597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WEST ICRH </a:t>
            </a:r>
            <a:r>
              <a:rPr lang="fr-FR" dirty="0" err="1" smtClean="0"/>
              <a:t>antenna</a:t>
            </a:r>
            <a:r>
              <a:rPr lang="fr-FR" dirty="0" smtClean="0"/>
              <a:t> circuit</a:t>
            </a:r>
            <a:endParaRPr lang="fr-FR" dirty="0"/>
          </a:p>
        </p:txBody>
      </p:sp>
      <p:sp>
        <p:nvSpPr>
          <p:cNvPr id="399" name="Rectangle 398"/>
          <p:cNvSpPr/>
          <p:nvPr/>
        </p:nvSpPr>
        <p:spPr>
          <a:xfrm flipH="1">
            <a:off x="7524208" y="2496193"/>
            <a:ext cx="671869" cy="930950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8" name="Rectangle 397"/>
          <p:cNvSpPr/>
          <p:nvPr/>
        </p:nvSpPr>
        <p:spPr>
          <a:xfrm flipH="1">
            <a:off x="7524208" y="1499713"/>
            <a:ext cx="671869" cy="935719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1" name="Straight Connector 195"/>
          <p:cNvCxnSpPr/>
          <p:nvPr/>
        </p:nvCxnSpPr>
        <p:spPr bwMode="auto">
          <a:xfrm>
            <a:off x="7106615" y="2152093"/>
            <a:ext cx="544273" cy="9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195"/>
          <p:cNvCxnSpPr/>
          <p:nvPr/>
        </p:nvCxnSpPr>
        <p:spPr bwMode="auto">
          <a:xfrm>
            <a:off x="7106615" y="2730605"/>
            <a:ext cx="735703" cy="1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195"/>
          <p:cNvCxnSpPr/>
          <p:nvPr/>
        </p:nvCxnSpPr>
        <p:spPr bwMode="auto">
          <a:xfrm>
            <a:off x="5493780" y="2422810"/>
            <a:ext cx="437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195"/>
          <p:cNvCxnSpPr/>
          <p:nvPr/>
        </p:nvCxnSpPr>
        <p:spPr bwMode="auto">
          <a:xfrm>
            <a:off x="4629684" y="2422810"/>
            <a:ext cx="437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oup 125"/>
          <p:cNvGrpSpPr>
            <a:grpSpLocks/>
          </p:cNvGrpSpPr>
          <p:nvPr/>
        </p:nvGrpSpPr>
        <p:grpSpPr bwMode="auto">
          <a:xfrm flipH="1">
            <a:off x="7615308" y="2001213"/>
            <a:ext cx="533400" cy="304800"/>
            <a:chOff x="3962400" y="1219994"/>
            <a:chExt cx="533400" cy="304800"/>
          </a:xfrm>
        </p:grpSpPr>
        <p:cxnSp>
          <p:nvCxnSpPr>
            <p:cNvPr id="277" name="Straight Connector 116"/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117"/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118"/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119"/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125"/>
          <p:cNvGrpSpPr>
            <a:grpSpLocks/>
          </p:cNvGrpSpPr>
          <p:nvPr/>
        </p:nvGrpSpPr>
        <p:grpSpPr bwMode="auto">
          <a:xfrm flipH="1">
            <a:off x="7615308" y="2580950"/>
            <a:ext cx="533400" cy="304800"/>
            <a:chOff x="3962400" y="1219994"/>
            <a:chExt cx="533400" cy="304800"/>
          </a:xfrm>
        </p:grpSpPr>
        <p:cxnSp>
          <p:nvCxnSpPr>
            <p:cNvPr id="289" name="Straight Connector 116"/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117"/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118"/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119"/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Straight Connector 195"/>
          <p:cNvCxnSpPr/>
          <p:nvPr/>
        </p:nvCxnSpPr>
        <p:spPr bwMode="auto">
          <a:xfrm flipV="1">
            <a:off x="8115989" y="2151232"/>
            <a:ext cx="534177" cy="1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195"/>
          <p:cNvCxnSpPr/>
          <p:nvPr/>
        </p:nvCxnSpPr>
        <p:spPr bwMode="auto">
          <a:xfrm>
            <a:off x="8066684" y="2730605"/>
            <a:ext cx="583483" cy="1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195"/>
          <p:cNvCxnSpPr/>
          <p:nvPr/>
        </p:nvCxnSpPr>
        <p:spPr bwMode="auto">
          <a:xfrm flipH="1" flipV="1">
            <a:off x="7120008" y="2149646"/>
            <a:ext cx="0" cy="583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195"/>
          <p:cNvCxnSpPr/>
          <p:nvPr/>
        </p:nvCxnSpPr>
        <p:spPr bwMode="auto">
          <a:xfrm>
            <a:off x="6682048" y="2431499"/>
            <a:ext cx="437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ZoneTexte 304"/>
          <p:cNvSpPr txBox="1"/>
          <p:nvPr/>
        </p:nvSpPr>
        <p:spPr>
          <a:xfrm flipH="1">
            <a:off x="7479861" y="554238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</a:p>
        </p:txBody>
      </p:sp>
      <p:sp>
        <p:nvSpPr>
          <p:cNvPr id="308" name="Rectangle 60"/>
          <p:cNvSpPr/>
          <p:nvPr/>
        </p:nvSpPr>
        <p:spPr>
          <a:xfrm flipH="1">
            <a:off x="5877567" y="2312321"/>
            <a:ext cx="753362" cy="216024"/>
          </a:xfrm>
          <a:custGeom>
            <a:avLst/>
            <a:gdLst>
              <a:gd name="connsiteX0" fmla="*/ 0 w 699190"/>
              <a:gd name="connsiteY0" fmla="*/ 0 h 216024"/>
              <a:gd name="connsiteX1" fmla="*/ 699190 w 699190"/>
              <a:gd name="connsiteY1" fmla="*/ 0 h 216024"/>
              <a:gd name="connsiteX2" fmla="*/ 699190 w 699190"/>
              <a:gd name="connsiteY2" fmla="*/ 216024 h 216024"/>
              <a:gd name="connsiteX3" fmla="*/ 0 w 699190"/>
              <a:gd name="connsiteY3" fmla="*/ 216024 h 216024"/>
              <a:gd name="connsiteX4" fmla="*/ 0 w 699190"/>
              <a:gd name="connsiteY4" fmla="*/ 0 h 216024"/>
              <a:gd name="connsiteX0" fmla="*/ 0 w 699939"/>
              <a:gd name="connsiteY0" fmla="*/ 0 h 216024"/>
              <a:gd name="connsiteX1" fmla="*/ 699190 w 699939"/>
              <a:gd name="connsiteY1" fmla="*/ 0 h 216024"/>
              <a:gd name="connsiteX2" fmla="*/ 699939 w 699939"/>
              <a:gd name="connsiteY2" fmla="*/ 109721 h 216024"/>
              <a:gd name="connsiteX3" fmla="*/ 699190 w 699939"/>
              <a:gd name="connsiteY3" fmla="*/ 216024 h 216024"/>
              <a:gd name="connsiteX4" fmla="*/ 0 w 699939"/>
              <a:gd name="connsiteY4" fmla="*/ 216024 h 216024"/>
              <a:gd name="connsiteX5" fmla="*/ 0 w 699939"/>
              <a:gd name="connsiteY5" fmla="*/ 0 h 216024"/>
              <a:gd name="connsiteX0" fmla="*/ 0 w 753279"/>
              <a:gd name="connsiteY0" fmla="*/ 0 h 216024"/>
              <a:gd name="connsiteX1" fmla="*/ 699190 w 753279"/>
              <a:gd name="connsiteY1" fmla="*/ 0 h 216024"/>
              <a:gd name="connsiteX2" fmla="*/ 753279 w 753279"/>
              <a:gd name="connsiteY2" fmla="*/ 113531 h 216024"/>
              <a:gd name="connsiteX3" fmla="*/ 699190 w 753279"/>
              <a:gd name="connsiteY3" fmla="*/ 216024 h 216024"/>
              <a:gd name="connsiteX4" fmla="*/ 0 w 753279"/>
              <a:gd name="connsiteY4" fmla="*/ 216024 h 216024"/>
              <a:gd name="connsiteX5" fmla="*/ 0 w 753279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56"/>
              <a:gd name="connsiteY0" fmla="*/ 0 h 216024"/>
              <a:gd name="connsiteX1" fmla="*/ 699190 w 753356"/>
              <a:gd name="connsiteY1" fmla="*/ 0 h 216024"/>
              <a:gd name="connsiteX2" fmla="*/ 753279 w 753356"/>
              <a:gd name="connsiteY2" fmla="*/ 113531 h 216024"/>
              <a:gd name="connsiteX3" fmla="*/ 699190 w 753356"/>
              <a:gd name="connsiteY3" fmla="*/ 216024 h 216024"/>
              <a:gd name="connsiteX4" fmla="*/ 0 w 753356"/>
              <a:gd name="connsiteY4" fmla="*/ 216024 h 216024"/>
              <a:gd name="connsiteX5" fmla="*/ 0 w 753356"/>
              <a:gd name="connsiteY5" fmla="*/ 0 h 216024"/>
              <a:gd name="connsiteX0" fmla="*/ 0 w 753362"/>
              <a:gd name="connsiteY0" fmla="*/ 0 h 216024"/>
              <a:gd name="connsiteX1" fmla="*/ 699190 w 753362"/>
              <a:gd name="connsiteY1" fmla="*/ 0 h 216024"/>
              <a:gd name="connsiteX2" fmla="*/ 753279 w 753362"/>
              <a:gd name="connsiteY2" fmla="*/ 113531 h 216024"/>
              <a:gd name="connsiteX3" fmla="*/ 699190 w 753362"/>
              <a:gd name="connsiteY3" fmla="*/ 216024 h 216024"/>
              <a:gd name="connsiteX4" fmla="*/ 0 w 753362"/>
              <a:gd name="connsiteY4" fmla="*/ 216024 h 216024"/>
              <a:gd name="connsiteX5" fmla="*/ 0 w 753362"/>
              <a:gd name="connsiteY5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362" h="216024">
                <a:moveTo>
                  <a:pt x="0" y="0"/>
                </a:moveTo>
                <a:lnTo>
                  <a:pt x="699190" y="0"/>
                </a:lnTo>
                <a:cubicBezTo>
                  <a:pt x="731825" y="28954"/>
                  <a:pt x="754934" y="23617"/>
                  <a:pt x="753279" y="113531"/>
                </a:cubicBezTo>
                <a:cubicBezTo>
                  <a:pt x="754934" y="188970"/>
                  <a:pt x="729920" y="195830"/>
                  <a:pt x="699190" y="216024"/>
                </a:cubicBez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9" name="Ellipse 308"/>
          <p:cNvSpPr/>
          <p:nvPr/>
        </p:nvSpPr>
        <p:spPr>
          <a:xfrm flipH="1">
            <a:off x="6579812" y="2312321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0" name="Rectangle 60"/>
          <p:cNvSpPr/>
          <p:nvPr/>
        </p:nvSpPr>
        <p:spPr>
          <a:xfrm flipH="1">
            <a:off x="4923628" y="2303632"/>
            <a:ext cx="753362" cy="216024"/>
          </a:xfrm>
          <a:custGeom>
            <a:avLst/>
            <a:gdLst>
              <a:gd name="connsiteX0" fmla="*/ 0 w 699190"/>
              <a:gd name="connsiteY0" fmla="*/ 0 h 216024"/>
              <a:gd name="connsiteX1" fmla="*/ 699190 w 699190"/>
              <a:gd name="connsiteY1" fmla="*/ 0 h 216024"/>
              <a:gd name="connsiteX2" fmla="*/ 699190 w 699190"/>
              <a:gd name="connsiteY2" fmla="*/ 216024 h 216024"/>
              <a:gd name="connsiteX3" fmla="*/ 0 w 699190"/>
              <a:gd name="connsiteY3" fmla="*/ 216024 h 216024"/>
              <a:gd name="connsiteX4" fmla="*/ 0 w 699190"/>
              <a:gd name="connsiteY4" fmla="*/ 0 h 216024"/>
              <a:gd name="connsiteX0" fmla="*/ 0 w 699939"/>
              <a:gd name="connsiteY0" fmla="*/ 0 h 216024"/>
              <a:gd name="connsiteX1" fmla="*/ 699190 w 699939"/>
              <a:gd name="connsiteY1" fmla="*/ 0 h 216024"/>
              <a:gd name="connsiteX2" fmla="*/ 699939 w 699939"/>
              <a:gd name="connsiteY2" fmla="*/ 109721 h 216024"/>
              <a:gd name="connsiteX3" fmla="*/ 699190 w 699939"/>
              <a:gd name="connsiteY3" fmla="*/ 216024 h 216024"/>
              <a:gd name="connsiteX4" fmla="*/ 0 w 699939"/>
              <a:gd name="connsiteY4" fmla="*/ 216024 h 216024"/>
              <a:gd name="connsiteX5" fmla="*/ 0 w 699939"/>
              <a:gd name="connsiteY5" fmla="*/ 0 h 216024"/>
              <a:gd name="connsiteX0" fmla="*/ 0 w 753279"/>
              <a:gd name="connsiteY0" fmla="*/ 0 h 216024"/>
              <a:gd name="connsiteX1" fmla="*/ 699190 w 753279"/>
              <a:gd name="connsiteY1" fmla="*/ 0 h 216024"/>
              <a:gd name="connsiteX2" fmla="*/ 753279 w 753279"/>
              <a:gd name="connsiteY2" fmla="*/ 113531 h 216024"/>
              <a:gd name="connsiteX3" fmla="*/ 699190 w 753279"/>
              <a:gd name="connsiteY3" fmla="*/ 216024 h 216024"/>
              <a:gd name="connsiteX4" fmla="*/ 0 w 753279"/>
              <a:gd name="connsiteY4" fmla="*/ 216024 h 216024"/>
              <a:gd name="connsiteX5" fmla="*/ 0 w 753279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56"/>
              <a:gd name="connsiteY0" fmla="*/ 0 h 216024"/>
              <a:gd name="connsiteX1" fmla="*/ 699190 w 753356"/>
              <a:gd name="connsiteY1" fmla="*/ 0 h 216024"/>
              <a:gd name="connsiteX2" fmla="*/ 753279 w 753356"/>
              <a:gd name="connsiteY2" fmla="*/ 113531 h 216024"/>
              <a:gd name="connsiteX3" fmla="*/ 699190 w 753356"/>
              <a:gd name="connsiteY3" fmla="*/ 216024 h 216024"/>
              <a:gd name="connsiteX4" fmla="*/ 0 w 753356"/>
              <a:gd name="connsiteY4" fmla="*/ 216024 h 216024"/>
              <a:gd name="connsiteX5" fmla="*/ 0 w 753356"/>
              <a:gd name="connsiteY5" fmla="*/ 0 h 216024"/>
              <a:gd name="connsiteX0" fmla="*/ 0 w 753362"/>
              <a:gd name="connsiteY0" fmla="*/ 0 h 216024"/>
              <a:gd name="connsiteX1" fmla="*/ 699190 w 753362"/>
              <a:gd name="connsiteY1" fmla="*/ 0 h 216024"/>
              <a:gd name="connsiteX2" fmla="*/ 753279 w 753362"/>
              <a:gd name="connsiteY2" fmla="*/ 113531 h 216024"/>
              <a:gd name="connsiteX3" fmla="*/ 699190 w 753362"/>
              <a:gd name="connsiteY3" fmla="*/ 216024 h 216024"/>
              <a:gd name="connsiteX4" fmla="*/ 0 w 753362"/>
              <a:gd name="connsiteY4" fmla="*/ 216024 h 216024"/>
              <a:gd name="connsiteX5" fmla="*/ 0 w 753362"/>
              <a:gd name="connsiteY5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362" h="216024">
                <a:moveTo>
                  <a:pt x="0" y="0"/>
                </a:moveTo>
                <a:lnTo>
                  <a:pt x="699190" y="0"/>
                </a:lnTo>
                <a:cubicBezTo>
                  <a:pt x="731825" y="28954"/>
                  <a:pt x="754934" y="23617"/>
                  <a:pt x="753279" y="113531"/>
                </a:cubicBezTo>
                <a:cubicBezTo>
                  <a:pt x="754934" y="188970"/>
                  <a:pt x="729920" y="195830"/>
                  <a:pt x="699190" y="216024"/>
                </a:cubicBez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1" name="Ellipse 310"/>
          <p:cNvSpPr/>
          <p:nvPr/>
        </p:nvSpPr>
        <p:spPr>
          <a:xfrm flipH="1">
            <a:off x="5625873" y="2303632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12" name="Straight Connector 195"/>
          <p:cNvCxnSpPr>
            <a:endCxn id="317" idx="2"/>
          </p:cNvCxnSpPr>
          <p:nvPr/>
        </p:nvCxnSpPr>
        <p:spPr bwMode="auto">
          <a:xfrm flipV="1">
            <a:off x="3261532" y="2427758"/>
            <a:ext cx="1119956" cy="13741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60"/>
          <p:cNvSpPr/>
          <p:nvPr/>
        </p:nvSpPr>
        <p:spPr>
          <a:xfrm flipH="1">
            <a:off x="4381486" y="2312321"/>
            <a:ext cx="182102" cy="216024"/>
          </a:xfrm>
          <a:custGeom>
            <a:avLst/>
            <a:gdLst>
              <a:gd name="connsiteX0" fmla="*/ 0 w 699190"/>
              <a:gd name="connsiteY0" fmla="*/ 0 h 216024"/>
              <a:gd name="connsiteX1" fmla="*/ 699190 w 699190"/>
              <a:gd name="connsiteY1" fmla="*/ 0 h 216024"/>
              <a:gd name="connsiteX2" fmla="*/ 699190 w 699190"/>
              <a:gd name="connsiteY2" fmla="*/ 216024 h 216024"/>
              <a:gd name="connsiteX3" fmla="*/ 0 w 699190"/>
              <a:gd name="connsiteY3" fmla="*/ 216024 h 216024"/>
              <a:gd name="connsiteX4" fmla="*/ 0 w 699190"/>
              <a:gd name="connsiteY4" fmla="*/ 0 h 216024"/>
              <a:gd name="connsiteX0" fmla="*/ 0 w 699939"/>
              <a:gd name="connsiteY0" fmla="*/ 0 h 216024"/>
              <a:gd name="connsiteX1" fmla="*/ 699190 w 699939"/>
              <a:gd name="connsiteY1" fmla="*/ 0 h 216024"/>
              <a:gd name="connsiteX2" fmla="*/ 699939 w 699939"/>
              <a:gd name="connsiteY2" fmla="*/ 109721 h 216024"/>
              <a:gd name="connsiteX3" fmla="*/ 699190 w 699939"/>
              <a:gd name="connsiteY3" fmla="*/ 216024 h 216024"/>
              <a:gd name="connsiteX4" fmla="*/ 0 w 699939"/>
              <a:gd name="connsiteY4" fmla="*/ 216024 h 216024"/>
              <a:gd name="connsiteX5" fmla="*/ 0 w 699939"/>
              <a:gd name="connsiteY5" fmla="*/ 0 h 216024"/>
              <a:gd name="connsiteX0" fmla="*/ 0 w 753279"/>
              <a:gd name="connsiteY0" fmla="*/ 0 h 216024"/>
              <a:gd name="connsiteX1" fmla="*/ 699190 w 753279"/>
              <a:gd name="connsiteY1" fmla="*/ 0 h 216024"/>
              <a:gd name="connsiteX2" fmla="*/ 753279 w 753279"/>
              <a:gd name="connsiteY2" fmla="*/ 113531 h 216024"/>
              <a:gd name="connsiteX3" fmla="*/ 699190 w 753279"/>
              <a:gd name="connsiteY3" fmla="*/ 216024 h 216024"/>
              <a:gd name="connsiteX4" fmla="*/ 0 w 753279"/>
              <a:gd name="connsiteY4" fmla="*/ 216024 h 216024"/>
              <a:gd name="connsiteX5" fmla="*/ 0 w 753279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56"/>
              <a:gd name="connsiteY0" fmla="*/ 0 h 216024"/>
              <a:gd name="connsiteX1" fmla="*/ 699190 w 753356"/>
              <a:gd name="connsiteY1" fmla="*/ 0 h 216024"/>
              <a:gd name="connsiteX2" fmla="*/ 753279 w 753356"/>
              <a:gd name="connsiteY2" fmla="*/ 113531 h 216024"/>
              <a:gd name="connsiteX3" fmla="*/ 699190 w 753356"/>
              <a:gd name="connsiteY3" fmla="*/ 216024 h 216024"/>
              <a:gd name="connsiteX4" fmla="*/ 0 w 753356"/>
              <a:gd name="connsiteY4" fmla="*/ 216024 h 216024"/>
              <a:gd name="connsiteX5" fmla="*/ 0 w 753356"/>
              <a:gd name="connsiteY5" fmla="*/ 0 h 216024"/>
              <a:gd name="connsiteX0" fmla="*/ 0 w 753362"/>
              <a:gd name="connsiteY0" fmla="*/ 0 h 216024"/>
              <a:gd name="connsiteX1" fmla="*/ 699190 w 753362"/>
              <a:gd name="connsiteY1" fmla="*/ 0 h 216024"/>
              <a:gd name="connsiteX2" fmla="*/ 753279 w 753362"/>
              <a:gd name="connsiteY2" fmla="*/ 113531 h 216024"/>
              <a:gd name="connsiteX3" fmla="*/ 699190 w 753362"/>
              <a:gd name="connsiteY3" fmla="*/ 216024 h 216024"/>
              <a:gd name="connsiteX4" fmla="*/ 0 w 753362"/>
              <a:gd name="connsiteY4" fmla="*/ 216024 h 216024"/>
              <a:gd name="connsiteX5" fmla="*/ 0 w 753362"/>
              <a:gd name="connsiteY5" fmla="*/ 0 h 216024"/>
              <a:gd name="connsiteX0" fmla="*/ 0 w 952594"/>
              <a:gd name="connsiteY0" fmla="*/ 0 h 216024"/>
              <a:gd name="connsiteX1" fmla="*/ 699190 w 952594"/>
              <a:gd name="connsiteY1" fmla="*/ 0 h 216024"/>
              <a:gd name="connsiteX2" fmla="*/ 952583 w 952594"/>
              <a:gd name="connsiteY2" fmla="*/ 115436 h 216024"/>
              <a:gd name="connsiteX3" fmla="*/ 699190 w 952594"/>
              <a:gd name="connsiteY3" fmla="*/ 216024 h 216024"/>
              <a:gd name="connsiteX4" fmla="*/ 0 w 952594"/>
              <a:gd name="connsiteY4" fmla="*/ 216024 h 216024"/>
              <a:gd name="connsiteX5" fmla="*/ 0 w 952594"/>
              <a:gd name="connsiteY5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2594" h="216024">
                <a:moveTo>
                  <a:pt x="0" y="0"/>
                </a:moveTo>
                <a:lnTo>
                  <a:pt x="699190" y="0"/>
                </a:lnTo>
                <a:cubicBezTo>
                  <a:pt x="731825" y="28954"/>
                  <a:pt x="954238" y="25522"/>
                  <a:pt x="952583" y="115436"/>
                </a:cubicBezTo>
                <a:cubicBezTo>
                  <a:pt x="954238" y="190875"/>
                  <a:pt x="729920" y="195830"/>
                  <a:pt x="699190" y="216024"/>
                </a:cubicBez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8" name="Ellipse 317"/>
          <p:cNvSpPr/>
          <p:nvPr/>
        </p:nvSpPr>
        <p:spPr>
          <a:xfrm flipH="1">
            <a:off x="4512471" y="2312321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9" name="ZoneTexte 318"/>
          <p:cNvSpPr txBox="1"/>
          <p:nvPr/>
        </p:nvSpPr>
        <p:spPr>
          <a:xfrm flipH="1">
            <a:off x="4239530" y="1741393"/>
            <a:ext cx="1219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feedthrough</a:t>
            </a:r>
          </a:p>
        </p:txBody>
      </p:sp>
      <p:grpSp>
        <p:nvGrpSpPr>
          <p:cNvPr id="320" name="Group 208"/>
          <p:cNvGrpSpPr>
            <a:grpSpLocks/>
          </p:cNvGrpSpPr>
          <p:nvPr/>
        </p:nvGrpSpPr>
        <p:grpSpPr bwMode="auto">
          <a:xfrm flipH="1">
            <a:off x="6550411" y="2528345"/>
            <a:ext cx="165393" cy="149110"/>
            <a:chOff x="304800" y="1600994"/>
            <a:chExt cx="457200" cy="229394"/>
          </a:xfrm>
        </p:grpSpPr>
        <p:cxnSp>
          <p:nvCxnSpPr>
            <p:cNvPr id="321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Group 208"/>
          <p:cNvGrpSpPr>
            <a:grpSpLocks/>
          </p:cNvGrpSpPr>
          <p:nvPr/>
        </p:nvGrpSpPr>
        <p:grpSpPr bwMode="auto">
          <a:xfrm flipH="1">
            <a:off x="5594294" y="2520747"/>
            <a:ext cx="165393" cy="149110"/>
            <a:chOff x="304800" y="1600994"/>
            <a:chExt cx="457200" cy="229394"/>
          </a:xfrm>
        </p:grpSpPr>
        <p:cxnSp>
          <p:nvCxnSpPr>
            <p:cNvPr id="326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Group 208"/>
          <p:cNvGrpSpPr>
            <a:grpSpLocks/>
          </p:cNvGrpSpPr>
          <p:nvPr/>
        </p:nvGrpSpPr>
        <p:grpSpPr bwMode="auto">
          <a:xfrm flipH="1">
            <a:off x="5849043" y="2531024"/>
            <a:ext cx="165393" cy="149110"/>
            <a:chOff x="304800" y="1600994"/>
            <a:chExt cx="457200" cy="229394"/>
          </a:xfrm>
        </p:grpSpPr>
        <p:cxnSp>
          <p:nvCxnSpPr>
            <p:cNvPr id="331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208"/>
          <p:cNvGrpSpPr>
            <a:grpSpLocks/>
          </p:cNvGrpSpPr>
          <p:nvPr/>
        </p:nvGrpSpPr>
        <p:grpSpPr bwMode="auto">
          <a:xfrm flipH="1">
            <a:off x="4902250" y="2537623"/>
            <a:ext cx="165393" cy="149110"/>
            <a:chOff x="304800" y="1600994"/>
            <a:chExt cx="457200" cy="229394"/>
          </a:xfrm>
        </p:grpSpPr>
        <p:cxnSp>
          <p:nvCxnSpPr>
            <p:cNvPr id="336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208"/>
          <p:cNvGrpSpPr>
            <a:grpSpLocks/>
          </p:cNvGrpSpPr>
          <p:nvPr/>
        </p:nvGrpSpPr>
        <p:grpSpPr bwMode="auto">
          <a:xfrm flipH="1">
            <a:off x="4512470" y="2533754"/>
            <a:ext cx="165393" cy="149110"/>
            <a:chOff x="304800" y="1600994"/>
            <a:chExt cx="457200" cy="229394"/>
          </a:xfrm>
        </p:grpSpPr>
        <p:cxnSp>
          <p:nvCxnSpPr>
            <p:cNvPr id="341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5" name="Group 208"/>
          <p:cNvGrpSpPr>
            <a:grpSpLocks/>
          </p:cNvGrpSpPr>
          <p:nvPr/>
        </p:nvGrpSpPr>
        <p:grpSpPr bwMode="auto">
          <a:xfrm flipH="1">
            <a:off x="4347077" y="2533754"/>
            <a:ext cx="165393" cy="149110"/>
            <a:chOff x="304800" y="1600994"/>
            <a:chExt cx="457200" cy="229394"/>
          </a:xfrm>
        </p:grpSpPr>
        <p:cxnSp>
          <p:nvCxnSpPr>
            <p:cNvPr id="346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0" name="ZoneTexte 349"/>
          <p:cNvSpPr txBox="1"/>
          <p:nvPr/>
        </p:nvSpPr>
        <p:spPr>
          <a:xfrm flipH="1">
            <a:off x="4582300" y="2705340"/>
            <a:ext cx="2150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 quarter lines </a:t>
            </a:r>
            <a:br>
              <a:rPr lang="en-US" sz="1600" dirty="0"/>
            </a:br>
            <a:r>
              <a:rPr lang="en-US" sz="1600" dirty="0"/>
              <a:t>impedance transformer</a:t>
            </a:r>
          </a:p>
        </p:txBody>
      </p:sp>
      <p:sp>
        <p:nvSpPr>
          <p:cNvPr id="351" name="Rectangle 60"/>
          <p:cNvSpPr/>
          <p:nvPr/>
        </p:nvSpPr>
        <p:spPr>
          <a:xfrm flipH="1">
            <a:off x="2516801" y="2319242"/>
            <a:ext cx="1650469" cy="216024"/>
          </a:xfrm>
          <a:custGeom>
            <a:avLst/>
            <a:gdLst>
              <a:gd name="connsiteX0" fmla="*/ 0 w 699190"/>
              <a:gd name="connsiteY0" fmla="*/ 0 h 216024"/>
              <a:gd name="connsiteX1" fmla="*/ 699190 w 699190"/>
              <a:gd name="connsiteY1" fmla="*/ 0 h 216024"/>
              <a:gd name="connsiteX2" fmla="*/ 699190 w 699190"/>
              <a:gd name="connsiteY2" fmla="*/ 216024 h 216024"/>
              <a:gd name="connsiteX3" fmla="*/ 0 w 699190"/>
              <a:gd name="connsiteY3" fmla="*/ 216024 h 216024"/>
              <a:gd name="connsiteX4" fmla="*/ 0 w 699190"/>
              <a:gd name="connsiteY4" fmla="*/ 0 h 216024"/>
              <a:gd name="connsiteX0" fmla="*/ 0 w 699939"/>
              <a:gd name="connsiteY0" fmla="*/ 0 h 216024"/>
              <a:gd name="connsiteX1" fmla="*/ 699190 w 699939"/>
              <a:gd name="connsiteY1" fmla="*/ 0 h 216024"/>
              <a:gd name="connsiteX2" fmla="*/ 699939 w 699939"/>
              <a:gd name="connsiteY2" fmla="*/ 109721 h 216024"/>
              <a:gd name="connsiteX3" fmla="*/ 699190 w 699939"/>
              <a:gd name="connsiteY3" fmla="*/ 216024 h 216024"/>
              <a:gd name="connsiteX4" fmla="*/ 0 w 699939"/>
              <a:gd name="connsiteY4" fmla="*/ 216024 h 216024"/>
              <a:gd name="connsiteX5" fmla="*/ 0 w 699939"/>
              <a:gd name="connsiteY5" fmla="*/ 0 h 216024"/>
              <a:gd name="connsiteX0" fmla="*/ 0 w 753279"/>
              <a:gd name="connsiteY0" fmla="*/ 0 h 216024"/>
              <a:gd name="connsiteX1" fmla="*/ 699190 w 753279"/>
              <a:gd name="connsiteY1" fmla="*/ 0 h 216024"/>
              <a:gd name="connsiteX2" fmla="*/ 753279 w 753279"/>
              <a:gd name="connsiteY2" fmla="*/ 113531 h 216024"/>
              <a:gd name="connsiteX3" fmla="*/ 699190 w 753279"/>
              <a:gd name="connsiteY3" fmla="*/ 216024 h 216024"/>
              <a:gd name="connsiteX4" fmla="*/ 0 w 753279"/>
              <a:gd name="connsiteY4" fmla="*/ 216024 h 216024"/>
              <a:gd name="connsiteX5" fmla="*/ 0 w 753279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56"/>
              <a:gd name="connsiteY0" fmla="*/ 0 h 216024"/>
              <a:gd name="connsiteX1" fmla="*/ 699190 w 753356"/>
              <a:gd name="connsiteY1" fmla="*/ 0 h 216024"/>
              <a:gd name="connsiteX2" fmla="*/ 753279 w 753356"/>
              <a:gd name="connsiteY2" fmla="*/ 113531 h 216024"/>
              <a:gd name="connsiteX3" fmla="*/ 699190 w 753356"/>
              <a:gd name="connsiteY3" fmla="*/ 216024 h 216024"/>
              <a:gd name="connsiteX4" fmla="*/ 0 w 753356"/>
              <a:gd name="connsiteY4" fmla="*/ 216024 h 216024"/>
              <a:gd name="connsiteX5" fmla="*/ 0 w 753356"/>
              <a:gd name="connsiteY5" fmla="*/ 0 h 216024"/>
              <a:gd name="connsiteX0" fmla="*/ 0 w 753362"/>
              <a:gd name="connsiteY0" fmla="*/ 0 h 216024"/>
              <a:gd name="connsiteX1" fmla="*/ 699190 w 753362"/>
              <a:gd name="connsiteY1" fmla="*/ 0 h 216024"/>
              <a:gd name="connsiteX2" fmla="*/ 753279 w 753362"/>
              <a:gd name="connsiteY2" fmla="*/ 113531 h 216024"/>
              <a:gd name="connsiteX3" fmla="*/ 699190 w 753362"/>
              <a:gd name="connsiteY3" fmla="*/ 216024 h 216024"/>
              <a:gd name="connsiteX4" fmla="*/ 0 w 753362"/>
              <a:gd name="connsiteY4" fmla="*/ 216024 h 216024"/>
              <a:gd name="connsiteX5" fmla="*/ 0 w 753362"/>
              <a:gd name="connsiteY5" fmla="*/ 0 h 216024"/>
              <a:gd name="connsiteX0" fmla="*/ 0 w 726606"/>
              <a:gd name="connsiteY0" fmla="*/ 0 h 216024"/>
              <a:gd name="connsiteX1" fmla="*/ 699190 w 726606"/>
              <a:gd name="connsiteY1" fmla="*/ 0 h 216024"/>
              <a:gd name="connsiteX2" fmla="*/ 725360 w 726606"/>
              <a:gd name="connsiteY2" fmla="*/ 113531 h 216024"/>
              <a:gd name="connsiteX3" fmla="*/ 699190 w 726606"/>
              <a:gd name="connsiteY3" fmla="*/ 216024 h 216024"/>
              <a:gd name="connsiteX4" fmla="*/ 0 w 726606"/>
              <a:gd name="connsiteY4" fmla="*/ 216024 h 216024"/>
              <a:gd name="connsiteX5" fmla="*/ 0 w 726606"/>
              <a:gd name="connsiteY5" fmla="*/ 0 h 216024"/>
              <a:gd name="connsiteX0" fmla="*/ 0 w 726606"/>
              <a:gd name="connsiteY0" fmla="*/ 0 h 216024"/>
              <a:gd name="connsiteX1" fmla="*/ 699190 w 726606"/>
              <a:gd name="connsiteY1" fmla="*/ 0 h 216024"/>
              <a:gd name="connsiteX2" fmla="*/ 725360 w 726606"/>
              <a:gd name="connsiteY2" fmla="*/ 113531 h 216024"/>
              <a:gd name="connsiteX3" fmla="*/ 699190 w 726606"/>
              <a:gd name="connsiteY3" fmla="*/ 216024 h 216024"/>
              <a:gd name="connsiteX4" fmla="*/ 0 w 726606"/>
              <a:gd name="connsiteY4" fmla="*/ 216024 h 216024"/>
              <a:gd name="connsiteX5" fmla="*/ 0 w 726606"/>
              <a:gd name="connsiteY5" fmla="*/ 0 h 216024"/>
              <a:gd name="connsiteX0" fmla="*/ 0 w 727002"/>
              <a:gd name="connsiteY0" fmla="*/ 0 h 216024"/>
              <a:gd name="connsiteX1" fmla="*/ 699190 w 727002"/>
              <a:gd name="connsiteY1" fmla="*/ 0 h 216024"/>
              <a:gd name="connsiteX2" fmla="*/ 725360 w 727002"/>
              <a:gd name="connsiteY2" fmla="*/ 113531 h 216024"/>
              <a:gd name="connsiteX3" fmla="*/ 699190 w 727002"/>
              <a:gd name="connsiteY3" fmla="*/ 216024 h 216024"/>
              <a:gd name="connsiteX4" fmla="*/ 0 w 727002"/>
              <a:gd name="connsiteY4" fmla="*/ 216024 h 216024"/>
              <a:gd name="connsiteX5" fmla="*/ 0 w 727002"/>
              <a:gd name="connsiteY5" fmla="*/ 0 h 216024"/>
              <a:gd name="connsiteX0" fmla="*/ 0 w 734934"/>
              <a:gd name="connsiteY0" fmla="*/ 0 h 216024"/>
              <a:gd name="connsiteX1" fmla="*/ 699190 w 734934"/>
              <a:gd name="connsiteY1" fmla="*/ 0 h 216024"/>
              <a:gd name="connsiteX2" fmla="*/ 734366 w 734934"/>
              <a:gd name="connsiteY2" fmla="*/ 113531 h 216024"/>
              <a:gd name="connsiteX3" fmla="*/ 699190 w 734934"/>
              <a:gd name="connsiteY3" fmla="*/ 216024 h 216024"/>
              <a:gd name="connsiteX4" fmla="*/ 0 w 734934"/>
              <a:gd name="connsiteY4" fmla="*/ 216024 h 216024"/>
              <a:gd name="connsiteX5" fmla="*/ 0 w 734934"/>
              <a:gd name="connsiteY5" fmla="*/ 0 h 216024"/>
              <a:gd name="connsiteX0" fmla="*/ 0 w 734433"/>
              <a:gd name="connsiteY0" fmla="*/ 0 h 216024"/>
              <a:gd name="connsiteX1" fmla="*/ 699190 w 734433"/>
              <a:gd name="connsiteY1" fmla="*/ 0 h 216024"/>
              <a:gd name="connsiteX2" fmla="*/ 734366 w 734433"/>
              <a:gd name="connsiteY2" fmla="*/ 113531 h 216024"/>
              <a:gd name="connsiteX3" fmla="*/ 699190 w 734433"/>
              <a:gd name="connsiteY3" fmla="*/ 216024 h 216024"/>
              <a:gd name="connsiteX4" fmla="*/ 0 w 734433"/>
              <a:gd name="connsiteY4" fmla="*/ 216024 h 216024"/>
              <a:gd name="connsiteX5" fmla="*/ 0 w 734433"/>
              <a:gd name="connsiteY5" fmla="*/ 0 h 216024"/>
              <a:gd name="connsiteX0" fmla="*/ 0 w 734366"/>
              <a:gd name="connsiteY0" fmla="*/ 0 h 216024"/>
              <a:gd name="connsiteX1" fmla="*/ 699190 w 734366"/>
              <a:gd name="connsiteY1" fmla="*/ 0 h 216024"/>
              <a:gd name="connsiteX2" fmla="*/ 734366 w 734366"/>
              <a:gd name="connsiteY2" fmla="*/ 113531 h 216024"/>
              <a:gd name="connsiteX3" fmla="*/ 699190 w 734366"/>
              <a:gd name="connsiteY3" fmla="*/ 216024 h 216024"/>
              <a:gd name="connsiteX4" fmla="*/ 0 w 734366"/>
              <a:gd name="connsiteY4" fmla="*/ 216024 h 216024"/>
              <a:gd name="connsiteX5" fmla="*/ 0 w 734366"/>
              <a:gd name="connsiteY5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366" h="216024">
                <a:moveTo>
                  <a:pt x="0" y="0"/>
                </a:moveTo>
                <a:lnTo>
                  <a:pt x="699190" y="0"/>
                </a:lnTo>
                <a:cubicBezTo>
                  <a:pt x="731825" y="28954"/>
                  <a:pt x="734220" y="63622"/>
                  <a:pt x="734366" y="113531"/>
                </a:cubicBezTo>
                <a:cubicBezTo>
                  <a:pt x="729716" y="158490"/>
                  <a:pt x="729920" y="195830"/>
                  <a:pt x="699190" y="216024"/>
                </a:cubicBez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2" name="Ellipse 351"/>
          <p:cNvSpPr/>
          <p:nvPr/>
        </p:nvSpPr>
        <p:spPr>
          <a:xfrm flipH="1">
            <a:off x="4116154" y="2319242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53" name="Group 208"/>
          <p:cNvGrpSpPr>
            <a:grpSpLocks/>
          </p:cNvGrpSpPr>
          <p:nvPr/>
        </p:nvGrpSpPr>
        <p:grpSpPr bwMode="auto">
          <a:xfrm flipH="1">
            <a:off x="4086753" y="2535266"/>
            <a:ext cx="165393" cy="149110"/>
            <a:chOff x="304800" y="1600994"/>
            <a:chExt cx="457200" cy="229394"/>
          </a:xfrm>
        </p:grpSpPr>
        <p:cxnSp>
          <p:nvCxnSpPr>
            <p:cNvPr id="354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Group 208"/>
          <p:cNvGrpSpPr>
            <a:grpSpLocks/>
          </p:cNvGrpSpPr>
          <p:nvPr/>
        </p:nvGrpSpPr>
        <p:grpSpPr bwMode="auto">
          <a:xfrm flipH="1">
            <a:off x="2624332" y="2537945"/>
            <a:ext cx="165393" cy="149110"/>
            <a:chOff x="304800" y="1600994"/>
            <a:chExt cx="457200" cy="229394"/>
          </a:xfrm>
        </p:grpSpPr>
        <p:cxnSp>
          <p:nvCxnSpPr>
            <p:cNvPr id="359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3" name="ZoneTexte 362"/>
          <p:cNvSpPr txBox="1"/>
          <p:nvPr/>
        </p:nvSpPr>
        <p:spPr>
          <a:xfrm flipH="1">
            <a:off x="3173386" y="2274289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30 </a:t>
            </a:r>
            <a:r>
              <a:rPr lang="el-GR" sz="1400" dirty="0"/>
              <a:t>Ω</a:t>
            </a:r>
            <a:endParaRPr lang="en-GB" sz="1400" dirty="0"/>
          </a:p>
        </p:txBody>
      </p:sp>
      <p:sp>
        <p:nvSpPr>
          <p:cNvPr id="364" name="ZoneTexte 363"/>
          <p:cNvSpPr txBox="1"/>
          <p:nvPr/>
        </p:nvSpPr>
        <p:spPr>
          <a:xfrm flipH="1">
            <a:off x="5109842" y="2244124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Z</a:t>
            </a:r>
            <a:r>
              <a:rPr lang="fr-FR" sz="1400" baseline="-25000" dirty="0"/>
              <a:t>01</a:t>
            </a:r>
            <a:endParaRPr lang="en-GB" sz="1400" baseline="-25000" dirty="0"/>
          </a:p>
        </p:txBody>
      </p:sp>
      <p:sp>
        <p:nvSpPr>
          <p:cNvPr id="365" name="ZoneTexte 364"/>
          <p:cNvSpPr txBox="1"/>
          <p:nvPr/>
        </p:nvSpPr>
        <p:spPr>
          <a:xfrm flipH="1">
            <a:off x="6071235" y="2245249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Z</a:t>
            </a:r>
            <a:r>
              <a:rPr lang="fr-FR" sz="1400" baseline="-25000" dirty="0"/>
              <a:t>02</a:t>
            </a:r>
            <a:endParaRPr lang="en-GB" sz="1400" baseline="-25000" dirty="0"/>
          </a:p>
        </p:txBody>
      </p:sp>
      <p:sp>
        <p:nvSpPr>
          <p:cNvPr id="366" name="ZoneTexte 365"/>
          <p:cNvSpPr txBox="1"/>
          <p:nvPr/>
        </p:nvSpPr>
        <p:spPr>
          <a:xfrm flipH="1">
            <a:off x="6730179" y="1866296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2"/>
                </a:solidFill>
              </a:rPr>
              <a:t>Z</a:t>
            </a:r>
            <a:r>
              <a:rPr lang="fr-FR" sz="1400" baseline="-25000" dirty="0">
                <a:solidFill>
                  <a:schemeClr val="tx2"/>
                </a:solidFill>
              </a:rPr>
              <a:t>T</a:t>
            </a:r>
            <a:endParaRPr lang="en-GB" sz="1400" baseline="-25000" dirty="0">
              <a:solidFill>
                <a:schemeClr val="tx2"/>
              </a:solidFill>
            </a:endParaRPr>
          </a:p>
        </p:txBody>
      </p:sp>
      <p:sp>
        <p:nvSpPr>
          <p:cNvPr id="369" name="ZoneTexte 368"/>
          <p:cNvSpPr txBox="1"/>
          <p:nvPr/>
        </p:nvSpPr>
        <p:spPr>
          <a:xfrm flipH="1">
            <a:off x="3009828" y="1747337"/>
            <a:ext cx="1304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Transmission </a:t>
            </a:r>
            <a:br>
              <a:rPr lang="en-US" sz="1600" dirty="0"/>
            </a:br>
            <a:r>
              <a:rPr lang="en-US" sz="1600" dirty="0"/>
              <a:t>line</a:t>
            </a:r>
          </a:p>
        </p:txBody>
      </p:sp>
      <p:grpSp>
        <p:nvGrpSpPr>
          <p:cNvPr id="382" name="Groupe 381"/>
          <p:cNvGrpSpPr/>
          <p:nvPr/>
        </p:nvGrpSpPr>
        <p:grpSpPr>
          <a:xfrm rot="5400000" flipH="1">
            <a:off x="3882756" y="3104736"/>
            <a:ext cx="804481" cy="216024"/>
            <a:chOff x="5754098" y="5561539"/>
            <a:chExt cx="804481" cy="216024"/>
          </a:xfrm>
        </p:grpSpPr>
        <p:sp>
          <p:nvSpPr>
            <p:cNvPr id="383" name="Rectangle 60"/>
            <p:cNvSpPr/>
            <p:nvPr/>
          </p:nvSpPr>
          <p:spPr>
            <a:xfrm>
              <a:off x="5805217" y="5561539"/>
              <a:ext cx="753362" cy="216024"/>
            </a:xfrm>
            <a:custGeom>
              <a:avLst/>
              <a:gdLst>
                <a:gd name="connsiteX0" fmla="*/ 0 w 699190"/>
                <a:gd name="connsiteY0" fmla="*/ 0 h 216024"/>
                <a:gd name="connsiteX1" fmla="*/ 699190 w 699190"/>
                <a:gd name="connsiteY1" fmla="*/ 0 h 216024"/>
                <a:gd name="connsiteX2" fmla="*/ 699190 w 699190"/>
                <a:gd name="connsiteY2" fmla="*/ 216024 h 216024"/>
                <a:gd name="connsiteX3" fmla="*/ 0 w 699190"/>
                <a:gd name="connsiteY3" fmla="*/ 216024 h 216024"/>
                <a:gd name="connsiteX4" fmla="*/ 0 w 699190"/>
                <a:gd name="connsiteY4" fmla="*/ 0 h 216024"/>
                <a:gd name="connsiteX0" fmla="*/ 0 w 699939"/>
                <a:gd name="connsiteY0" fmla="*/ 0 h 216024"/>
                <a:gd name="connsiteX1" fmla="*/ 699190 w 699939"/>
                <a:gd name="connsiteY1" fmla="*/ 0 h 216024"/>
                <a:gd name="connsiteX2" fmla="*/ 699939 w 699939"/>
                <a:gd name="connsiteY2" fmla="*/ 109721 h 216024"/>
                <a:gd name="connsiteX3" fmla="*/ 699190 w 699939"/>
                <a:gd name="connsiteY3" fmla="*/ 216024 h 216024"/>
                <a:gd name="connsiteX4" fmla="*/ 0 w 699939"/>
                <a:gd name="connsiteY4" fmla="*/ 216024 h 216024"/>
                <a:gd name="connsiteX5" fmla="*/ 0 w 699939"/>
                <a:gd name="connsiteY5" fmla="*/ 0 h 216024"/>
                <a:gd name="connsiteX0" fmla="*/ 0 w 753279"/>
                <a:gd name="connsiteY0" fmla="*/ 0 h 216024"/>
                <a:gd name="connsiteX1" fmla="*/ 699190 w 753279"/>
                <a:gd name="connsiteY1" fmla="*/ 0 h 216024"/>
                <a:gd name="connsiteX2" fmla="*/ 753279 w 753279"/>
                <a:gd name="connsiteY2" fmla="*/ 113531 h 216024"/>
                <a:gd name="connsiteX3" fmla="*/ 699190 w 753279"/>
                <a:gd name="connsiteY3" fmla="*/ 216024 h 216024"/>
                <a:gd name="connsiteX4" fmla="*/ 0 w 753279"/>
                <a:gd name="connsiteY4" fmla="*/ 216024 h 216024"/>
                <a:gd name="connsiteX5" fmla="*/ 0 w 753279"/>
                <a:gd name="connsiteY5" fmla="*/ 0 h 216024"/>
                <a:gd name="connsiteX0" fmla="*/ 0 w 753315"/>
                <a:gd name="connsiteY0" fmla="*/ 0 h 216024"/>
                <a:gd name="connsiteX1" fmla="*/ 699190 w 753315"/>
                <a:gd name="connsiteY1" fmla="*/ 0 h 216024"/>
                <a:gd name="connsiteX2" fmla="*/ 753279 w 753315"/>
                <a:gd name="connsiteY2" fmla="*/ 113531 h 216024"/>
                <a:gd name="connsiteX3" fmla="*/ 699190 w 753315"/>
                <a:gd name="connsiteY3" fmla="*/ 216024 h 216024"/>
                <a:gd name="connsiteX4" fmla="*/ 0 w 753315"/>
                <a:gd name="connsiteY4" fmla="*/ 216024 h 216024"/>
                <a:gd name="connsiteX5" fmla="*/ 0 w 753315"/>
                <a:gd name="connsiteY5" fmla="*/ 0 h 216024"/>
                <a:gd name="connsiteX0" fmla="*/ 0 w 753315"/>
                <a:gd name="connsiteY0" fmla="*/ 0 h 216024"/>
                <a:gd name="connsiteX1" fmla="*/ 699190 w 753315"/>
                <a:gd name="connsiteY1" fmla="*/ 0 h 216024"/>
                <a:gd name="connsiteX2" fmla="*/ 753279 w 753315"/>
                <a:gd name="connsiteY2" fmla="*/ 113531 h 216024"/>
                <a:gd name="connsiteX3" fmla="*/ 699190 w 753315"/>
                <a:gd name="connsiteY3" fmla="*/ 216024 h 216024"/>
                <a:gd name="connsiteX4" fmla="*/ 0 w 753315"/>
                <a:gd name="connsiteY4" fmla="*/ 216024 h 216024"/>
                <a:gd name="connsiteX5" fmla="*/ 0 w 753315"/>
                <a:gd name="connsiteY5" fmla="*/ 0 h 216024"/>
                <a:gd name="connsiteX0" fmla="*/ 0 w 753356"/>
                <a:gd name="connsiteY0" fmla="*/ 0 h 216024"/>
                <a:gd name="connsiteX1" fmla="*/ 699190 w 753356"/>
                <a:gd name="connsiteY1" fmla="*/ 0 h 216024"/>
                <a:gd name="connsiteX2" fmla="*/ 753279 w 753356"/>
                <a:gd name="connsiteY2" fmla="*/ 113531 h 216024"/>
                <a:gd name="connsiteX3" fmla="*/ 699190 w 753356"/>
                <a:gd name="connsiteY3" fmla="*/ 216024 h 216024"/>
                <a:gd name="connsiteX4" fmla="*/ 0 w 753356"/>
                <a:gd name="connsiteY4" fmla="*/ 216024 h 216024"/>
                <a:gd name="connsiteX5" fmla="*/ 0 w 753356"/>
                <a:gd name="connsiteY5" fmla="*/ 0 h 216024"/>
                <a:gd name="connsiteX0" fmla="*/ 0 w 753362"/>
                <a:gd name="connsiteY0" fmla="*/ 0 h 216024"/>
                <a:gd name="connsiteX1" fmla="*/ 699190 w 753362"/>
                <a:gd name="connsiteY1" fmla="*/ 0 h 216024"/>
                <a:gd name="connsiteX2" fmla="*/ 753279 w 753362"/>
                <a:gd name="connsiteY2" fmla="*/ 113531 h 216024"/>
                <a:gd name="connsiteX3" fmla="*/ 699190 w 753362"/>
                <a:gd name="connsiteY3" fmla="*/ 216024 h 216024"/>
                <a:gd name="connsiteX4" fmla="*/ 0 w 753362"/>
                <a:gd name="connsiteY4" fmla="*/ 216024 h 216024"/>
                <a:gd name="connsiteX5" fmla="*/ 0 w 753362"/>
                <a:gd name="connsiteY5" fmla="*/ 0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3362" h="216024">
                  <a:moveTo>
                    <a:pt x="0" y="0"/>
                  </a:moveTo>
                  <a:lnTo>
                    <a:pt x="699190" y="0"/>
                  </a:lnTo>
                  <a:cubicBezTo>
                    <a:pt x="731825" y="28954"/>
                    <a:pt x="754934" y="23617"/>
                    <a:pt x="753279" y="113531"/>
                  </a:cubicBezTo>
                  <a:cubicBezTo>
                    <a:pt x="754934" y="188970"/>
                    <a:pt x="729920" y="195830"/>
                    <a:pt x="699190" y="216024"/>
                  </a:cubicBezTo>
                  <a:lnTo>
                    <a:pt x="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4" name="Ellipse 383"/>
            <p:cNvSpPr/>
            <p:nvPr/>
          </p:nvSpPr>
          <p:spPr>
            <a:xfrm>
              <a:off x="5754098" y="5561539"/>
              <a:ext cx="102236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85" name="Group 208"/>
          <p:cNvGrpSpPr>
            <a:grpSpLocks/>
          </p:cNvGrpSpPr>
          <p:nvPr/>
        </p:nvGrpSpPr>
        <p:grpSpPr bwMode="auto">
          <a:xfrm flipH="1">
            <a:off x="4192272" y="3858322"/>
            <a:ext cx="165393" cy="149110"/>
            <a:chOff x="304800" y="1600994"/>
            <a:chExt cx="457200" cy="229394"/>
          </a:xfrm>
        </p:grpSpPr>
        <p:cxnSp>
          <p:nvCxnSpPr>
            <p:cNvPr id="386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0" name="Straight Connector 195"/>
          <p:cNvCxnSpPr>
            <a:endCxn id="383" idx="2"/>
          </p:cNvCxnSpPr>
          <p:nvPr/>
        </p:nvCxnSpPr>
        <p:spPr bwMode="auto">
          <a:xfrm flipH="1">
            <a:off x="4279477" y="2432432"/>
            <a:ext cx="5907" cy="378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195"/>
          <p:cNvCxnSpPr/>
          <p:nvPr/>
        </p:nvCxnSpPr>
        <p:spPr bwMode="auto">
          <a:xfrm>
            <a:off x="4282202" y="3563869"/>
            <a:ext cx="228" cy="306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ZoneTexte 391"/>
          <p:cNvSpPr txBox="1"/>
          <p:nvPr/>
        </p:nvSpPr>
        <p:spPr>
          <a:xfrm flipH="1">
            <a:off x="3472778" y="2996256"/>
            <a:ext cx="74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Service </a:t>
            </a:r>
          </a:p>
          <a:p>
            <a:pPr algn="ctr"/>
            <a:r>
              <a:rPr lang="en-US" sz="1400" dirty="0"/>
              <a:t>stub</a:t>
            </a:r>
          </a:p>
        </p:txBody>
      </p:sp>
      <p:cxnSp>
        <p:nvCxnSpPr>
          <p:cNvPr id="394" name="Connecteur droit avec flèche 393"/>
          <p:cNvCxnSpPr/>
          <p:nvPr/>
        </p:nvCxnSpPr>
        <p:spPr>
          <a:xfrm flipV="1">
            <a:off x="7718734" y="2551677"/>
            <a:ext cx="330319" cy="3913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95"/>
          <p:cNvCxnSpPr/>
          <p:nvPr/>
        </p:nvCxnSpPr>
        <p:spPr bwMode="auto">
          <a:xfrm>
            <a:off x="7106615" y="4587170"/>
            <a:ext cx="5053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95"/>
          <p:cNvCxnSpPr/>
          <p:nvPr/>
        </p:nvCxnSpPr>
        <p:spPr bwMode="auto">
          <a:xfrm>
            <a:off x="7106615" y="5171127"/>
            <a:ext cx="5053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lipse 131"/>
          <p:cNvSpPr/>
          <p:nvPr/>
        </p:nvSpPr>
        <p:spPr>
          <a:xfrm flipH="1">
            <a:off x="2735058" y="4757094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3" name="Straight Connector 195"/>
          <p:cNvCxnSpPr/>
          <p:nvPr/>
        </p:nvCxnSpPr>
        <p:spPr bwMode="auto">
          <a:xfrm>
            <a:off x="5618991" y="4862174"/>
            <a:ext cx="437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95"/>
          <p:cNvCxnSpPr/>
          <p:nvPr/>
        </p:nvCxnSpPr>
        <p:spPr bwMode="auto">
          <a:xfrm>
            <a:off x="4754895" y="4862174"/>
            <a:ext cx="437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25"/>
          <p:cNvGrpSpPr>
            <a:grpSpLocks/>
          </p:cNvGrpSpPr>
          <p:nvPr/>
        </p:nvGrpSpPr>
        <p:grpSpPr bwMode="auto">
          <a:xfrm flipH="1">
            <a:off x="7600819" y="4433433"/>
            <a:ext cx="533400" cy="304800"/>
            <a:chOff x="3962400" y="1219994"/>
            <a:chExt cx="533400" cy="304800"/>
          </a:xfrm>
        </p:grpSpPr>
        <p:cxnSp>
          <p:nvCxnSpPr>
            <p:cNvPr id="250" name="Straight Connector 116"/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117"/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118"/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119"/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25"/>
          <p:cNvGrpSpPr>
            <a:grpSpLocks/>
          </p:cNvGrpSpPr>
          <p:nvPr/>
        </p:nvGrpSpPr>
        <p:grpSpPr bwMode="auto">
          <a:xfrm flipH="1">
            <a:off x="7600819" y="5020314"/>
            <a:ext cx="533400" cy="304800"/>
            <a:chOff x="3962400" y="1219994"/>
            <a:chExt cx="533400" cy="304800"/>
          </a:xfrm>
        </p:grpSpPr>
        <p:cxnSp>
          <p:nvCxnSpPr>
            <p:cNvPr id="240" name="Straight Connector 116"/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117"/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118"/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119"/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95"/>
          <p:cNvCxnSpPr/>
          <p:nvPr/>
        </p:nvCxnSpPr>
        <p:spPr bwMode="auto">
          <a:xfrm>
            <a:off x="8108295" y="4585004"/>
            <a:ext cx="534176" cy="21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95"/>
          <p:cNvCxnSpPr/>
          <p:nvPr/>
        </p:nvCxnSpPr>
        <p:spPr bwMode="auto">
          <a:xfrm>
            <a:off x="8115989" y="5171127"/>
            <a:ext cx="530523" cy="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95"/>
          <p:cNvCxnSpPr/>
          <p:nvPr/>
        </p:nvCxnSpPr>
        <p:spPr bwMode="auto">
          <a:xfrm>
            <a:off x="6807259" y="4870864"/>
            <a:ext cx="347466" cy="2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/>
          <p:cNvSpPr txBox="1"/>
          <p:nvPr/>
        </p:nvSpPr>
        <p:spPr>
          <a:xfrm flipH="1">
            <a:off x="7471669" y="143289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</a:p>
        </p:txBody>
      </p:sp>
      <p:sp>
        <p:nvSpPr>
          <p:cNvPr id="144" name="ZoneTexte 143"/>
          <p:cNvSpPr txBox="1"/>
          <p:nvPr/>
        </p:nvSpPr>
        <p:spPr>
          <a:xfrm flipH="1">
            <a:off x="7465554" y="30616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</a:p>
        </p:txBody>
      </p:sp>
      <p:sp>
        <p:nvSpPr>
          <p:cNvPr id="147" name="Rectangle 60"/>
          <p:cNvSpPr/>
          <p:nvPr/>
        </p:nvSpPr>
        <p:spPr>
          <a:xfrm flipH="1">
            <a:off x="6002778" y="4751685"/>
            <a:ext cx="753362" cy="216024"/>
          </a:xfrm>
          <a:custGeom>
            <a:avLst/>
            <a:gdLst>
              <a:gd name="connsiteX0" fmla="*/ 0 w 699190"/>
              <a:gd name="connsiteY0" fmla="*/ 0 h 216024"/>
              <a:gd name="connsiteX1" fmla="*/ 699190 w 699190"/>
              <a:gd name="connsiteY1" fmla="*/ 0 h 216024"/>
              <a:gd name="connsiteX2" fmla="*/ 699190 w 699190"/>
              <a:gd name="connsiteY2" fmla="*/ 216024 h 216024"/>
              <a:gd name="connsiteX3" fmla="*/ 0 w 699190"/>
              <a:gd name="connsiteY3" fmla="*/ 216024 h 216024"/>
              <a:gd name="connsiteX4" fmla="*/ 0 w 699190"/>
              <a:gd name="connsiteY4" fmla="*/ 0 h 216024"/>
              <a:gd name="connsiteX0" fmla="*/ 0 w 699939"/>
              <a:gd name="connsiteY0" fmla="*/ 0 h 216024"/>
              <a:gd name="connsiteX1" fmla="*/ 699190 w 699939"/>
              <a:gd name="connsiteY1" fmla="*/ 0 h 216024"/>
              <a:gd name="connsiteX2" fmla="*/ 699939 w 699939"/>
              <a:gd name="connsiteY2" fmla="*/ 109721 h 216024"/>
              <a:gd name="connsiteX3" fmla="*/ 699190 w 699939"/>
              <a:gd name="connsiteY3" fmla="*/ 216024 h 216024"/>
              <a:gd name="connsiteX4" fmla="*/ 0 w 699939"/>
              <a:gd name="connsiteY4" fmla="*/ 216024 h 216024"/>
              <a:gd name="connsiteX5" fmla="*/ 0 w 699939"/>
              <a:gd name="connsiteY5" fmla="*/ 0 h 216024"/>
              <a:gd name="connsiteX0" fmla="*/ 0 w 753279"/>
              <a:gd name="connsiteY0" fmla="*/ 0 h 216024"/>
              <a:gd name="connsiteX1" fmla="*/ 699190 w 753279"/>
              <a:gd name="connsiteY1" fmla="*/ 0 h 216024"/>
              <a:gd name="connsiteX2" fmla="*/ 753279 w 753279"/>
              <a:gd name="connsiteY2" fmla="*/ 113531 h 216024"/>
              <a:gd name="connsiteX3" fmla="*/ 699190 w 753279"/>
              <a:gd name="connsiteY3" fmla="*/ 216024 h 216024"/>
              <a:gd name="connsiteX4" fmla="*/ 0 w 753279"/>
              <a:gd name="connsiteY4" fmla="*/ 216024 h 216024"/>
              <a:gd name="connsiteX5" fmla="*/ 0 w 753279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56"/>
              <a:gd name="connsiteY0" fmla="*/ 0 h 216024"/>
              <a:gd name="connsiteX1" fmla="*/ 699190 w 753356"/>
              <a:gd name="connsiteY1" fmla="*/ 0 h 216024"/>
              <a:gd name="connsiteX2" fmla="*/ 753279 w 753356"/>
              <a:gd name="connsiteY2" fmla="*/ 113531 h 216024"/>
              <a:gd name="connsiteX3" fmla="*/ 699190 w 753356"/>
              <a:gd name="connsiteY3" fmla="*/ 216024 h 216024"/>
              <a:gd name="connsiteX4" fmla="*/ 0 w 753356"/>
              <a:gd name="connsiteY4" fmla="*/ 216024 h 216024"/>
              <a:gd name="connsiteX5" fmla="*/ 0 w 753356"/>
              <a:gd name="connsiteY5" fmla="*/ 0 h 216024"/>
              <a:gd name="connsiteX0" fmla="*/ 0 w 753362"/>
              <a:gd name="connsiteY0" fmla="*/ 0 h 216024"/>
              <a:gd name="connsiteX1" fmla="*/ 699190 w 753362"/>
              <a:gd name="connsiteY1" fmla="*/ 0 h 216024"/>
              <a:gd name="connsiteX2" fmla="*/ 753279 w 753362"/>
              <a:gd name="connsiteY2" fmla="*/ 113531 h 216024"/>
              <a:gd name="connsiteX3" fmla="*/ 699190 w 753362"/>
              <a:gd name="connsiteY3" fmla="*/ 216024 h 216024"/>
              <a:gd name="connsiteX4" fmla="*/ 0 w 753362"/>
              <a:gd name="connsiteY4" fmla="*/ 216024 h 216024"/>
              <a:gd name="connsiteX5" fmla="*/ 0 w 753362"/>
              <a:gd name="connsiteY5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362" h="216024">
                <a:moveTo>
                  <a:pt x="0" y="0"/>
                </a:moveTo>
                <a:lnTo>
                  <a:pt x="699190" y="0"/>
                </a:lnTo>
                <a:cubicBezTo>
                  <a:pt x="731825" y="28954"/>
                  <a:pt x="754934" y="23617"/>
                  <a:pt x="753279" y="113531"/>
                </a:cubicBezTo>
                <a:cubicBezTo>
                  <a:pt x="754934" y="188970"/>
                  <a:pt x="729920" y="195830"/>
                  <a:pt x="699190" y="216024"/>
                </a:cubicBez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8" name="Ellipse 147"/>
          <p:cNvSpPr/>
          <p:nvPr/>
        </p:nvSpPr>
        <p:spPr>
          <a:xfrm flipH="1">
            <a:off x="6705023" y="4751685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9" name="Rectangle 60"/>
          <p:cNvSpPr/>
          <p:nvPr/>
        </p:nvSpPr>
        <p:spPr>
          <a:xfrm flipH="1">
            <a:off x="5048839" y="4742996"/>
            <a:ext cx="753362" cy="216024"/>
          </a:xfrm>
          <a:custGeom>
            <a:avLst/>
            <a:gdLst>
              <a:gd name="connsiteX0" fmla="*/ 0 w 699190"/>
              <a:gd name="connsiteY0" fmla="*/ 0 h 216024"/>
              <a:gd name="connsiteX1" fmla="*/ 699190 w 699190"/>
              <a:gd name="connsiteY1" fmla="*/ 0 h 216024"/>
              <a:gd name="connsiteX2" fmla="*/ 699190 w 699190"/>
              <a:gd name="connsiteY2" fmla="*/ 216024 h 216024"/>
              <a:gd name="connsiteX3" fmla="*/ 0 w 699190"/>
              <a:gd name="connsiteY3" fmla="*/ 216024 h 216024"/>
              <a:gd name="connsiteX4" fmla="*/ 0 w 699190"/>
              <a:gd name="connsiteY4" fmla="*/ 0 h 216024"/>
              <a:gd name="connsiteX0" fmla="*/ 0 w 699939"/>
              <a:gd name="connsiteY0" fmla="*/ 0 h 216024"/>
              <a:gd name="connsiteX1" fmla="*/ 699190 w 699939"/>
              <a:gd name="connsiteY1" fmla="*/ 0 h 216024"/>
              <a:gd name="connsiteX2" fmla="*/ 699939 w 699939"/>
              <a:gd name="connsiteY2" fmla="*/ 109721 h 216024"/>
              <a:gd name="connsiteX3" fmla="*/ 699190 w 699939"/>
              <a:gd name="connsiteY3" fmla="*/ 216024 h 216024"/>
              <a:gd name="connsiteX4" fmla="*/ 0 w 699939"/>
              <a:gd name="connsiteY4" fmla="*/ 216024 h 216024"/>
              <a:gd name="connsiteX5" fmla="*/ 0 w 699939"/>
              <a:gd name="connsiteY5" fmla="*/ 0 h 216024"/>
              <a:gd name="connsiteX0" fmla="*/ 0 w 753279"/>
              <a:gd name="connsiteY0" fmla="*/ 0 h 216024"/>
              <a:gd name="connsiteX1" fmla="*/ 699190 w 753279"/>
              <a:gd name="connsiteY1" fmla="*/ 0 h 216024"/>
              <a:gd name="connsiteX2" fmla="*/ 753279 w 753279"/>
              <a:gd name="connsiteY2" fmla="*/ 113531 h 216024"/>
              <a:gd name="connsiteX3" fmla="*/ 699190 w 753279"/>
              <a:gd name="connsiteY3" fmla="*/ 216024 h 216024"/>
              <a:gd name="connsiteX4" fmla="*/ 0 w 753279"/>
              <a:gd name="connsiteY4" fmla="*/ 216024 h 216024"/>
              <a:gd name="connsiteX5" fmla="*/ 0 w 753279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56"/>
              <a:gd name="connsiteY0" fmla="*/ 0 h 216024"/>
              <a:gd name="connsiteX1" fmla="*/ 699190 w 753356"/>
              <a:gd name="connsiteY1" fmla="*/ 0 h 216024"/>
              <a:gd name="connsiteX2" fmla="*/ 753279 w 753356"/>
              <a:gd name="connsiteY2" fmla="*/ 113531 h 216024"/>
              <a:gd name="connsiteX3" fmla="*/ 699190 w 753356"/>
              <a:gd name="connsiteY3" fmla="*/ 216024 h 216024"/>
              <a:gd name="connsiteX4" fmla="*/ 0 w 753356"/>
              <a:gd name="connsiteY4" fmla="*/ 216024 h 216024"/>
              <a:gd name="connsiteX5" fmla="*/ 0 w 753356"/>
              <a:gd name="connsiteY5" fmla="*/ 0 h 216024"/>
              <a:gd name="connsiteX0" fmla="*/ 0 w 753362"/>
              <a:gd name="connsiteY0" fmla="*/ 0 h 216024"/>
              <a:gd name="connsiteX1" fmla="*/ 699190 w 753362"/>
              <a:gd name="connsiteY1" fmla="*/ 0 h 216024"/>
              <a:gd name="connsiteX2" fmla="*/ 753279 w 753362"/>
              <a:gd name="connsiteY2" fmla="*/ 113531 h 216024"/>
              <a:gd name="connsiteX3" fmla="*/ 699190 w 753362"/>
              <a:gd name="connsiteY3" fmla="*/ 216024 h 216024"/>
              <a:gd name="connsiteX4" fmla="*/ 0 w 753362"/>
              <a:gd name="connsiteY4" fmla="*/ 216024 h 216024"/>
              <a:gd name="connsiteX5" fmla="*/ 0 w 753362"/>
              <a:gd name="connsiteY5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362" h="216024">
                <a:moveTo>
                  <a:pt x="0" y="0"/>
                </a:moveTo>
                <a:lnTo>
                  <a:pt x="699190" y="0"/>
                </a:lnTo>
                <a:cubicBezTo>
                  <a:pt x="731825" y="28954"/>
                  <a:pt x="754934" y="23617"/>
                  <a:pt x="753279" y="113531"/>
                </a:cubicBezTo>
                <a:cubicBezTo>
                  <a:pt x="754934" y="188970"/>
                  <a:pt x="729920" y="195830"/>
                  <a:pt x="699190" y="216024"/>
                </a:cubicBez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0" name="Ellipse 149"/>
          <p:cNvSpPr/>
          <p:nvPr/>
        </p:nvSpPr>
        <p:spPr>
          <a:xfrm flipH="1">
            <a:off x="5751084" y="4742996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51" name="Straight Connector 195"/>
          <p:cNvCxnSpPr>
            <a:endCxn id="154" idx="2"/>
          </p:cNvCxnSpPr>
          <p:nvPr/>
        </p:nvCxnSpPr>
        <p:spPr bwMode="auto">
          <a:xfrm flipV="1">
            <a:off x="3386743" y="4867122"/>
            <a:ext cx="1119956" cy="13741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60"/>
          <p:cNvSpPr/>
          <p:nvPr/>
        </p:nvSpPr>
        <p:spPr>
          <a:xfrm flipH="1">
            <a:off x="4506697" y="4751685"/>
            <a:ext cx="182102" cy="216024"/>
          </a:xfrm>
          <a:custGeom>
            <a:avLst/>
            <a:gdLst>
              <a:gd name="connsiteX0" fmla="*/ 0 w 699190"/>
              <a:gd name="connsiteY0" fmla="*/ 0 h 216024"/>
              <a:gd name="connsiteX1" fmla="*/ 699190 w 699190"/>
              <a:gd name="connsiteY1" fmla="*/ 0 h 216024"/>
              <a:gd name="connsiteX2" fmla="*/ 699190 w 699190"/>
              <a:gd name="connsiteY2" fmla="*/ 216024 h 216024"/>
              <a:gd name="connsiteX3" fmla="*/ 0 w 699190"/>
              <a:gd name="connsiteY3" fmla="*/ 216024 h 216024"/>
              <a:gd name="connsiteX4" fmla="*/ 0 w 699190"/>
              <a:gd name="connsiteY4" fmla="*/ 0 h 216024"/>
              <a:gd name="connsiteX0" fmla="*/ 0 w 699939"/>
              <a:gd name="connsiteY0" fmla="*/ 0 h 216024"/>
              <a:gd name="connsiteX1" fmla="*/ 699190 w 699939"/>
              <a:gd name="connsiteY1" fmla="*/ 0 h 216024"/>
              <a:gd name="connsiteX2" fmla="*/ 699939 w 699939"/>
              <a:gd name="connsiteY2" fmla="*/ 109721 h 216024"/>
              <a:gd name="connsiteX3" fmla="*/ 699190 w 699939"/>
              <a:gd name="connsiteY3" fmla="*/ 216024 h 216024"/>
              <a:gd name="connsiteX4" fmla="*/ 0 w 699939"/>
              <a:gd name="connsiteY4" fmla="*/ 216024 h 216024"/>
              <a:gd name="connsiteX5" fmla="*/ 0 w 699939"/>
              <a:gd name="connsiteY5" fmla="*/ 0 h 216024"/>
              <a:gd name="connsiteX0" fmla="*/ 0 w 753279"/>
              <a:gd name="connsiteY0" fmla="*/ 0 h 216024"/>
              <a:gd name="connsiteX1" fmla="*/ 699190 w 753279"/>
              <a:gd name="connsiteY1" fmla="*/ 0 h 216024"/>
              <a:gd name="connsiteX2" fmla="*/ 753279 w 753279"/>
              <a:gd name="connsiteY2" fmla="*/ 113531 h 216024"/>
              <a:gd name="connsiteX3" fmla="*/ 699190 w 753279"/>
              <a:gd name="connsiteY3" fmla="*/ 216024 h 216024"/>
              <a:gd name="connsiteX4" fmla="*/ 0 w 753279"/>
              <a:gd name="connsiteY4" fmla="*/ 216024 h 216024"/>
              <a:gd name="connsiteX5" fmla="*/ 0 w 753279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56"/>
              <a:gd name="connsiteY0" fmla="*/ 0 h 216024"/>
              <a:gd name="connsiteX1" fmla="*/ 699190 w 753356"/>
              <a:gd name="connsiteY1" fmla="*/ 0 h 216024"/>
              <a:gd name="connsiteX2" fmla="*/ 753279 w 753356"/>
              <a:gd name="connsiteY2" fmla="*/ 113531 h 216024"/>
              <a:gd name="connsiteX3" fmla="*/ 699190 w 753356"/>
              <a:gd name="connsiteY3" fmla="*/ 216024 h 216024"/>
              <a:gd name="connsiteX4" fmla="*/ 0 w 753356"/>
              <a:gd name="connsiteY4" fmla="*/ 216024 h 216024"/>
              <a:gd name="connsiteX5" fmla="*/ 0 w 753356"/>
              <a:gd name="connsiteY5" fmla="*/ 0 h 216024"/>
              <a:gd name="connsiteX0" fmla="*/ 0 w 753362"/>
              <a:gd name="connsiteY0" fmla="*/ 0 h 216024"/>
              <a:gd name="connsiteX1" fmla="*/ 699190 w 753362"/>
              <a:gd name="connsiteY1" fmla="*/ 0 h 216024"/>
              <a:gd name="connsiteX2" fmla="*/ 753279 w 753362"/>
              <a:gd name="connsiteY2" fmla="*/ 113531 h 216024"/>
              <a:gd name="connsiteX3" fmla="*/ 699190 w 753362"/>
              <a:gd name="connsiteY3" fmla="*/ 216024 h 216024"/>
              <a:gd name="connsiteX4" fmla="*/ 0 w 753362"/>
              <a:gd name="connsiteY4" fmla="*/ 216024 h 216024"/>
              <a:gd name="connsiteX5" fmla="*/ 0 w 753362"/>
              <a:gd name="connsiteY5" fmla="*/ 0 h 216024"/>
              <a:gd name="connsiteX0" fmla="*/ 0 w 952594"/>
              <a:gd name="connsiteY0" fmla="*/ 0 h 216024"/>
              <a:gd name="connsiteX1" fmla="*/ 699190 w 952594"/>
              <a:gd name="connsiteY1" fmla="*/ 0 h 216024"/>
              <a:gd name="connsiteX2" fmla="*/ 952583 w 952594"/>
              <a:gd name="connsiteY2" fmla="*/ 115436 h 216024"/>
              <a:gd name="connsiteX3" fmla="*/ 699190 w 952594"/>
              <a:gd name="connsiteY3" fmla="*/ 216024 h 216024"/>
              <a:gd name="connsiteX4" fmla="*/ 0 w 952594"/>
              <a:gd name="connsiteY4" fmla="*/ 216024 h 216024"/>
              <a:gd name="connsiteX5" fmla="*/ 0 w 952594"/>
              <a:gd name="connsiteY5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2594" h="216024">
                <a:moveTo>
                  <a:pt x="0" y="0"/>
                </a:moveTo>
                <a:lnTo>
                  <a:pt x="699190" y="0"/>
                </a:lnTo>
                <a:cubicBezTo>
                  <a:pt x="731825" y="28954"/>
                  <a:pt x="954238" y="25522"/>
                  <a:pt x="952583" y="115436"/>
                </a:cubicBezTo>
                <a:cubicBezTo>
                  <a:pt x="954238" y="190875"/>
                  <a:pt x="729920" y="195830"/>
                  <a:pt x="699190" y="216024"/>
                </a:cubicBez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Ellipse 154"/>
          <p:cNvSpPr/>
          <p:nvPr/>
        </p:nvSpPr>
        <p:spPr>
          <a:xfrm flipH="1">
            <a:off x="4637682" y="4751685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6" name="ZoneTexte 155"/>
          <p:cNvSpPr txBox="1"/>
          <p:nvPr/>
        </p:nvSpPr>
        <p:spPr>
          <a:xfrm flipH="1">
            <a:off x="4275233" y="4181776"/>
            <a:ext cx="1219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feedthrough</a:t>
            </a:r>
          </a:p>
        </p:txBody>
      </p:sp>
      <p:grpSp>
        <p:nvGrpSpPr>
          <p:cNvPr id="157" name="Group 208"/>
          <p:cNvGrpSpPr>
            <a:grpSpLocks/>
          </p:cNvGrpSpPr>
          <p:nvPr/>
        </p:nvGrpSpPr>
        <p:grpSpPr bwMode="auto">
          <a:xfrm flipH="1">
            <a:off x="6675622" y="4967709"/>
            <a:ext cx="165393" cy="149110"/>
            <a:chOff x="304800" y="1600994"/>
            <a:chExt cx="457200" cy="229394"/>
          </a:xfrm>
        </p:grpSpPr>
        <p:cxnSp>
          <p:nvCxnSpPr>
            <p:cNvPr id="228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208"/>
          <p:cNvGrpSpPr>
            <a:grpSpLocks/>
          </p:cNvGrpSpPr>
          <p:nvPr/>
        </p:nvGrpSpPr>
        <p:grpSpPr bwMode="auto">
          <a:xfrm flipH="1">
            <a:off x="5719505" y="4960111"/>
            <a:ext cx="165393" cy="149110"/>
            <a:chOff x="304800" y="1600994"/>
            <a:chExt cx="457200" cy="229394"/>
          </a:xfrm>
        </p:grpSpPr>
        <p:cxnSp>
          <p:nvCxnSpPr>
            <p:cNvPr id="224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208"/>
          <p:cNvGrpSpPr>
            <a:grpSpLocks/>
          </p:cNvGrpSpPr>
          <p:nvPr/>
        </p:nvGrpSpPr>
        <p:grpSpPr bwMode="auto">
          <a:xfrm flipH="1">
            <a:off x="5974254" y="4970388"/>
            <a:ext cx="165393" cy="149110"/>
            <a:chOff x="304800" y="1600994"/>
            <a:chExt cx="457200" cy="229394"/>
          </a:xfrm>
        </p:grpSpPr>
        <p:cxnSp>
          <p:nvCxnSpPr>
            <p:cNvPr id="220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208"/>
          <p:cNvGrpSpPr>
            <a:grpSpLocks/>
          </p:cNvGrpSpPr>
          <p:nvPr/>
        </p:nvGrpSpPr>
        <p:grpSpPr bwMode="auto">
          <a:xfrm flipH="1">
            <a:off x="5027461" y="4976987"/>
            <a:ext cx="165393" cy="149110"/>
            <a:chOff x="304800" y="1600994"/>
            <a:chExt cx="457200" cy="229394"/>
          </a:xfrm>
        </p:grpSpPr>
        <p:cxnSp>
          <p:nvCxnSpPr>
            <p:cNvPr id="216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208"/>
          <p:cNvGrpSpPr>
            <a:grpSpLocks/>
          </p:cNvGrpSpPr>
          <p:nvPr/>
        </p:nvGrpSpPr>
        <p:grpSpPr bwMode="auto">
          <a:xfrm flipH="1">
            <a:off x="4637681" y="4973118"/>
            <a:ext cx="165393" cy="149110"/>
            <a:chOff x="304800" y="1600994"/>
            <a:chExt cx="457200" cy="229394"/>
          </a:xfrm>
        </p:grpSpPr>
        <p:cxnSp>
          <p:nvCxnSpPr>
            <p:cNvPr id="212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208"/>
          <p:cNvGrpSpPr>
            <a:grpSpLocks/>
          </p:cNvGrpSpPr>
          <p:nvPr/>
        </p:nvGrpSpPr>
        <p:grpSpPr bwMode="auto">
          <a:xfrm flipH="1">
            <a:off x="4472288" y="4973118"/>
            <a:ext cx="165393" cy="149110"/>
            <a:chOff x="304800" y="1600994"/>
            <a:chExt cx="457200" cy="229394"/>
          </a:xfrm>
        </p:grpSpPr>
        <p:cxnSp>
          <p:nvCxnSpPr>
            <p:cNvPr id="208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ZoneTexte 162"/>
          <p:cNvSpPr txBox="1"/>
          <p:nvPr/>
        </p:nvSpPr>
        <p:spPr>
          <a:xfrm flipH="1">
            <a:off x="4656098" y="5158962"/>
            <a:ext cx="2150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 quarter lines </a:t>
            </a:r>
            <a:br>
              <a:rPr lang="en-US" sz="1600" dirty="0"/>
            </a:br>
            <a:r>
              <a:rPr lang="en-US" sz="1600" dirty="0"/>
              <a:t>impedance transformer</a:t>
            </a:r>
          </a:p>
        </p:txBody>
      </p:sp>
      <p:sp>
        <p:nvSpPr>
          <p:cNvPr id="164" name="Rectangle 60"/>
          <p:cNvSpPr/>
          <p:nvPr/>
        </p:nvSpPr>
        <p:spPr>
          <a:xfrm flipH="1">
            <a:off x="2516799" y="4759014"/>
            <a:ext cx="1775681" cy="215615"/>
          </a:xfrm>
          <a:custGeom>
            <a:avLst/>
            <a:gdLst>
              <a:gd name="connsiteX0" fmla="*/ 0 w 699190"/>
              <a:gd name="connsiteY0" fmla="*/ 0 h 216024"/>
              <a:gd name="connsiteX1" fmla="*/ 699190 w 699190"/>
              <a:gd name="connsiteY1" fmla="*/ 0 h 216024"/>
              <a:gd name="connsiteX2" fmla="*/ 699190 w 699190"/>
              <a:gd name="connsiteY2" fmla="*/ 216024 h 216024"/>
              <a:gd name="connsiteX3" fmla="*/ 0 w 699190"/>
              <a:gd name="connsiteY3" fmla="*/ 216024 h 216024"/>
              <a:gd name="connsiteX4" fmla="*/ 0 w 699190"/>
              <a:gd name="connsiteY4" fmla="*/ 0 h 216024"/>
              <a:gd name="connsiteX0" fmla="*/ 0 w 699939"/>
              <a:gd name="connsiteY0" fmla="*/ 0 h 216024"/>
              <a:gd name="connsiteX1" fmla="*/ 699190 w 699939"/>
              <a:gd name="connsiteY1" fmla="*/ 0 h 216024"/>
              <a:gd name="connsiteX2" fmla="*/ 699939 w 699939"/>
              <a:gd name="connsiteY2" fmla="*/ 109721 h 216024"/>
              <a:gd name="connsiteX3" fmla="*/ 699190 w 699939"/>
              <a:gd name="connsiteY3" fmla="*/ 216024 h 216024"/>
              <a:gd name="connsiteX4" fmla="*/ 0 w 699939"/>
              <a:gd name="connsiteY4" fmla="*/ 216024 h 216024"/>
              <a:gd name="connsiteX5" fmla="*/ 0 w 699939"/>
              <a:gd name="connsiteY5" fmla="*/ 0 h 216024"/>
              <a:gd name="connsiteX0" fmla="*/ 0 w 753279"/>
              <a:gd name="connsiteY0" fmla="*/ 0 h 216024"/>
              <a:gd name="connsiteX1" fmla="*/ 699190 w 753279"/>
              <a:gd name="connsiteY1" fmla="*/ 0 h 216024"/>
              <a:gd name="connsiteX2" fmla="*/ 753279 w 753279"/>
              <a:gd name="connsiteY2" fmla="*/ 113531 h 216024"/>
              <a:gd name="connsiteX3" fmla="*/ 699190 w 753279"/>
              <a:gd name="connsiteY3" fmla="*/ 216024 h 216024"/>
              <a:gd name="connsiteX4" fmla="*/ 0 w 753279"/>
              <a:gd name="connsiteY4" fmla="*/ 216024 h 216024"/>
              <a:gd name="connsiteX5" fmla="*/ 0 w 753279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15"/>
              <a:gd name="connsiteY0" fmla="*/ 0 h 216024"/>
              <a:gd name="connsiteX1" fmla="*/ 699190 w 753315"/>
              <a:gd name="connsiteY1" fmla="*/ 0 h 216024"/>
              <a:gd name="connsiteX2" fmla="*/ 753279 w 753315"/>
              <a:gd name="connsiteY2" fmla="*/ 113531 h 216024"/>
              <a:gd name="connsiteX3" fmla="*/ 699190 w 753315"/>
              <a:gd name="connsiteY3" fmla="*/ 216024 h 216024"/>
              <a:gd name="connsiteX4" fmla="*/ 0 w 753315"/>
              <a:gd name="connsiteY4" fmla="*/ 216024 h 216024"/>
              <a:gd name="connsiteX5" fmla="*/ 0 w 753315"/>
              <a:gd name="connsiteY5" fmla="*/ 0 h 216024"/>
              <a:gd name="connsiteX0" fmla="*/ 0 w 753356"/>
              <a:gd name="connsiteY0" fmla="*/ 0 h 216024"/>
              <a:gd name="connsiteX1" fmla="*/ 699190 w 753356"/>
              <a:gd name="connsiteY1" fmla="*/ 0 h 216024"/>
              <a:gd name="connsiteX2" fmla="*/ 753279 w 753356"/>
              <a:gd name="connsiteY2" fmla="*/ 113531 h 216024"/>
              <a:gd name="connsiteX3" fmla="*/ 699190 w 753356"/>
              <a:gd name="connsiteY3" fmla="*/ 216024 h 216024"/>
              <a:gd name="connsiteX4" fmla="*/ 0 w 753356"/>
              <a:gd name="connsiteY4" fmla="*/ 216024 h 216024"/>
              <a:gd name="connsiteX5" fmla="*/ 0 w 753356"/>
              <a:gd name="connsiteY5" fmla="*/ 0 h 216024"/>
              <a:gd name="connsiteX0" fmla="*/ 0 w 753362"/>
              <a:gd name="connsiteY0" fmla="*/ 0 h 216024"/>
              <a:gd name="connsiteX1" fmla="*/ 699190 w 753362"/>
              <a:gd name="connsiteY1" fmla="*/ 0 h 216024"/>
              <a:gd name="connsiteX2" fmla="*/ 753279 w 753362"/>
              <a:gd name="connsiteY2" fmla="*/ 113531 h 216024"/>
              <a:gd name="connsiteX3" fmla="*/ 699190 w 753362"/>
              <a:gd name="connsiteY3" fmla="*/ 216024 h 216024"/>
              <a:gd name="connsiteX4" fmla="*/ 0 w 753362"/>
              <a:gd name="connsiteY4" fmla="*/ 216024 h 216024"/>
              <a:gd name="connsiteX5" fmla="*/ 0 w 753362"/>
              <a:gd name="connsiteY5" fmla="*/ 0 h 216024"/>
              <a:gd name="connsiteX0" fmla="*/ 0 w 726606"/>
              <a:gd name="connsiteY0" fmla="*/ 0 h 216024"/>
              <a:gd name="connsiteX1" fmla="*/ 699190 w 726606"/>
              <a:gd name="connsiteY1" fmla="*/ 0 h 216024"/>
              <a:gd name="connsiteX2" fmla="*/ 725360 w 726606"/>
              <a:gd name="connsiteY2" fmla="*/ 113531 h 216024"/>
              <a:gd name="connsiteX3" fmla="*/ 699190 w 726606"/>
              <a:gd name="connsiteY3" fmla="*/ 216024 h 216024"/>
              <a:gd name="connsiteX4" fmla="*/ 0 w 726606"/>
              <a:gd name="connsiteY4" fmla="*/ 216024 h 216024"/>
              <a:gd name="connsiteX5" fmla="*/ 0 w 726606"/>
              <a:gd name="connsiteY5" fmla="*/ 0 h 216024"/>
              <a:gd name="connsiteX0" fmla="*/ 0 w 726606"/>
              <a:gd name="connsiteY0" fmla="*/ 0 h 216024"/>
              <a:gd name="connsiteX1" fmla="*/ 699190 w 726606"/>
              <a:gd name="connsiteY1" fmla="*/ 0 h 216024"/>
              <a:gd name="connsiteX2" fmla="*/ 725360 w 726606"/>
              <a:gd name="connsiteY2" fmla="*/ 113531 h 216024"/>
              <a:gd name="connsiteX3" fmla="*/ 699190 w 726606"/>
              <a:gd name="connsiteY3" fmla="*/ 216024 h 216024"/>
              <a:gd name="connsiteX4" fmla="*/ 0 w 726606"/>
              <a:gd name="connsiteY4" fmla="*/ 216024 h 216024"/>
              <a:gd name="connsiteX5" fmla="*/ 0 w 726606"/>
              <a:gd name="connsiteY5" fmla="*/ 0 h 216024"/>
              <a:gd name="connsiteX0" fmla="*/ 0 w 727002"/>
              <a:gd name="connsiteY0" fmla="*/ 0 h 216024"/>
              <a:gd name="connsiteX1" fmla="*/ 699190 w 727002"/>
              <a:gd name="connsiteY1" fmla="*/ 0 h 216024"/>
              <a:gd name="connsiteX2" fmla="*/ 725360 w 727002"/>
              <a:gd name="connsiteY2" fmla="*/ 113531 h 216024"/>
              <a:gd name="connsiteX3" fmla="*/ 699190 w 727002"/>
              <a:gd name="connsiteY3" fmla="*/ 216024 h 216024"/>
              <a:gd name="connsiteX4" fmla="*/ 0 w 727002"/>
              <a:gd name="connsiteY4" fmla="*/ 216024 h 216024"/>
              <a:gd name="connsiteX5" fmla="*/ 0 w 727002"/>
              <a:gd name="connsiteY5" fmla="*/ 0 h 216024"/>
              <a:gd name="connsiteX0" fmla="*/ 0 w 734934"/>
              <a:gd name="connsiteY0" fmla="*/ 0 h 216024"/>
              <a:gd name="connsiteX1" fmla="*/ 699190 w 734934"/>
              <a:gd name="connsiteY1" fmla="*/ 0 h 216024"/>
              <a:gd name="connsiteX2" fmla="*/ 734366 w 734934"/>
              <a:gd name="connsiteY2" fmla="*/ 113531 h 216024"/>
              <a:gd name="connsiteX3" fmla="*/ 699190 w 734934"/>
              <a:gd name="connsiteY3" fmla="*/ 216024 h 216024"/>
              <a:gd name="connsiteX4" fmla="*/ 0 w 734934"/>
              <a:gd name="connsiteY4" fmla="*/ 216024 h 216024"/>
              <a:gd name="connsiteX5" fmla="*/ 0 w 734934"/>
              <a:gd name="connsiteY5" fmla="*/ 0 h 216024"/>
              <a:gd name="connsiteX0" fmla="*/ 0 w 734433"/>
              <a:gd name="connsiteY0" fmla="*/ 0 h 216024"/>
              <a:gd name="connsiteX1" fmla="*/ 699190 w 734433"/>
              <a:gd name="connsiteY1" fmla="*/ 0 h 216024"/>
              <a:gd name="connsiteX2" fmla="*/ 734366 w 734433"/>
              <a:gd name="connsiteY2" fmla="*/ 113531 h 216024"/>
              <a:gd name="connsiteX3" fmla="*/ 699190 w 734433"/>
              <a:gd name="connsiteY3" fmla="*/ 216024 h 216024"/>
              <a:gd name="connsiteX4" fmla="*/ 0 w 734433"/>
              <a:gd name="connsiteY4" fmla="*/ 216024 h 216024"/>
              <a:gd name="connsiteX5" fmla="*/ 0 w 734433"/>
              <a:gd name="connsiteY5" fmla="*/ 0 h 216024"/>
              <a:gd name="connsiteX0" fmla="*/ 0 w 734366"/>
              <a:gd name="connsiteY0" fmla="*/ 0 h 216024"/>
              <a:gd name="connsiteX1" fmla="*/ 699190 w 734366"/>
              <a:gd name="connsiteY1" fmla="*/ 0 h 216024"/>
              <a:gd name="connsiteX2" fmla="*/ 734366 w 734366"/>
              <a:gd name="connsiteY2" fmla="*/ 113531 h 216024"/>
              <a:gd name="connsiteX3" fmla="*/ 699190 w 734366"/>
              <a:gd name="connsiteY3" fmla="*/ 216024 h 216024"/>
              <a:gd name="connsiteX4" fmla="*/ 0 w 734366"/>
              <a:gd name="connsiteY4" fmla="*/ 216024 h 216024"/>
              <a:gd name="connsiteX5" fmla="*/ 0 w 734366"/>
              <a:gd name="connsiteY5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366" h="216024">
                <a:moveTo>
                  <a:pt x="0" y="0"/>
                </a:moveTo>
                <a:lnTo>
                  <a:pt x="699190" y="0"/>
                </a:lnTo>
                <a:cubicBezTo>
                  <a:pt x="731825" y="28954"/>
                  <a:pt x="734220" y="63622"/>
                  <a:pt x="734366" y="113531"/>
                </a:cubicBezTo>
                <a:cubicBezTo>
                  <a:pt x="729716" y="158490"/>
                  <a:pt x="729920" y="195830"/>
                  <a:pt x="699190" y="216024"/>
                </a:cubicBezTo>
                <a:lnTo>
                  <a:pt x="0" y="216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5" name="Ellipse 164"/>
          <p:cNvSpPr/>
          <p:nvPr/>
        </p:nvSpPr>
        <p:spPr>
          <a:xfrm flipH="1">
            <a:off x="4241365" y="4758606"/>
            <a:ext cx="102236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6" name="Group 208"/>
          <p:cNvGrpSpPr>
            <a:grpSpLocks/>
          </p:cNvGrpSpPr>
          <p:nvPr/>
        </p:nvGrpSpPr>
        <p:grpSpPr bwMode="auto">
          <a:xfrm flipH="1">
            <a:off x="4211964" y="4974630"/>
            <a:ext cx="165393" cy="149110"/>
            <a:chOff x="304800" y="1600994"/>
            <a:chExt cx="457200" cy="229394"/>
          </a:xfrm>
        </p:grpSpPr>
        <p:cxnSp>
          <p:nvCxnSpPr>
            <p:cNvPr id="204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208"/>
          <p:cNvGrpSpPr>
            <a:grpSpLocks/>
          </p:cNvGrpSpPr>
          <p:nvPr/>
        </p:nvGrpSpPr>
        <p:grpSpPr bwMode="auto">
          <a:xfrm flipH="1">
            <a:off x="2678889" y="4977309"/>
            <a:ext cx="165393" cy="149110"/>
            <a:chOff x="304800" y="1600994"/>
            <a:chExt cx="457200" cy="229394"/>
          </a:xfrm>
        </p:grpSpPr>
        <p:cxnSp>
          <p:nvCxnSpPr>
            <p:cNvPr id="200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ZoneTexte 167"/>
          <p:cNvSpPr txBox="1"/>
          <p:nvPr/>
        </p:nvSpPr>
        <p:spPr>
          <a:xfrm flipH="1">
            <a:off x="3298597" y="4713653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30 </a:t>
            </a:r>
            <a:r>
              <a:rPr lang="el-GR" sz="1400" dirty="0"/>
              <a:t>Ω</a:t>
            </a:r>
            <a:endParaRPr lang="en-GB" sz="1400" dirty="0"/>
          </a:p>
        </p:txBody>
      </p:sp>
      <p:sp>
        <p:nvSpPr>
          <p:cNvPr id="169" name="ZoneTexte 168"/>
          <p:cNvSpPr txBox="1"/>
          <p:nvPr/>
        </p:nvSpPr>
        <p:spPr>
          <a:xfrm flipH="1">
            <a:off x="5235053" y="4683488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Z</a:t>
            </a:r>
            <a:r>
              <a:rPr lang="fr-FR" sz="1400" baseline="-25000" dirty="0"/>
              <a:t>01</a:t>
            </a:r>
            <a:endParaRPr lang="en-GB" sz="1400" baseline="-25000" dirty="0"/>
          </a:p>
        </p:txBody>
      </p:sp>
      <p:sp>
        <p:nvSpPr>
          <p:cNvPr id="170" name="ZoneTexte 169"/>
          <p:cNvSpPr txBox="1"/>
          <p:nvPr/>
        </p:nvSpPr>
        <p:spPr>
          <a:xfrm flipH="1">
            <a:off x="6196446" y="4684613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Z</a:t>
            </a:r>
            <a:r>
              <a:rPr lang="fr-FR" sz="1400" baseline="-25000" dirty="0"/>
              <a:t>02</a:t>
            </a:r>
            <a:endParaRPr lang="en-GB" sz="1400" baseline="-25000" dirty="0"/>
          </a:p>
        </p:txBody>
      </p:sp>
      <p:sp>
        <p:nvSpPr>
          <p:cNvPr id="174" name="ZoneTexte 173"/>
          <p:cNvSpPr txBox="1"/>
          <p:nvPr/>
        </p:nvSpPr>
        <p:spPr>
          <a:xfrm flipH="1">
            <a:off x="3057363" y="4165728"/>
            <a:ext cx="1304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Transmission </a:t>
            </a:r>
            <a:br>
              <a:rPr lang="en-US" sz="1600" dirty="0"/>
            </a:br>
            <a:r>
              <a:rPr lang="en-US" sz="1600" dirty="0"/>
              <a:t>line</a:t>
            </a:r>
          </a:p>
        </p:txBody>
      </p:sp>
      <p:grpSp>
        <p:nvGrpSpPr>
          <p:cNvPr id="177" name="Groupe 176"/>
          <p:cNvGrpSpPr/>
          <p:nvPr/>
        </p:nvGrpSpPr>
        <p:grpSpPr>
          <a:xfrm rot="5400000" flipH="1">
            <a:off x="4007967" y="5544100"/>
            <a:ext cx="804481" cy="216024"/>
            <a:chOff x="5754098" y="5561539"/>
            <a:chExt cx="804481" cy="216024"/>
          </a:xfrm>
        </p:grpSpPr>
        <p:sp>
          <p:nvSpPr>
            <p:cNvPr id="188" name="Rectangle 60"/>
            <p:cNvSpPr/>
            <p:nvPr/>
          </p:nvSpPr>
          <p:spPr>
            <a:xfrm>
              <a:off x="5805217" y="5561539"/>
              <a:ext cx="753362" cy="216024"/>
            </a:xfrm>
            <a:custGeom>
              <a:avLst/>
              <a:gdLst>
                <a:gd name="connsiteX0" fmla="*/ 0 w 699190"/>
                <a:gd name="connsiteY0" fmla="*/ 0 h 216024"/>
                <a:gd name="connsiteX1" fmla="*/ 699190 w 699190"/>
                <a:gd name="connsiteY1" fmla="*/ 0 h 216024"/>
                <a:gd name="connsiteX2" fmla="*/ 699190 w 699190"/>
                <a:gd name="connsiteY2" fmla="*/ 216024 h 216024"/>
                <a:gd name="connsiteX3" fmla="*/ 0 w 699190"/>
                <a:gd name="connsiteY3" fmla="*/ 216024 h 216024"/>
                <a:gd name="connsiteX4" fmla="*/ 0 w 699190"/>
                <a:gd name="connsiteY4" fmla="*/ 0 h 216024"/>
                <a:gd name="connsiteX0" fmla="*/ 0 w 699939"/>
                <a:gd name="connsiteY0" fmla="*/ 0 h 216024"/>
                <a:gd name="connsiteX1" fmla="*/ 699190 w 699939"/>
                <a:gd name="connsiteY1" fmla="*/ 0 h 216024"/>
                <a:gd name="connsiteX2" fmla="*/ 699939 w 699939"/>
                <a:gd name="connsiteY2" fmla="*/ 109721 h 216024"/>
                <a:gd name="connsiteX3" fmla="*/ 699190 w 699939"/>
                <a:gd name="connsiteY3" fmla="*/ 216024 h 216024"/>
                <a:gd name="connsiteX4" fmla="*/ 0 w 699939"/>
                <a:gd name="connsiteY4" fmla="*/ 216024 h 216024"/>
                <a:gd name="connsiteX5" fmla="*/ 0 w 699939"/>
                <a:gd name="connsiteY5" fmla="*/ 0 h 216024"/>
                <a:gd name="connsiteX0" fmla="*/ 0 w 753279"/>
                <a:gd name="connsiteY0" fmla="*/ 0 h 216024"/>
                <a:gd name="connsiteX1" fmla="*/ 699190 w 753279"/>
                <a:gd name="connsiteY1" fmla="*/ 0 h 216024"/>
                <a:gd name="connsiteX2" fmla="*/ 753279 w 753279"/>
                <a:gd name="connsiteY2" fmla="*/ 113531 h 216024"/>
                <a:gd name="connsiteX3" fmla="*/ 699190 w 753279"/>
                <a:gd name="connsiteY3" fmla="*/ 216024 h 216024"/>
                <a:gd name="connsiteX4" fmla="*/ 0 w 753279"/>
                <a:gd name="connsiteY4" fmla="*/ 216024 h 216024"/>
                <a:gd name="connsiteX5" fmla="*/ 0 w 753279"/>
                <a:gd name="connsiteY5" fmla="*/ 0 h 216024"/>
                <a:gd name="connsiteX0" fmla="*/ 0 w 753315"/>
                <a:gd name="connsiteY0" fmla="*/ 0 h 216024"/>
                <a:gd name="connsiteX1" fmla="*/ 699190 w 753315"/>
                <a:gd name="connsiteY1" fmla="*/ 0 h 216024"/>
                <a:gd name="connsiteX2" fmla="*/ 753279 w 753315"/>
                <a:gd name="connsiteY2" fmla="*/ 113531 h 216024"/>
                <a:gd name="connsiteX3" fmla="*/ 699190 w 753315"/>
                <a:gd name="connsiteY3" fmla="*/ 216024 h 216024"/>
                <a:gd name="connsiteX4" fmla="*/ 0 w 753315"/>
                <a:gd name="connsiteY4" fmla="*/ 216024 h 216024"/>
                <a:gd name="connsiteX5" fmla="*/ 0 w 753315"/>
                <a:gd name="connsiteY5" fmla="*/ 0 h 216024"/>
                <a:gd name="connsiteX0" fmla="*/ 0 w 753315"/>
                <a:gd name="connsiteY0" fmla="*/ 0 h 216024"/>
                <a:gd name="connsiteX1" fmla="*/ 699190 w 753315"/>
                <a:gd name="connsiteY1" fmla="*/ 0 h 216024"/>
                <a:gd name="connsiteX2" fmla="*/ 753279 w 753315"/>
                <a:gd name="connsiteY2" fmla="*/ 113531 h 216024"/>
                <a:gd name="connsiteX3" fmla="*/ 699190 w 753315"/>
                <a:gd name="connsiteY3" fmla="*/ 216024 h 216024"/>
                <a:gd name="connsiteX4" fmla="*/ 0 w 753315"/>
                <a:gd name="connsiteY4" fmla="*/ 216024 h 216024"/>
                <a:gd name="connsiteX5" fmla="*/ 0 w 753315"/>
                <a:gd name="connsiteY5" fmla="*/ 0 h 216024"/>
                <a:gd name="connsiteX0" fmla="*/ 0 w 753356"/>
                <a:gd name="connsiteY0" fmla="*/ 0 h 216024"/>
                <a:gd name="connsiteX1" fmla="*/ 699190 w 753356"/>
                <a:gd name="connsiteY1" fmla="*/ 0 h 216024"/>
                <a:gd name="connsiteX2" fmla="*/ 753279 w 753356"/>
                <a:gd name="connsiteY2" fmla="*/ 113531 h 216024"/>
                <a:gd name="connsiteX3" fmla="*/ 699190 w 753356"/>
                <a:gd name="connsiteY3" fmla="*/ 216024 h 216024"/>
                <a:gd name="connsiteX4" fmla="*/ 0 w 753356"/>
                <a:gd name="connsiteY4" fmla="*/ 216024 h 216024"/>
                <a:gd name="connsiteX5" fmla="*/ 0 w 753356"/>
                <a:gd name="connsiteY5" fmla="*/ 0 h 216024"/>
                <a:gd name="connsiteX0" fmla="*/ 0 w 753362"/>
                <a:gd name="connsiteY0" fmla="*/ 0 h 216024"/>
                <a:gd name="connsiteX1" fmla="*/ 699190 w 753362"/>
                <a:gd name="connsiteY1" fmla="*/ 0 h 216024"/>
                <a:gd name="connsiteX2" fmla="*/ 753279 w 753362"/>
                <a:gd name="connsiteY2" fmla="*/ 113531 h 216024"/>
                <a:gd name="connsiteX3" fmla="*/ 699190 w 753362"/>
                <a:gd name="connsiteY3" fmla="*/ 216024 h 216024"/>
                <a:gd name="connsiteX4" fmla="*/ 0 w 753362"/>
                <a:gd name="connsiteY4" fmla="*/ 216024 h 216024"/>
                <a:gd name="connsiteX5" fmla="*/ 0 w 753362"/>
                <a:gd name="connsiteY5" fmla="*/ 0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3362" h="216024">
                  <a:moveTo>
                    <a:pt x="0" y="0"/>
                  </a:moveTo>
                  <a:lnTo>
                    <a:pt x="699190" y="0"/>
                  </a:lnTo>
                  <a:cubicBezTo>
                    <a:pt x="731825" y="28954"/>
                    <a:pt x="754934" y="23617"/>
                    <a:pt x="753279" y="113531"/>
                  </a:cubicBezTo>
                  <a:cubicBezTo>
                    <a:pt x="754934" y="188970"/>
                    <a:pt x="729920" y="195830"/>
                    <a:pt x="699190" y="216024"/>
                  </a:cubicBezTo>
                  <a:lnTo>
                    <a:pt x="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9" name="Ellipse 188"/>
            <p:cNvSpPr/>
            <p:nvPr/>
          </p:nvSpPr>
          <p:spPr>
            <a:xfrm>
              <a:off x="5754098" y="5561539"/>
              <a:ext cx="102236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78" name="Group 208"/>
          <p:cNvGrpSpPr>
            <a:grpSpLocks/>
          </p:cNvGrpSpPr>
          <p:nvPr/>
        </p:nvGrpSpPr>
        <p:grpSpPr bwMode="auto">
          <a:xfrm flipH="1">
            <a:off x="4317483" y="6297686"/>
            <a:ext cx="165393" cy="149110"/>
            <a:chOff x="304800" y="1600994"/>
            <a:chExt cx="457200" cy="229394"/>
          </a:xfrm>
        </p:grpSpPr>
        <p:cxnSp>
          <p:nvCxnSpPr>
            <p:cNvPr id="184" name="Straight Connector 195"/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96"/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97"/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98"/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9" name="Straight Connector 195"/>
          <p:cNvCxnSpPr>
            <a:endCxn id="188" idx="2"/>
          </p:cNvCxnSpPr>
          <p:nvPr/>
        </p:nvCxnSpPr>
        <p:spPr bwMode="auto">
          <a:xfrm flipH="1">
            <a:off x="4404688" y="4871796"/>
            <a:ext cx="5907" cy="378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95"/>
          <p:cNvCxnSpPr/>
          <p:nvPr/>
        </p:nvCxnSpPr>
        <p:spPr bwMode="auto">
          <a:xfrm>
            <a:off x="4407413" y="6003233"/>
            <a:ext cx="228" cy="292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ZoneTexte 180"/>
          <p:cNvSpPr txBox="1"/>
          <p:nvPr/>
        </p:nvSpPr>
        <p:spPr>
          <a:xfrm flipH="1">
            <a:off x="3556985" y="5435620"/>
            <a:ext cx="830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Service </a:t>
            </a:r>
          </a:p>
          <a:p>
            <a:pPr algn="ctr"/>
            <a:r>
              <a:rPr lang="en-US" sz="1600" dirty="0"/>
              <a:t>stub</a:t>
            </a:r>
          </a:p>
        </p:txBody>
      </p:sp>
      <p:cxnSp>
        <p:nvCxnSpPr>
          <p:cNvPr id="183" name="Connecteur droit avec flèche 182"/>
          <p:cNvCxnSpPr/>
          <p:nvPr/>
        </p:nvCxnSpPr>
        <p:spPr>
          <a:xfrm flipV="1">
            <a:off x="7706344" y="5001323"/>
            <a:ext cx="330319" cy="3913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flipH="1">
            <a:off x="8650166" y="1736258"/>
            <a:ext cx="2694894" cy="3914805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Front face</a:t>
            </a:r>
          </a:p>
        </p:txBody>
      </p:sp>
      <p:sp>
        <p:nvSpPr>
          <p:cNvPr id="5" name="ZoneTexte 4"/>
          <p:cNvSpPr txBox="1"/>
          <p:nvPr/>
        </p:nvSpPr>
        <p:spPr>
          <a:xfrm flipH="1">
            <a:off x="5436509" y="3726472"/>
            <a:ext cx="98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b="1" dirty="0"/>
              <a:t>Left side</a:t>
            </a:r>
          </a:p>
        </p:txBody>
      </p:sp>
      <p:sp>
        <p:nvSpPr>
          <p:cNvPr id="256" name="ZoneTexte 255"/>
          <p:cNvSpPr txBox="1"/>
          <p:nvPr/>
        </p:nvSpPr>
        <p:spPr>
          <a:xfrm flipH="1">
            <a:off x="5430960" y="6204878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b="1" dirty="0"/>
              <a:t>Right side</a:t>
            </a:r>
          </a:p>
        </p:txBody>
      </p:sp>
      <p:sp>
        <p:nvSpPr>
          <p:cNvPr id="257" name="ZoneTexte 256"/>
          <p:cNvSpPr txBox="1"/>
          <p:nvPr/>
        </p:nvSpPr>
        <p:spPr>
          <a:xfrm flipH="1">
            <a:off x="8212402" y="150962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258" name="ZoneTexte 257"/>
          <p:cNvSpPr txBox="1"/>
          <p:nvPr/>
        </p:nvSpPr>
        <p:spPr>
          <a:xfrm flipH="1">
            <a:off x="8203884" y="299351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259" name="ZoneTexte 258"/>
          <p:cNvSpPr txBox="1"/>
          <p:nvPr/>
        </p:nvSpPr>
        <p:spPr>
          <a:xfrm flipH="1">
            <a:off x="8249408" y="3965493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260" name="ZoneTexte 259"/>
          <p:cNvSpPr txBox="1"/>
          <p:nvPr/>
        </p:nvSpPr>
        <p:spPr>
          <a:xfrm flipH="1">
            <a:off x="8251852" y="545433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4</a:t>
            </a:r>
          </a:p>
        </p:txBody>
      </p:sp>
      <p:grpSp>
        <p:nvGrpSpPr>
          <p:cNvPr id="10" name="Groupe 9"/>
          <p:cNvGrpSpPr/>
          <p:nvPr/>
        </p:nvGrpSpPr>
        <p:grpSpPr>
          <a:xfrm flipH="1">
            <a:off x="8331898" y="1854157"/>
            <a:ext cx="152399" cy="228443"/>
            <a:chOff x="3267076" y="2007939"/>
            <a:chExt cx="152399" cy="112621"/>
          </a:xfrm>
        </p:grpSpPr>
        <p:cxnSp>
          <p:nvCxnSpPr>
            <p:cNvPr id="265" name="Connecteur droit 264"/>
            <p:cNvCxnSpPr/>
            <p:nvPr/>
          </p:nvCxnSpPr>
          <p:spPr>
            <a:xfrm>
              <a:off x="3346737" y="2007939"/>
              <a:ext cx="1" cy="112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cteur droit 231"/>
            <p:cNvCxnSpPr/>
            <p:nvPr/>
          </p:nvCxnSpPr>
          <p:spPr>
            <a:xfrm flipH="1">
              <a:off x="3267076" y="2120560"/>
              <a:ext cx="1523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e 235"/>
          <p:cNvGrpSpPr/>
          <p:nvPr/>
        </p:nvGrpSpPr>
        <p:grpSpPr>
          <a:xfrm rot="10800000" flipH="1">
            <a:off x="8329129" y="2798971"/>
            <a:ext cx="152399" cy="228443"/>
            <a:chOff x="3267076" y="2011696"/>
            <a:chExt cx="152399" cy="112621"/>
          </a:xfrm>
        </p:grpSpPr>
        <p:cxnSp>
          <p:nvCxnSpPr>
            <p:cNvPr id="237" name="Connecteur droit 236"/>
            <p:cNvCxnSpPr/>
            <p:nvPr/>
          </p:nvCxnSpPr>
          <p:spPr>
            <a:xfrm>
              <a:off x="3346737" y="2011696"/>
              <a:ext cx="1" cy="112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flipH="1">
              <a:off x="3267076" y="2124317"/>
              <a:ext cx="1523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e 238"/>
          <p:cNvGrpSpPr/>
          <p:nvPr/>
        </p:nvGrpSpPr>
        <p:grpSpPr>
          <a:xfrm flipH="1">
            <a:off x="8331464" y="4300565"/>
            <a:ext cx="152399" cy="228443"/>
            <a:chOff x="3267076" y="2007939"/>
            <a:chExt cx="152399" cy="112621"/>
          </a:xfrm>
        </p:grpSpPr>
        <p:cxnSp>
          <p:nvCxnSpPr>
            <p:cNvPr id="244" name="Connecteur droit 243"/>
            <p:cNvCxnSpPr/>
            <p:nvPr/>
          </p:nvCxnSpPr>
          <p:spPr>
            <a:xfrm>
              <a:off x="3346737" y="2007939"/>
              <a:ext cx="1" cy="112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cteur droit 244"/>
            <p:cNvCxnSpPr/>
            <p:nvPr/>
          </p:nvCxnSpPr>
          <p:spPr>
            <a:xfrm flipH="1">
              <a:off x="3267076" y="2120560"/>
              <a:ext cx="1523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e 245"/>
          <p:cNvGrpSpPr/>
          <p:nvPr/>
        </p:nvGrpSpPr>
        <p:grpSpPr>
          <a:xfrm rot="10800000" flipH="1">
            <a:off x="8328695" y="5245379"/>
            <a:ext cx="152399" cy="228443"/>
            <a:chOff x="3267076" y="2011696"/>
            <a:chExt cx="152399" cy="112621"/>
          </a:xfrm>
        </p:grpSpPr>
        <p:cxnSp>
          <p:nvCxnSpPr>
            <p:cNvPr id="247" name="Connecteur droit 246"/>
            <p:cNvCxnSpPr/>
            <p:nvPr/>
          </p:nvCxnSpPr>
          <p:spPr>
            <a:xfrm>
              <a:off x="3346737" y="2011696"/>
              <a:ext cx="1" cy="112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247"/>
            <p:cNvCxnSpPr/>
            <p:nvPr/>
          </p:nvCxnSpPr>
          <p:spPr>
            <a:xfrm flipH="1">
              <a:off x="3267076" y="2124317"/>
              <a:ext cx="1523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ZoneTexte 248"/>
          <p:cNvSpPr txBox="1"/>
          <p:nvPr/>
        </p:nvSpPr>
        <p:spPr>
          <a:xfrm flipH="1">
            <a:off x="7807381" y="1261329"/>
            <a:ext cx="396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top</a:t>
            </a:r>
            <a:endParaRPr lang="en-GB" sz="1200" dirty="0"/>
          </a:p>
        </p:txBody>
      </p:sp>
      <p:sp>
        <p:nvSpPr>
          <p:cNvPr id="254" name="ZoneTexte 253"/>
          <p:cNvSpPr txBox="1"/>
          <p:nvPr/>
        </p:nvSpPr>
        <p:spPr>
          <a:xfrm flipH="1">
            <a:off x="7869029" y="338005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bot</a:t>
            </a:r>
            <a:endParaRPr lang="en-GB" sz="1200" dirty="0"/>
          </a:p>
        </p:txBody>
      </p:sp>
      <p:sp>
        <p:nvSpPr>
          <p:cNvPr id="18" name="Ellipse 17"/>
          <p:cNvSpPr/>
          <p:nvPr/>
        </p:nvSpPr>
        <p:spPr>
          <a:xfrm flipH="1">
            <a:off x="7057415" y="2379941"/>
            <a:ext cx="117490" cy="1174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Ellipse 260"/>
          <p:cNvSpPr/>
          <p:nvPr/>
        </p:nvSpPr>
        <p:spPr>
          <a:xfrm flipH="1">
            <a:off x="7054513" y="4820036"/>
            <a:ext cx="117490" cy="1174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e 23"/>
          <p:cNvGrpSpPr/>
          <p:nvPr/>
        </p:nvGrpSpPr>
        <p:grpSpPr>
          <a:xfrm flipH="1">
            <a:off x="6896263" y="2155994"/>
            <a:ext cx="168732" cy="178661"/>
            <a:chOff x="4727426" y="2155994"/>
            <a:chExt cx="168732" cy="178661"/>
          </a:xfrm>
        </p:grpSpPr>
        <p:cxnSp>
          <p:nvCxnSpPr>
            <p:cNvPr id="367" name="Connecteur droit avec flèche 366"/>
            <p:cNvCxnSpPr/>
            <p:nvPr/>
          </p:nvCxnSpPr>
          <p:spPr>
            <a:xfrm flipH="1">
              <a:off x="4727426" y="2334654"/>
              <a:ext cx="168732" cy="1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4896158" y="2155994"/>
              <a:ext cx="0" cy="1767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ZoneTexte 282"/>
          <p:cNvSpPr txBox="1"/>
          <p:nvPr/>
        </p:nvSpPr>
        <p:spPr>
          <a:xfrm flipH="1">
            <a:off x="6745419" y="4304228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2"/>
                </a:solidFill>
              </a:rPr>
              <a:t>Z</a:t>
            </a:r>
            <a:r>
              <a:rPr lang="fr-FR" sz="1400" baseline="-25000" dirty="0">
                <a:solidFill>
                  <a:schemeClr val="tx2"/>
                </a:solidFill>
              </a:rPr>
              <a:t>T</a:t>
            </a:r>
            <a:endParaRPr lang="en-GB" sz="1400" baseline="-25000" dirty="0">
              <a:solidFill>
                <a:schemeClr val="tx2"/>
              </a:solidFill>
            </a:endParaRPr>
          </a:p>
        </p:txBody>
      </p:sp>
      <p:grpSp>
        <p:nvGrpSpPr>
          <p:cNvPr id="284" name="Groupe 283"/>
          <p:cNvGrpSpPr/>
          <p:nvPr/>
        </p:nvGrpSpPr>
        <p:grpSpPr>
          <a:xfrm flipH="1">
            <a:off x="6911503" y="4593926"/>
            <a:ext cx="168732" cy="178661"/>
            <a:chOff x="4727426" y="2155994"/>
            <a:chExt cx="168732" cy="178661"/>
          </a:xfrm>
        </p:grpSpPr>
        <p:cxnSp>
          <p:nvCxnSpPr>
            <p:cNvPr id="285" name="Connecteur droit avec flèche 284"/>
            <p:cNvCxnSpPr/>
            <p:nvPr/>
          </p:nvCxnSpPr>
          <p:spPr>
            <a:xfrm flipH="1">
              <a:off x="4727426" y="2334654"/>
              <a:ext cx="168732" cy="1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eur droit 285"/>
            <p:cNvCxnSpPr/>
            <p:nvPr/>
          </p:nvCxnSpPr>
          <p:spPr>
            <a:xfrm flipV="1">
              <a:off x="4896158" y="2155994"/>
              <a:ext cx="0" cy="1767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/>
          <p:cNvGrpSpPr/>
          <p:nvPr/>
        </p:nvGrpSpPr>
        <p:grpSpPr>
          <a:xfrm flipH="1">
            <a:off x="2553936" y="2001212"/>
            <a:ext cx="251713" cy="230364"/>
            <a:chOff x="8897646" y="2037804"/>
            <a:chExt cx="251713" cy="230364"/>
          </a:xfrm>
        </p:grpSpPr>
        <p:cxnSp>
          <p:nvCxnSpPr>
            <p:cNvPr id="293" name="Connecteur droit 292"/>
            <p:cNvCxnSpPr/>
            <p:nvPr/>
          </p:nvCxnSpPr>
          <p:spPr>
            <a:xfrm>
              <a:off x="8996138" y="2039725"/>
              <a:ext cx="1" cy="2284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necteur droit 293"/>
            <p:cNvCxnSpPr/>
            <p:nvPr/>
          </p:nvCxnSpPr>
          <p:spPr>
            <a:xfrm flipH="1" flipV="1">
              <a:off x="8897646" y="2259509"/>
              <a:ext cx="106691" cy="128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necteur droit 294"/>
            <p:cNvCxnSpPr/>
            <p:nvPr/>
          </p:nvCxnSpPr>
          <p:spPr>
            <a:xfrm flipH="1">
              <a:off x="9049848" y="2037804"/>
              <a:ext cx="1" cy="2284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necteur droit 295"/>
            <p:cNvCxnSpPr/>
            <p:nvPr/>
          </p:nvCxnSpPr>
          <p:spPr>
            <a:xfrm flipV="1">
              <a:off x="9042668" y="2260495"/>
              <a:ext cx="106691" cy="128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ZoneTexte 296"/>
          <p:cNvSpPr txBox="1"/>
          <p:nvPr/>
        </p:nvSpPr>
        <p:spPr>
          <a:xfrm flipH="1">
            <a:off x="2137024" y="1645996"/>
            <a:ext cx="775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</a:t>
            </a:r>
            <a:r>
              <a:rPr lang="en-US" sz="1400" baseline="-25000" dirty="0" err="1" smtClean="0"/>
              <a:t>fwd</a:t>
            </a:r>
            <a:r>
              <a:rPr lang="en-US" sz="1400" dirty="0" smtClean="0"/>
              <a:t>, </a:t>
            </a:r>
            <a:r>
              <a:rPr lang="en-US" sz="1400" dirty="0" err="1" smtClean="0"/>
              <a:t>P</a:t>
            </a:r>
            <a:r>
              <a:rPr lang="en-US" sz="1400" baseline="-25000" dirty="0" err="1" smtClean="0"/>
              <a:t>ref</a:t>
            </a:r>
            <a:endParaRPr lang="en-US" sz="1400" baseline="-25000" dirty="0"/>
          </a:p>
        </p:txBody>
      </p:sp>
      <p:sp>
        <p:nvSpPr>
          <p:cNvPr id="27" name="ZoneTexte 26"/>
          <p:cNvSpPr txBox="1"/>
          <p:nvPr/>
        </p:nvSpPr>
        <p:spPr>
          <a:xfrm flipH="1">
            <a:off x="4563588" y="6534802"/>
            <a:ext cx="1452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Full-wave models</a:t>
            </a:r>
            <a:endParaRPr lang="en-GB" sz="1400" dirty="0"/>
          </a:p>
        </p:txBody>
      </p:sp>
      <p:sp>
        <p:nvSpPr>
          <p:cNvPr id="298" name="ZoneTexte 297"/>
          <p:cNvSpPr txBox="1"/>
          <p:nvPr/>
        </p:nvSpPr>
        <p:spPr>
          <a:xfrm flipH="1">
            <a:off x="9326554" y="5671399"/>
            <a:ext cx="1488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TOPICA, Petra-M, </a:t>
            </a:r>
            <a:br>
              <a:rPr lang="en-GB" sz="1400" dirty="0" smtClean="0"/>
            </a:br>
            <a:r>
              <a:rPr lang="en-GB" sz="1400" dirty="0" smtClean="0"/>
              <a:t>Full-wave models</a:t>
            </a:r>
            <a:endParaRPr lang="en-GB" sz="1400" dirty="0"/>
          </a:p>
        </p:txBody>
      </p:sp>
      <p:sp>
        <p:nvSpPr>
          <p:cNvPr id="299" name="ZoneTexte 298"/>
          <p:cNvSpPr txBox="1"/>
          <p:nvPr/>
        </p:nvSpPr>
        <p:spPr>
          <a:xfrm flipH="1">
            <a:off x="7041311" y="6032368"/>
            <a:ext cx="1895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Lumped circuit, </a:t>
            </a:r>
            <a:br>
              <a:rPr lang="en-GB" sz="1400" dirty="0" smtClean="0"/>
            </a:br>
            <a:r>
              <a:rPr lang="en-GB" sz="1400" dirty="0" smtClean="0"/>
              <a:t>from full-wave </a:t>
            </a:r>
            <a:br>
              <a:rPr lang="en-GB" sz="1400" dirty="0" smtClean="0"/>
            </a:br>
            <a:r>
              <a:rPr lang="en-GB" sz="1400" dirty="0" smtClean="0"/>
              <a:t>model</a:t>
            </a:r>
            <a:endParaRPr lang="en-GB" sz="1400" dirty="0"/>
          </a:p>
        </p:txBody>
      </p:sp>
      <p:sp>
        <p:nvSpPr>
          <p:cNvPr id="306" name="ZoneTexte 305"/>
          <p:cNvSpPr txBox="1"/>
          <p:nvPr/>
        </p:nvSpPr>
        <p:spPr>
          <a:xfrm flipH="1">
            <a:off x="2155746" y="4042230"/>
            <a:ext cx="775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</a:t>
            </a:r>
            <a:r>
              <a:rPr lang="en-US" sz="1400" baseline="-25000" dirty="0" err="1" smtClean="0"/>
              <a:t>fwd</a:t>
            </a:r>
            <a:r>
              <a:rPr lang="en-US" sz="1400" dirty="0" smtClean="0"/>
              <a:t>, </a:t>
            </a:r>
            <a:r>
              <a:rPr lang="en-US" sz="1400" dirty="0" err="1" smtClean="0"/>
              <a:t>P</a:t>
            </a:r>
            <a:r>
              <a:rPr lang="en-US" sz="1400" baseline="-25000" dirty="0" err="1" smtClean="0"/>
              <a:t>ref</a:t>
            </a:r>
            <a:endParaRPr lang="en-US" sz="1400" baseline="-25000" dirty="0"/>
          </a:p>
        </p:txBody>
      </p:sp>
      <p:grpSp>
        <p:nvGrpSpPr>
          <p:cNvPr id="307" name="Groupe 306"/>
          <p:cNvGrpSpPr/>
          <p:nvPr/>
        </p:nvGrpSpPr>
        <p:grpSpPr>
          <a:xfrm flipH="1">
            <a:off x="2553936" y="4410125"/>
            <a:ext cx="251713" cy="230364"/>
            <a:chOff x="8897646" y="2037804"/>
            <a:chExt cx="251713" cy="230364"/>
          </a:xfrm>
        </p:grpSpPr>
        <p:cxnSp>
          <p:nvCxnSpPr>
            <p:cNvPr id="313" name="Connecteur droit 312"/>
            <p:cNvCxnSpPr/>
            <p:nvPr/>
          </p:nvCxnSpPr>
          <p:spPr>
            <a:xfrm>
              <a:off x="8996138" y="2039725"/>
              <a:ext cx="1" cy="2284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necteur droit 313"/>
            <p:cNvCxnSpPr/>
            <p:nvPr/>
          </p:nvCxnSpPr>
          <p:spPr>
            <a:xfrm flipH="1" flipV="1">
              <a:off x="8897646" y="2259509"/>
              <a:ext cx="106691" cy="128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necteur droit 314"/>
            <p:cNvCxnSpPr/>
            <p:nvPr/>
          </p:nvCxnSpPr>
          <p:spPr>
            <a:xfrm flipH="1">
              <a:off x="9049848" y="2037804"/>
              <a:ext cx="1" cy="2284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necteur droit 315"/>
            <p:cNvCxnSpPr/>
            <p:nvPr/>
          </p:nvCxnSpPr>
          <p:spPr>
            <a:xfrm flipV="1">
              <a:off x="9042668" y="2260495"/>
              <a:ext cx="106691" cy="128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2" name="Connecteur droit avec flèche 261"/>
          <p:cNvCxnSpPr/>
          <p:nvPr/>
        </p:nvCxnSpPr>
        <p:spPr>
          <a:xfrm flipV="1">
            <a:off x="7718734" y="1959830"/>
            <a:ext cx="330319" cy="3913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avec flèche 262"/>
          <p:cNvCxnSpPr/>
          <p:nvPr/>
        </p:nvCxnSpPr>
        <p:spPr>
          <a:xfrm flipV="1">
            <a:off x="7706344" y="4413539"/>
            <a:ext cx="330319" cy="3913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ZoneTexte 373"/>
          <p:cNvSpPr txBox="1"/>
          <p:nvPr/>
        </p:nvSpPr>
        <p:spPr>
          <a:xfrm flipH="1">
            <a:off x="1828924" y="2617179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 smtClean="0"/>
              <a:t>Gen </a:t>
            </a:r>
            <a:r>
              <a:rPr lang="en-GB" dirty="0"/>
              <a:t>1</a:t>
            </a:r>
          </a:p>
        </p:txBody>
      </p:sp>
      <p:sp>
        <p:nvSpPr>
          <p:cNvPr id="375" name="ZoneTexte 374"/>
          <p:cNvSpPr txBox="1"/>
          <p:nvPr/>
        </p:nvSpPr>
        <p:spPr>
          <a:xfrm flipH="1">
            <a:off x="1796510" y="506071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 smtClean="0"/>
              <a:t>Gen </a:t>
            </a:r>
            <a:r>
              <a:rPr lang="en-GB" dirty="0"/>
              <a:t>2</a:t>
            </a:r>
          </a:p>
        </p:txBody>
      </p:sp>
      <p:grpSp>
        <p:nvGrpSpPr>
          <p:cNvPr id="376" name="Groupe 375"/>
          <p:cNvGrpSpPr/>
          <p:nvPr/>
        </p:nvGrpSpPr>
        <p:grpSpPr>
          <a:xfrm>
            <a:off x="1976041" y="2244110"/>
            <a:ext cx="526458" cy="375297"/>
            <a:chOff x="1422079" y="3057398"/>
            <a:chExt cx="320675" cy="228600"/>
          </a:xfrm>
        </p:grpSpPr>
        <p:grpSp>
          <p:nvGrpSpPr>
            <p:cNvPr id="377" name="Group 796"/>
            <p:cNvGrpSpPr>
              <a:grpSpLocks/>
            </p:cNvGrpSpPr>
            <p:nvPr/>
          </p:nvGrpSpPr>
          <p:grpSpPr bwMode="auto">
            <a:xfrm rot="-5400000">
              <a:off x="1468117" y="3011360"/>
              <a:ext cx="228600" cy="320675"/>
              <a:chOff x="4953000" y="2666847"/>
              <a:chExt cx="228600" cy="320034"/>
            </a:xfrm>
          </p:grpSpPr>
          <p:sp>
            <p:nvSpPr>
              <p:cNvPr id="379" name="Oval 791"/>
              <p:cNvSpPr/>
              <p:nvPr/>
            </p:nvSpPr>
            <p:spPr>
              <a:xfrm>
                <a:off x="4953000" y="2666847"/>
                <a:ext cx="228600" cy="22814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80" name="Straight Connector 794"/>
              <p:cNvCxnSpPr/>
              <p:nvPr/>
            </p:nvCxnSpPr>
            <p:spPr>
              <a:xfrm rot="5400000">
                <a:off x="5025321" y="2941728"/>
                <a:ext cx="9030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8" name="Forme libre 377"/>
            <p:cNvSpPr/>
            <p:nvPr/>
          </p:nvSpPr>
          <p:spPr>
            <a:xfrm>
              <a:off x="1466528" y="3101848"/>
              <a:ext cx="139700" cy="128588"/>
            </a:xfrm>
            <a:custGeom>
              <a:avLst/>
              <a:gdLst>
                <a:gd name="connsiteX0" fmla="*/ 0 w 139065"/>
                <a:gd name="connsiteY0" fmla="*/ 66831 h 136858"/>
                <a:gd name="connsiteX1" fmla="*/ 51435 w 139065"/>
                <a:gd name="connsiteY1" fmla="*/ 2061 h 136858"/>
                <a:gd name="connsiteX2" fmla="*/ 78105 w 139065"/>
                <a:gd name="connsiteY2" fmla="*/ 135411 h 136858"/>
                <a:gd name="connsiteX3" fmla="*/ 139065 w 139065"/>
                <a:gd name="connsiteY3" fmla="*/ 61116 h 136858"/>
                <a:gd name="connsiteX0" fmla="*/ 0 w 163830"/>
                <a:gd name="connsiteY0" fmla="*/ 66831 h 136858"/>
                <a:gd name="connsiteX1" fmla="*/ 51435 w 163830"/>
                <a:gd name="connsiteY1" fmla="*/ 2061 h 136858"/>
                <a:gd name="connsiteX2" fmla="*/ 78105 w 163830"/>
                <a:gd name="connsiteY2" fmla="*/ 135411 h 136858"/>
                <a:gd name="connsiteX3" fmla="*/ 163830 w 163830"/>
                <a:gd name="connsiteY3" fmla="*/ 61116 h 136858"/>
                <a:gd name="connsiteX0" fmla="*/ 0 w 163830"/>
                <a:gd name="connsiteY0" fmla="*/ 65010 h 134960"/>
                <a:gd name="connsiteX1" fmla="*/ 62865 w 163830"/>
                <a:gd name="connsiteY1" fmla="*/ 2145 h 134960"/>
                <a:gd name="connsiteX2" fmla="*/ 78105 w 163830"/>
                <a:gd name="connsiteY2" fmla="*/ 133590 h 134960"/>
                <a:gd name="connsiteX3" fmla="*/ 163830 w 163830"/>
                <a:gd name="connsiteY3" fmla="*/ 59295 h 134960"/>
                <a:gd name="connsiteX0" fmla="*/ 0 w 163830"/>
                <a:gd name="connsiteY0" fmla="*/ 62961 h 132911"/>
                <a:gd name="connsiteX1" fmla="*/ 62865 w 163830"/>
                <a:gd name="connsiteY1" fmla="*/ 96 h 132911"/>
                <a:gd name="connsiteX2" fmla="*/ 78105 w 163830"/>
                <a:gd name="connsiteY2" fmla="*/ 131541 h 132911"/>
                <a:gd name="connsiteX3" fmla="*/ 163830 w 163830"/>
                <a:gd name="connsiteY3" fmla="*/ 57246 h 132911"/>
                <a:gd name="connsiteX0" fmla="*/ 0 w 163830"/>
                <a:gd name="connsiteY0" fmla="*/ 64736 h 129142"/>
                <a:gd name="connsiteX1" fmla="*/ 62865 w 163830"/>
                <a:gd name="connsiteY1" fmla="*/ 1871 h 129142"/>
                <a:gd name="connsiteX2" fmla="*/ 97155 w 163830"/>
                <a:gd name="connsiteY2" fmla="*/ 127601 h 129142"/>
                <a:gd name="connsiteX3" fmla="*/ 163830 w 163830"/>
                <a:gd name="connsiteY3" fmla="*/ 59021 h 129142"/>
                <a:gd name="connsiteX0" fmla="*/ 0 w 163830"/>
                <a:gd name="connsiteY0" fmla="*/ 64736 h 127690"/>
                <a:gd name="connsiteX1" fmla="*/ 62865 w 163830"/>
                <a:gd name="connsiteY1" fmla="*/ 1871 h 127690"/>
                <a:gd name="connsiteX2" fmla="*/ 97155 w 163830"/>
                <a:gd name="connsiteY2" fmla="*/ 127601 h 127690"/>
                <a:gd name="connsiteX3" fmla="*/ 163830 w 163830"/>
                <a:gd name="connsiteY3" fmla="*/ 59021 h 127690"/>
                <a:gd name="connsiteX0" fmla="*/ 0 w 163830"/>
                <a:gd name="connsiteY0" fmla="*/ 66566 h 131056"/>
                <a:gd name="connsiteX1" fmla="*/ 43815 w 163830"/>
                <a:gd name="connsiteY1" fmla="*/ 1796 h 131056"/>
                <a:gd name="connsiteX2" fmla="*/ 97155 w 163830"/>
                <a:gd name="connsiteY2" fmla="*/ 129431 h 131056"/>
                <a:gd name="connsiteX3" fmla="*/ 163830 w 163830"/>
                <a:gd name="connsiteY3" fmla="*/ 60851 h 131056"/>
                <a:gd name="connsiteX0" fmla="*/ 0 w 163830"/>
                <a:gd name="connsiteY0" fmla="*/ 66566 h 131056"/>
                <a:gd name="connsiteX1" fmla="*/ 43815 w 163830"/>
                <a:gd name="connsiteY1" fmla="*/ 1796 h 131056"/>
                <a:gd name="connsiteX2" fmla="*/ 97155 w 163830"/>
                <a:gd name="connsiteY2" fmla="*/ 129431 h 131056"/>
                <a:gd name="connsiteX3" fmla="*/ 163830 w 163830"/>
                <a:gd name="connsiteY3" fmla="*/ 60851 h 131056"/>
                <a:gd name="connsiteX0" fmla="*/ 0 w 163830"/>
                <a:gd name="connsiteY0" fmla="*/ 64776 h 129266"/>
                <a:gd name="connsiteX1" fmla="*/ 43815 w 163830"/>
                <a:gd name="connsiteY1" fmla="*/ 6 h 129266"/>
                <a:gd name="connsiteX2" fmla="*/ 97155 w 163830"/>
                <a:gd name="connsiteY2" fmla="*/ 127641 h 129266"/>
                <a:gd name="connsiteX3" fmla="*/ 163830 w 163830"/>
                <a:gd name="connsiteY3" fmla="*/ 59061 h 129266"/>
                <a:gd name="connsiteX0" fmla="*/ 0 w 163830"/>
                <a:gd name="connsiteY0" fmla="*/ 62871 h 127277"/>
                <a:gd name="connsiteX1" fmla="*/ 53340 w 163830"/>
                <a:gd name="connsiteY1" fmla="*/ 6 h 127277"/>
                <a:gd name="connsiteX2" fmla="*/ 97155 w 163830"/>
                <a:gd name="connsiteY2" fmla="*/ 125736 h 127277"/>
                <a:gd name="connsiteX3" fmla="*/ 163830 w 163830"/>
                <a:gd name="connsiteY3" fmla="*/ 57156 h 127277"/>
                <a:gd name="connsiteX0" fmla="*/ 0 w 146685"/>
                <a:gd name="connsiteY0" fmla="*/ 62871 h 127277"/>
                <a:gd name="connsiteX1" fmla="*/ 53340 w 146685"/>
                <a:gd name="connsiteY1" fmla="*/ 6 h 127277"/>
                <a:gd name="connsiteX2" fmla="*/ 97155 w 146685"/>
                <a:gd name="connsiteY2" fmla="*/ 125736 h 127277"/>
                <a:gd name="connsiteX3" fmla="*/ 146685 w 146685"/>
                <a:gd name="connsiteY3" fmla="*/ 57156 h 127277"/>
                <a:gd name="connsiteX0" fmla="*/ 0 w 146685"/>
                <a:gd name="connsiteY0" fmla="*/ 62871 h 127410"/>
                <a:gd name="connsiteX1" fmla="*/ 53340 w 146685"/>
                <a:gd name="connsiteY1" fmla="*/ 6 h 127410"/>
                <a:gd name="connsiteX2" fmla="*/ 97155 w 146685"/>
                <a:gd name="connsiteY2" fmla="*/ 125736 h 127410"/>
                <a:gd name="connsiteX3" fmla="*/ 146685 w 146685"/>
                <a:gd name="connsiteY3" fmla="*/ 57156 h 127410"/>
                <a:gd name="connsiteX0" fmla="*/ 0 w 146685"/>
                <a:gd name="connsiteY0" fmla="*/ 62871 h 125736"/>
                <a:gd name="connsiteX1" fmla="*/ 53340 w 146685"/>
                <a:gd name="connsiteY1" fmla="*/ 6 h 125736"/>
                <a:gd name="connsiteX2" fmla="*/ 97155 w 146685"/>
                <a:gd name="connsiteY2" fmla="*/ 125736 h 125736"/>
                <a:gd name="connsiteX3" fmla="*/ 146685 w 146685"/>
                <a:gd name="connsiteY3" fmla="*/ 57156 h 125736"/>
                <a:gd name="connsiteX0" fmla="*/ 0 w 146685"/>
                <a:gd name="connsiteY0" fmla="*/ 62871 h 125736"/>
                <a:gd name="connsiteX1" fmla="*/ 53340 w 146685"/>
                <a:gd name="connsiteY1" fmla="*/ 6 h 125736"/>
                <a:gd name="connsiteX2" fmla="*/ 97155 w 146685"/>
                <a:gd name="connsiteY2" fmla="*/ 125736 h 125736"/>
                <a:gd name="connsiteX3" fmla="*/ 146685 w 146685"/>
                <a:gd name="connsiteY3" fmla="*/ 57156 h 125736"/>
                <a:gd name="connsiteX0" fmla="*/ 0 w 146685"/>
                <a:gd name="connsiteY0" fmla="*/ 62871 h 125736"/>
                <a:gd name="connsiteX1" fmla="*/ 53340 w 146685"/>
                <a:gd name="connsiteY1" fmla="*/ 6 h 125736"/>
                <a:gd name="connsiteX2" fmla="*/ 97155 w 146685"/>
                <a:gd name="connsiteY2" fmla="*/ 125736 h 125736"/>
                <a:gd name="connsiteX3" fmla="*/ 146685 w 146685"/>
                <a:gd name="connsiteY3" fmla="*/ 57156 h 125736"/>
                <a:gd name="connsiteX0" fmla="*/ 0 w 140970"/>
                <a:gd name="connsiteY0" fmla="*/ 73566 h 126906"/>
                <a:gd name="connsiteX1" fmla="*/ 47625 w 140970"/>
                <a:gd name="connsiteY1" fmla="*/ 1176 h 126906"/>
                <a:gd name="connsiteX2" fmla="*/ 91440 w 140970"/>
                <a:gd name="connsiteY2" fmla="*/ 126906 h 126906"/>
                <a:gd name="connsiteX3" fmla="*/ 140970 w 140970"/>
                <a:gd name="connsiteY3" fmla="*/ 58326 h 126906"/>
                <a:gd name="connsiteX0" fmla="*/ 0 w 139065"/>
                <a:gd name="connsiteY0" fmla="*/ 73566 h 128026"/>
                <a:gd name="connsiteX1" fmla="*/ 47625 w 139065"/>
                <a:gd name="connsiteY1" fmla="*/ 1176 h 128026"/>
                <a:gd name="connsiteX2" fmla="*/ 91440 w 139065"/>
                <a:gd name="connsiteY2" fmla="*/ 126906 h 128026"/>
                <a:gd name="connsiteX3" fmla="*/ 139065 w 139065"/>
                <a:gd name="connsiteY3" fmla="*/ 50706 h 128026"/>
                <a:gd name="connsiteX0" fmla="*/ 0 w 139065"/>
                <a:gd name="connsiteY0" fmla="*/ 73566 h 127707"/>
                <a:gd name="connsiteX1" fmla="*/ 47625 w 139065"/>
                <a:gd name="connsiteY1" fmla="*/ 1176 h 127707"/>
                <a:gd name="connsiteX2" fmla="*/ 91440 w 139065"/>
                <a:gd name="connsiteY2" fmla="*/ 126906 h 127707"/>
                <a:gd name="connsiteX3" fmla="*/ 139065 w 139065"/>
                <a:gd name="connsiteY3" fmla="*/ 50706 h 12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65" h="127707">
                  <a:moveTo>
                    <a:pt x="0" y="73566"/>
                  </a:moveTo>
                  <a:cubicBezTo>
                    <a:pt x="19209" y="35466"/>
                    <a:pt x="32385" y="-7714"/>
                    <a:pt x="47625" y="1176"/>
                  </a:cubicBezTo>
                  <a:cubicBezTo>
                    <a:pt x="62865" y="10066"/>
                    <a:pt x="76200" y="118651"/>
                    <a:pt x="91440" y="126906"/>
                  </a:cubicBezTo>
                  <a:cubicBezTo>
                    <a:pt x="106680" y="135161"/>
                    <a:pt x="127317" y="77534"/>
                    <a:pt x="139065" y="50706"/>
                  </a:cubicBezTo>
                </a:path>
              </a:pathLst>
            </a:cu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381" name="Groupe 380"/>
          <p:cNvGrpSpPr/>
          <p:nvPr/>
        </p:nvGrpSpPr>
        <p:grpSpPr>
          <a:xfrm>
            <a:off x="1976041" y="4691133"/>
            <a:ext cx="526458" cy="375297"/>
            <a:chOff x="1422079" y="3057398"/>
            <a:chExt cx="320675" cy="228600"/>
          </a:xfrm>
        </p:grpSpPr>
        <p:grpSp>
          <p:nvGrpSpPr>
            <p:cNvPr id="393" name="Group 796"/>
            <p:cNvGrpSpPr>
              <a:grpSpLocks/>
            </p:cNvGrpSpPr>
            <p:nvPr/>
          </p:nvGrpSpPr>
          <p:grpSpPr bwMode="auto">
            <a:xfrm rot="-5400000">
              <a:off x="1468117" y="3011360"/>
              <a:ext cx="228600" cy="320675"/>
              <a:chOff x="4953000" y="2666847"/>
              <a:chExt cx="228600" cy="320034"/>
            </a:xfrm>
          </p:grpSpPr>
          <p:sp>
            <p:nvSpPr>
              <p:cNvPr id="403" name="Oval 791"/>
              <p:cNvSpPr/>
              <p:nvPr/>
            </p:nvSpPr>
            <p:spPr>
              <a:xfrm>
                <a:off x="4953000" y="2666847"/>
                <a:ext cx="228600" cy="22814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4" name="Straight Connector 794"/>
              <p:cNvCxnSpPr/>
              <p:nvPr/>
            </p:nvCxnSpPr>
            <p:spPr>
              <a:xfrm rot="5400000">
                <a:off x="5025321" y="2941728"/>
                <a:ext cx="9030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2" name="Forme libre 401"/>
            <p:cNvSpPr/>
            <p:nvPr/>
          </p:nvSpPr>
          <p:spPr>
            <a:xfrm>
              <a:off x="1466528" y="3101848"/>
              <a:ext cx="139700" cy="128588"/>
            </a:xfrm>
            <a:custGeom>
              <a:avLst/>
              <a:gdLst>
                <a:gd name="connsiteX0" fmla="*/ 0 w 139065"/>
                <a:gd name="connsiteY0" fmla="*/ 66831 h 136858"/>
                <a:gd name="connsiteX1" fmla="*/ 51435 w 139065"/>
                <a:gd name="connsiteY1" fmla="*/ 2061 h 136858"/>
                <a:gd name="connsiteX2" fmla="*/ 78105 w 139065"/>
                <a:gd name="connsiteY2" fmla="*/ 135411 h 136858"/>
                <a:gd name="connsiteX3" fmla="*/ 139065 w 139065"/>
                <a:gd name="connsiteY3" fmla="*/ 61116 h 136858"/>
                <a:gd name="connsiteX0" fmla="*/ 0 w 163830"/>
                <a:gd name="connsiteY0" fmla="*/ 66831 h 136858"/>
                <a:gd name="connsiteX1" fmla="*/ 51435 w 163830"/>
                <a:gd name="connsiteY1" fmla="*/ 2061 h 136858"/>
                <a:gd name="connsiteX2" fmla="*/ 78105 w 163830"/>
                <a:gd name="connsiteY2" fmla="*/ 135411 h 136858"/>
                <a:gd name="connsiteX3" fmla="*/ 163830 w 163830"/>
                <a:gd name="connsiteY3" fmla="*/ 61116 h 136858"/>
                <a:gd name="connsiteX0" fmla="*/ 0 w 163830"/>
                <a:gd name="connsiteY0" fmla="*/ 65010 h 134960"/>
                <a:gd name="connsiteX1" fmla="*/ 62865 w 163830"/>
                <a:gd name="connsiteY1" fmla="*/ 2145 h 134960"/>
                <a:gd name="connsiteX2" fmla="*/ 78105 w 163830"/>
                <a:gd name="connsiteY2" fmla="*/ 133590 h 134960"/>
                <a:gd name="connsiteX3" fmla="*/ 163830 w 163830"/>
                <a:gd name="connsiteY3" fmla="*/ 59295 h 134960"/>
                <a:gd name="connsiteX0" fmla="*/ 0 w 163830"/>
                <a:gd name="connsiteY0" fmla="*/ 62961 h 132911"/>
                <a:gd name="connsiteX1" fmla="*/ 62865 w 163830"/>
                <a:gd name="connsiteY1" fmla="*/ 96 h 132911"/>
                <a:gd name="connsiteX2" fmla="*/ 78105 w 163830"/>
                <a:gd name="connsiteY2" fmla="*/ 131541 h 132911"/>
                <a:gd name="connsiteX3" fmla="*/ 163830 w 163830"/>
                <a:gd name="connsiteY3" fmla="*/ 57246 h 132911"/>
                <a:gd name="connsiteX0" fmla="*/ 0 w 163830"/>
                <a:gd name="connsiteY0" fmla="*/ 64736 h 129142"/>
                <a:gd name="connsiteX1" fmla="*/ 62865 w 163830"/>
                <a:gd name="connsiteY1" fmla="*/ 1871 h 129142"/>
                <a:gd name="connsiteX2" fmla="*/ 97155 w 163830"/>
                <a:gd name="connsiteY2" fmla="*/ 127601 h 129142"/>
                <a:gd name="connsiteX3" fmla="*/ 163830 w 163830"/>
                <a:gd name="connsiteY3" fmla="*/ 59021 h 129142"/>
                <a:gd name="connsiteX0" fmla="*/ 0 w 163830"/>
                <a:gd name="connsiteY0" fmla="*/ 64736 h 127690"/>
                <a:gd name="connsiteX1" fmla="*/ 62865 w 163830"/>
                <a:gd name="connsiteY1" fmla="*/ 1871 h 127690"/>
                <a:gd name="connsiteX2" fmla="*/ 97155 w 163830"/>
                <a:gd name="connsiteY2" fmla="*/ 127601 h 127690"/>
                <a:gd name="connsiteX3" fmla="*/ 163830 w 163830"/>
                <a:gd name="connsiteY3" fmla="*/ 59021 h 127690"/>
                <a:gd name="connsiteX0" fmla="*/ 0 w 163830"/>
                <a:gd name="connsiteY0" fmla="*/ 66566 h 131056"/>
                <a:gd name="connsiteX1" fmla="*/ 43815 w 163830"/>
                <a:gd name="connsiteY1" fmla="*/ 1796 h 131056"/>
                <a:gd name="connsiteX2" fmla="*/ 97155 w 163830"/>
                <a:gd name="connsiteY2" fmla="*/ 129431 h 131056"/>
                <a:gd name="connsiteX3" fmla="*/ 163830 w 163830"/>
                <a:gd name="connsiteY3" fmla="*/ 60851 h 131056"/>
                <a:gd name="connsiteX0" fmla="*/ 0 w 163830"/>
                <a:gd name="connsiteY0" fmla="*/ 66566 h 131056"/>
                <a:gd name="connsiteX1" fmla="*/ 43815 w 163830"/>
                <a:gd name="connsiteY1" fmla="*/ 1796 h 131056"/>
                <a:gd name="connsiteX2" fmla="*/ 97155 w 163830"/>
                <a:gd name="connsiteY2" fmla="*/ 129431 h 131056"/>
                <a:gd name="connsiteX3" fmla="*/ 163830 w 163830"/>
                <a:gd name="connsiteY3" fmla="*/ 60851 h 131056"/>
                <a:gd name="connsiteX0" fmla="*/ 0 w 163830"/>
                <a:gd name="connsiteY0" fmla="*/ 64776 h 129266"/>
                <a:gd name="connsiteX1" fmla="*/ 43815 w 163830"/>
                <a:gd name="connsiteY1" fmla="*/ 6 h 129266"/>
                <a:gd name="connsiteX2" fmla="*/ 97155 w 163830"/>
                <a:gd name="connsiteY2" fmla="*/ 127641 h 129266"/>
                <a:gd name="connsiteX3" fmla="*/ 163830 w 163830"/>
                <a:gd name="connsiteY3" fmla="*/ 59061 h 129266"/>
                <a:gd name="connsiteX0" fmla="*/ 0 w 163830"/>
                <a:gd name="connsiteY0" fmla="*/ 62871 h 127277"/>
                <a:gd name="connsiteX1" fmla="*/ 53340 w 163830"/>
                <a:gd name="connsiteY1" fmla="*/ 6 h 127277"/>
                <a:gd name="connsiteX2" fmla="*/ 97155 w 163830"/>
                <a:gd name="connsiteY2" fmla="*/ 125736 h 127277"/>
                <a:gd name="connsiteX3" fmla="*/ 163830 w 163830"/>
                <a:gd name="connsiteY3" fmla="*/ 57156 h 127277"/>
                <a:gd name="connsiteX0" fmla="*/ 0 w 146685"/>
                <a:gd name="connsiteY0" fmla="*/ 62871 h 127277"/>
                <a:gd name="connsiteX1" fmla="*/ 53340 w 146685"/>
                <a:gd name="connsiteY1" fmla="*/ 6 h 127277"/>
                <a:gd name="connsiteX2" fmla="*/ 97155 w 146685"/>
                <a:gd name="connsiteY2" fmla="*/ 125736 h 127277"/>
                <a:gd name="connsiteX3" fmla="*/ 146685 w 146685"/>
                <a:gd name="connsiteY3" fmla="*/ 57156 h 127277"/>
                <a:gd name="connsiteX0" fmla="*/ 0 w 146685"/>
                <a:gd name="connsiteY0" fmla="*/ 62871 h 127410"/>
                <a:gd name="connsiteX1" fmla="*/ 53340 w 146685"/>
                <a:gd name="connsiteY1" fmla="*/ 6 h 127410"/>
                <a:gd name="connsiteX2" fmla="*/ 97155 w 146685"/>
                <a:gd name="connsiteY2" fmla="*/ 125736 h 127410"/>
                <a:gd name="connsiteX3" fmla="*/ 146685 w 146685"/>
                <a:gd name="connsiteY3" fmla="*/ 57156 h 127410"/>
                <a:gd name="connsiteX0" fmla="*/ 0 w 146685"/>
                <a:gd name="connsiteY0" fmla="*/ 62871 h 125736"/>
                <a:gd name="connsiteX1" fmla="*/ 53340 w 146685"/>
                <a:gd name="connsiteY1" fmla="*/ 6 h 125736"/>
                <a:gd name="connsiteX2" fmla="*/ 97155 w 146685"/>
                <a:gd name="connsiteY2" fmla="*/ 125736 h 125736"/>
                <a:gd name="connsiteX3" fmla="*/ 146685 w 146685"/>
                <a:gd name="connsiteY3" fmla="*/ 57156 h 125736"/>
                <a:gd name="connsiteX0" fmla="*/ 0 w 146685"/>
                <a:gd name="connsiteY0" fmla="*/ 62871 h 125736"/>
                <a:gd name="connsiteX1" fmla="*/ 53340 w 146685"/>
                <a:gd name="connsiteY1" fmla="*/ 6 h 125736"/>
                <a:gd name="connsiteX2" fmla="*/ 97155 w 146685"/>
                <a:gd name="connsiteY2" fmla="*/ 125736 h 125736"/>
                <a:gd name="connsiteX3" fmla="*/ 146685 w 146685"/>
                <a:gd name="connsiteY3" fmla="*/ 57156 h 125736"/>
                <a:gd name="connsiteX0" fmla="*/ 0 w 146685"/>
                <a:gd name="connsiteY0" fmla="*/ 62871 h 125736"/>
                <a:gd name="connsiteX1" fmla="*/ 53340 w 146685"/>
                <a:gd name="connsiteY1" fmla="*/ 6 h 125736"/>
                <a:gd name="connsiteX2" fmla="*/ 97155 w 146685"/>
                <a:gd name="connsiteY2" fmla="*/ 125736 h 125736"/>
                <a:gd name="connsiteX3" fmla="*/ 146685 w 146685"/>
                <a:gd name="connsiteY3" fmla="*/ 57156 h 125736"/>
                <a:gd name="connsiteX0" fmla="*/ 0 w 140970"/>
                <a:gd name="connsiteY0" fmla="*/ 73566 h 126906"/>
                <a:gd name="connsiteX1" fmla="*/ 47625 w 140970"/>
                <a:gd name="connsiteY1" fmla="*/ 1176 h 126906"/>
                <a:gd name="connsiteX2" fmla="*/ 91440 w 140970"/>
                <a:gd name="connsiteY2" fmla="*/ 126906 h 126906"/>
                <a:gd name="connsiteX3" fmla="*/ 140970 w 140970"/>
                <a:gd name="connsiteY3" fmla="*/ 58326 h 126906"/>
                <a:gd name="connsiteX0" fmla="*/ 0 w 139065"/>
                <a:gd name="connsiteY0" fmla="*/ 73566 h 128026"/>
                <a:gd name="connsiteX1" fmla="*/ 47625 w 139065"/>
                <a:gd name="connsiteY1" fmla="*/ 1176 h 128026"/>
                <a:gd name="connsiteX2" fmla="*/ 91440 w 139065"/>
                <a:gd name="connsiteY2" fmla="*/ 126906 h 128026"/>
                <a:gd name="connsiteX3" fmla="*/ 139065 w 139065"/>
                <a:gd name="connsiteY3" fmla="*/ 50706 h 128026"/>
                <a:gd name="connsiteX0" fmla="*/ 0 w 139065"/>
                <a:gd name="connsiteY0" fmla="*/ 73566 h 127707"/>
                <a:gd name="connsiteX1" fmla="*/ 47625 w 139065"/>
                <a:gd name="connsiteY1" fmla="*/ 1176 h 127707"/>
                <a:gd name="connsiteX2" fmla="*/ 91440 w 139065"/>
                <a:gd name="connsiteY2" fmla="*/ 126906 h 127707"/>
                <a:gd name="connsiteX3" fmla="*/ 139065 w 139065"/>
                <a:gd name="connsiteY3" fmla="*/ 50706 h 12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065" h="127707">
                  <a:moveTo>
                    <a:pt x="0" y="73566"/>
                  </a:moveTo>
                  <a:cubicBezTo>
                    <a:pt x="19209" y="35466"/>
                    <a:pt x="32385" y="-7714"/>
                    <a:pt x="47625" y="1176"/>
                  </a:cubicBezTo>
                  <a:cubicBezTo>
                    <a:pt x="62865" y="10066"/>
                    <a:pt x="76200" y="118651"/>
                    <a:pt x="91440" y="126906"/>
                  </a:cubicBezTo>
                  <a:cubicBezTo>
                    <a:pt x="106680" y="135161"/>
                    <a:pt x="127317" y="77534"/>
                    <a:pt x="139065" y="50706"/>
                  </a:cubicBezTo>
                </a:path>
              </a:pathLst>
            </a:cu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cxnSp>
        <p:nvCxnSpPr>
          <p:cNvPr id="413" name="Straight Connector 195"/>
          <p:cNvCxnSpPr/>
          <p:nvPr/>
        </p:nvCxnSpPr>
        <p:spPr bwMode="auto">
          <a:xfrm flipV="1">
            <a:off x="7116160" y="4584246"/>
            <a:ext cx="0" cy="5933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7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" r="-1935"/>
          <a:stretch/>
        </p:blipFill>
        <p:spPr>
          <a:xfrm flipH="1">
            <a:off x="7243723" y="2144164"/>
            <a:ext cx="5617016" cy="37672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WEST ICRH Antenna Electrical Circuit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06" y="701097"/>
            <a:ext cx="2961182" cy="40597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WEST ICRH </a:t>
            </a:r>
            <a:r>
              <a:rPr lang="fr-FR" dirty="0" err="1" smtClean="0"/>
              <a:t>antenna</a:t>
            </a:r>
            <a:r>
              <a:rPr lang="fr-FR" dirty="0" smtClean="0"/>
              <a:t> circuit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1173590" y="1094806"/>
            <a:ext cx="6845221" cy="3032054"/>
            <a:chOff x="1173590" y="1094806"/>
            <a:chExt cx="6845221" cy="3032054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3"/>
            <a:srcRect l="39802" t="19915" r="24929" b="14619"/>
            <a:stretch/>
          </p:blipFill>
          <p:spPr>
            <a:xfrm>
              <a:off x="7372024" y="2067417"/>
              <a:ext cx="631488" cy="783655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4"/>
            <a:srcRect l="34891" t="9636" r="30359" b="22567"/>
            <a:stretch/>
          </p:blipFill>
          <p:spPr>
            <a:xfrm>
              <a:off x="7371555" y="2913280"/>
              <a:ext cx="647256" cy="844248"/>
            </a:xfrm>
            <a:prstGeom prst="rect">
              <a:avLst/>
            </a:prstGeom>
          </p:spPr>
        </p:pic>
        <p:sp>
          <p:nvSpPr>
            <p:cNvPr id="319" name="ZoneTexte 318"/>
            <p:cNvSpPr txBox="1"/>
            <p:nvPr/>
          </p:nvSpPr>
          <p:spPr>
            <a:xfrm flipH="1">
              <a:off x="3054213" y="1565214"/>
              <a:ext cx="12197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feedthrough</a:t>
              </a:r>
            </a:p>
          </p:txBody>
        </p:sp>
        <p:sp>
          <p:nvSpPr>
            <p:cNvPr id="350" name="ZoneTexte 349"/>
            <p:cNvSpPr txBox="1"/>
            <p:nvPr/>
          </p:nvSpPr>
          <p:spPr>
            <a:xfrm flipH="1">
              <a:off x="4500395" y="1673387"/>
              <a:ext cx="21507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 quarter lines </a:t>
              </a:r>
              <a:br>
                <a:rPr lang="en-US" sz="1600" dirty="0"/>
              </a:br>
              <a:r>
                <a:rPr lang="en-US" sz="1600" dirty="0"/>
                <a:t>impedance transformer</a:t>
              </a:r>
            </a:p>
          </p:txBody>
        </p:sp>
        <p:sp>
          <p:nvSpPr>
            <p:cNvPr id="392" name="ZoneTexte 391"/>
            <p:cNvSpPr txBox="1"/>
            <p:nvPr/>
          </p:nvSpPr>
          <p:spPr>
            <a:xfrm flipH="1">
              <a:off x="2874674" y="2313010"/>
              <a:ext cx="7489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Service </a:t>
              </a:r>
            </a:p>
            <a:p>
              <a:pPr algn="ctr"/>
              <a:r>
                <a:rPr lang="en-US" sz="1400" dirty="0"/>
                <a:t>stub</a:t>
              </a:r>
            </a:p>
          </p:txBody>
        </p:sp>
        <p:sp>
          <p:nvSpPr>
            <p:cNvPr id="257" name="ZoneTexte 256"/>
            <p:cNvSpPr txBox="1"/>
            <p:nvPr/>
          </p:nvSpPr>
          <p:spPr>
            <a:xfrm flipH="1">
              <a:off x="7511689" y="1698085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258" name="ZoneTexte 257"/>
            <p:cNvSpPr txBox="1"/>
            <p:nvPr/>
          </p:nvSpPr>
          <p:spPr>
            <a:xfrm flipH="1">
              <a:off x="7517928" y="3757528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2</a:t>
              </a:r>
            </a:p>
          </p:txBody>
        </p:sp>
        <p:grpSp>
          <p:nvGrpSpPr>
            <p:cNvPr id="26" name="Groupe 25"/>
            <p:cNvGrpSpPr/>
            <p:nvPr/>
          </p:nvGrpSpPr>
          <p:grpSpPr>
            <a:xfrm flipH="1">
              <a:off x="2307539" y="1450022"/>
              <a:ext cx="251713" cy="230364"/>
              <a:chOff x="8897646" y="2037804"/>
              <a:chExt cx="251713" cy="230364"/>
            </a:xfrm>
          </p:grpSpPr>
          <p:cxnSp>
            <p:nvCxnSpPr>
              <p:cNvPr id="293" name="Connecteur droit 292"/>
              <p:cNvCxnSpPr/>
              <p:nvPr/>
            </p:nvCxnSpPr>
            <p:spPr>
              <a:xfrm>
                <a:off x="8996138" y="2039725"/>
                <a:ext cx="1" cy="22844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necteur droit 293"/>
              <p:cNvCxnSpPr/>
              <p:nvPr/>
            </p:nvCxnSpPr>
            <p:spPr>
              <a:xfrm flipH="1" flipV="1">
                <a:off x="8897646" y="2259509"/>
                <a:ext cx="106691" cy="1282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necteur droit 294"/>
              <p:cNvCxnSpPr/>
              <p:nvPr/>
            </p:nvCxnSpPr>
            <p:spPr>
              <a:xfrm flipH="1">
                <a:off x="9049848" y="2037804"/>
                <a:ext cx="1" cy="22844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necteur droit 295"/>
              <p:cNvCxnSpPr/>
              <p:nvPr/>
            </p:nvCxnSpPr>
            <p:spPr>
              <a:xfrm flipV="1">
                <a:off x="9042668" y="2260495"/>
                <a:ext cx="106691" cy="1282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" name="ZoneTexte 296"/>
            <p:cNvSpPr txBox="1"/>
            <p:nvPr/>
          </p:nvSpPr>
          <p:spPr>
            <a:xfrm flipH="1">
              <a:off x="1890627" y="1094806"/>
              <a:ext cx="775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</a:t>
              </a:r>
              <a:r>
                <a:rPr lang="en-US" sz="1400" baseline="-25000" dirty="0" err="1" smtClean="0"/>
                <a:t>fwd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P</a:t>
              </a:r>
              <a:r>
                <a:rPr lang="en-US" sz="1400" baseline="-25000" dirty="0" err="1" smtClean="0"/>
                <a:t>ref</a:t>
              </a:r>
              <a:endParaRPr lang="en-US" sz="1400" baseline="-25000" dirty="0"/>
            </a:p>
          </p:txBody>
        </p:sp>
        <p:sp>
          <p:nvSpPr>
            <p:cNvPr id="374" name="ZoneTexte 373"/>
            <p:cNvSpPr txBox="1"/>
            <p:nvPr/>
          </p:nvSpPr>
          <p:spPr>
            <a:xfrm flipH="1">
              <a:off x="1173590" y="1774832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dirty="0" smtClean="0"/>
                <a:t>Gen </a:t>
              </a:r>
              <a:r>
                <a:rPr lang="en-GB" dirty="0"/>
                <a:t>1</a:t>
              </a:r>
            </a:p>
          </p:txBody>
        </p:sp>
        <p:grpSp>
          <p:nvGrpSpPr>
            <p:cNvPr id="264" name="Groupe 263"/>
            <p:cNvGrpSpPr/>
            <p:nvPr/>
          </p:nvGrpSpPr>
          <p:grpSpPr>
            <a:xfrm>
              <a:off x="1944799" y="1783338"/>
              <a:ext cx="526458" cy="375297"/>
              <a:chOff x="1422079" y="3057398"/>
              <a:chExt cx="320675" cy="228600"/>
            </a:xfrm>
          </p:grpSpPr>
          <p:grpSp>
            <p:nvGrpSpPr>
              <p:cNvPr id="266" name="Group 796"/>
              <p:cNvGrpSpPr>
                <a:grpSpLocks/>
              </p:cNvGrpSpPr>
              <p:nvPr/>
            </p:nvGrpSpPr>
            <p:grpSpPr bwMode="auto">
              <a:xfrm rot="-5400000">
                <a:off x="1468117" y="3011360"/>
                <a:ext cx="228600" cy="320675"/>
                <a:chOff x="4953000" y="2666847"/>
                <a:chExt cx="228600" cy="320034"/>
              </a:xfrm>
            </p:grpSpPr>
            <p:sp>
              <p:nvSpPr>
                <p:cNvPr id="270" name="Oval 791"/>
                <p:cNvSpPr/>
                <p:nvPr/>
              </p:nvSpPr>
              <p:spPr>
                <a:xfrm>
                  <a:off x="4953000" y="2666847"/>
                  <a:ext cx="228600" cy="228143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04" name="Straight Connector 794"/>
                <p:cNvCxnSpPr/>
                <p:nvPr/>
              </p:nvCxnSpPr>
              <p:spPr>
                <a:xfrm rot="5400000">
                  <a:off x="5025321" y="2941728"/>
                  <a:ext cx="9030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9" name="Forme libre 268"/>
              <p:cNvSpPr/>
              <p:nvPr/>
            </p:nvSpPr>
            <p:spPr>
              <a:xfrm>
                <a:off x="1466528" y="3101848"/>
                <a:ext cx="139700" cy="128588"/>
              </a:xfrm>
              <a:custGeom>
                <a:avLst/>
                <a:gdLst>
                  <a:gd name="connsiteX0" fmla="*/ 0 w 139065"/>
                  <a:gd name="connsiteY0" fmla="*/ 66831 h 136858"/>
                  <a:gd name="connsiteX1" fmla="*/ 51435 w 139065"/>
                  <a:gd name="connsiteY1" fmla="*/ 2061 h 136858"/>
                  <a:gd name="connsiteX2" fmla="*/ 78105 w 139065"/>
                  <a:gd name="connsiteY2" fmla="*/ 135411 h 136858"/>
                  <a:gd name="connsiteX3" fmla="*/ 139065 w 139065"/>
                  <a:gd name="connsiteY3" fmla="*/ 61116 h 136858"/>
                  <a:gd name="connsiteX0" fmla="*/ 0 w 163830"/>
                  <a:gd name="connsiteY0" fmla="*/ 66831 h 136858"/>
                  <a:gd name="connsiteX1" fmla="*/ 51435 w 163830"/>
                  <a:gd name="connsiteY1" fmla="*/ 2061 h 136858"/>
                  <a:gd name="connsiteX2" fmla="*/ 78105 w 163830"/>
                  <a:gd name="connsiteY2" fmla="*/ 135411 h 136858"/>
                  <a:gd name="connsiteX3" fmla="*/ 163830 w 163830"/>
                  <a:gd name="connsiteY3" fmla="*/ 61116 h 136858"/>
                  <a:gd name="connsiteX0" fmla="*/ 0 w 163830"/>
                  <a:gd name="connsiteY0" fmla="*/ 65010 h 134960"/>
                  <a:gd name="connsiteX1" fmla="*/ 62865 w 163830"/>
                  <a:gd name="connsiteY1" fmla="*/ 2145 h 134960"/>
                  <a:gd name="connsiteX2" fmla="*/ 78105 w 163830"/>
                  <a:gd name="connsiteY2" fmla="*/ 133590 h 134960"/>
                  <a:gd name="connsiteX3" fmla="*/ 163830 w 163830"/>
                  <a:gd name="connsiteY3" fmla="*/ 59295 h 134960"/>
                  <a:gd name="connsiteX0" fmla="*/ 0 w 163830"/>
                  <a:gd name="connsiteY0" fmla="*/ 62961 h 132911"/>
                  <a:gd name="connsiteX1" fmla="*/ 62865 w 163830"/>
                  <a:gd name="connsiteY1" fmla="*/ 96 h 132911"/>
                  <a:gd name="connsiteX2" fmla="*/ 78105 w 163830"/>
                  <a:gd name="connsiteY2" fmla="*/ 131541 h 132911"/>
                  <a:gd name="connsiteX3" fmla="*/ 163830 w 163830"/>
                  <a:gd name="connsiteY3" fmla="*/ 57246 h 132911"/>
                  <a:gd name="connsiteX0" fmla="*/ 0 w 163830"/>
                  <a:gd name="connsiteY0" fmla="*/ 64736 h 129142"/>
                  <a:gd name="connsiteX1" fmla="*/ 62865 w 163830"/>
                  <a:gd name="connsiteY1" fmla="*/ 1871 h 129142"/>
                  <a:gd name="connsiteX2" fmla="*/ 97155 w 163830"/>
                  <a:gd name="connsiteY2" fmla="*/ 127601 h 129142"/>
                  <a:gd name="connsiteX3" fmla="*/ 163830 w 163830"/>
                  <a:gd name="connsiteY3" fmla="*/ 59021 h 129142"/>
                  <a:gd name="connsiteX0" fmla="*/ 0 w 163830"/>
                  <a:gd name="connsiteY0" fmla="*/ 64736 h 127690"/>
                  <a:gd name="connsiteX1" fmla="*/ 62865 w 163830"/>
                  <a:gd name="connsiteY1" fmla="*/ 1871 h 127690"/>
                  <a:gd name="connsiteX2" fmla="*/ 97155 w 163830"/>
                  <a:gd name="connsiteY2" fmla="*/ 127601 h 127690"/>
                  <a:gd name="connsiteX3" fmla="*/ 163830 w 163830"/>
                  <a:gd name="connsiteY3" fmla="*/ 59021 h 127690"/>
                  <a:gd name="connsiteX0" fmla="*/ 0 w 163830"/>
                  <a:gd name="connsiteY0" fmla="*/ 66566 h 131056"/>
                  <a:gd name="connsiteX1" fmla="*/ 43815 w 163830"/>
                  <a:gd name="connsiteY1" fmla="*/ 1796 h 131056"/>
                  <a:gd name="connsiteX2" fmla="*/ 97155 w 163830"/>
                  <a:gd name="connsiteY2" fmla="*/ 129431 h 131056"/>
                  <a:gd name="connsiteX3" fmla="*/ 163830 w 163830"/>
                  <a:gd name="connsiteY3" fmla="*/ 60851 h 131056"/>
                  <a:gd name="connsiteX0" fmla="*/ 0 w 163830"/>
                  <a:gd name="connsiteY0" fmla="*/ 66566 h 131056"/>
                  <a:gd name="connsiteX1" fmla="*/ 43815 w 163830"/>
                  <a:gd name="connsiteY1" fmla="*/ 1796 h 131056"/>
                  <a:gd name="connsiteX2" fmla="*/ 97155 w 163830"/>
                  <a:gd name="connsiteY2" fmla="*/ 129431 h 131056"/>
                  <a:gd name="connsiteX3" fmla="*/ 163830 w 163830"/>
                  <a:gd name="connsiteY3" fmla="*/ 60851 h 131056"/>
                  <a:gd name="connsiteX0" fmla="*/ 0 w 163830"/>
                  <a:gd name="connsiteY0" fmla="*/ 64776 h 129266"/>
                  <a:gd name="connsiteX1" fmla="*/ 43815 w 163830"/>
                  <a:gd name="connsiteY1" fmla="*/ 6 h 129266"/>
                  <a:gd name="connsiteX2" fmla="*/ 97155 w 163830"/>
                  <a:gd name="connsiteY2" fmla="*/ 127641 h 129266"/>
                  <a:gd name="connsiteX3" fmla="*/ 163830 w 163830"/>
                  <a:gd name="connsiteY3" fmla="*/ 59061 h 129266"/>
                  <a:gd name="connsiteX0" fmla="*/ 0 w 163830"/>
                  <a:gd name="connsiteY0" fmla="*/ 62871 h 127277"/>
                  <a:gd name="connsiteX1" fmla="*/ 53340 w 163830"/>
                  <a:gd name="connsiteY1" fmla="*/ 6 h 127277"/>
                  <a:gd name="connsiteX2" fmla="*/ 97155 w 163830"/>
                  <a:gd name="connsiteY2" fmla="*/ 125736 h 127277"/>
                  <a:gd name="connsiteX3" fmla="*/ 163830 w 163830"/>
                  <a:gd name="connsiteY3" fmla="*/ 57156 h 127277"/>
                  <a:gd name="connsiteX0" fmla="*/ 0 w 146685"/>
                  <a:gd name="connsiteY0" fmla="*/ 62871 h 127277"/>
                  <a:gd name="connsiteX1" fmla="*/ 53340 w 146685"/>
                  <a:gd name="connsiteY1" fmla="*/ 6 h 127277"/>
                  <a:gd name="connsiteX2" fmla="*/ 97155 w 146685"/>
                  <a:gd name="connsiteY2" fmla="*/ 125736 h 127277"/>
                  <a:gd name="connsiteX3" fmla="*/ 146685 w 146685"/>
                  <a:gd name="connsiteY3" fmla="*/ 57156 h 127277"/>
                  <a:gd name="connsiteX0" fmla="*/ 0 w 146685"/>
                  <a:gd name="connsiteY0" fmla="*/ 62871 h 127410"/>
                  <a:gd name="connsiteX1" fmla="*/ 53340 w 146685"/>
                  <a:gd name="connsiteY1" fmla="*/ 6 h 127410"/>
                  <a:gd name="connsiteX2" fmla="*/ 97155 w 146685"/>
                  <a:gd name="connsiteY2" fmla="*/ 125736 h 127410"/>
                  <a:gd name="connsiteX3" fmla="*/ 146685 w 146685"/>
                  <a:gd name="connsiteY3" fmla="*/ 57156 h 127410"/>
                  <a:gd name="connsiteX0" fmla="*/ 0 w 146685"/>
                  <a:gd name="connsiteY0" fmla="*/ 62871 h 125736"/>
                  <a:gd name="connsiteX1" fmla="*/ 53340 w 146685"/>
                  <a:gd name="connsiteY1" fmla="*/ 6 h 125736"/>
                  <a:gd name="connsiteX2" fmla="*/ 97155 w 146685"/>
                  <a:gd name="connsiteY2" fmla="*/ 125736 h 125736"/>
                  <a:gd name="connsiteX3" fmla="*/ 146685 w 146685"/>
                  <a:gd name="connsiteY3" fmla="*/ 57156 h 125736"/>
                  <a:gd name="connsiteX0" fmla="*/ 0 w 146685"/>
                  <a:gd name="connsiteY0" fmla="*/ 62871 h 125736"/>
                  <a:gd name="connsiteX1" fmla="*/ 53340 w 146685"/>
                  <a:gd name="connsiteY1" fmla="*/ 6 h 125736"/>
                  <a:gd name="connsiteX2" fmla="*/ 97155 w 146685"/>
                  <a:gd name="connsiteY2" fmla="*/ 125736 h 125736"/>
                  <a:gd name="connsiteX3" fmla="*/ 146685 w 146685"/>
                  <a:gd name="connsiteY3" fmla="*/ 57156 h 125736"/>
                  <a:gd name="connsiteX0" fmla="*/ 0 w 146685"/>
                  <a:gd name="connsiteY0" fmla="*/ 62871 h 125736"/>
                  <a:gd name="connsiteX1" fmla="*/ 53340 w 146685"/>
                  <a:gd name="connsiteY1" fmla="*/ 6 h 125736"/>
                  <a:gd name="connsiteX2" fmla="*/ 97155 w 146685"/>
                  <a:gd name="connsiteY2" fmla="*/ 125736 h 125736"/>
                  <a:gd name="connsiteX3" fmla="*/ 146685 w 146685"/>
                  <a:gd name="connsiteY3" fmla="*/ 57156 h 125736"/>
                  <a:gd name="connsiteX0" fmla="*/ 0 w 140970"/>
                  <a:gd name="connsiteY0" fmla="*/ 73566 h 126906"/>
                  <a:gd name="connsiteX1" fmla="*/ 47625 w 140970"/>
                  <a:gd name="connsiteY1" fmla="*/ 1176 h 126906"/>
                  <a:gd name="connsiteX2" fmla="*/ 91440 w 140970"/>
                  <a:gd name="connsiteY2" fmla="*/ 126906 h 126906"/>
                  <a:gd name="connsiteX3" fmla="*/ 140970 w 140970"/>
                  <a:gd name="connsiteY3" fmla="*/ 58326 h 126906"/>
                  <a:gd name="connsiteX0" fmla="*/ 0 w 139065"/>
                  <a:gd name="connsiteY0" fmla="*/ 73566 h 128026"/>
                  <a:gd name="connsiteX1" fmla="*/ 47625 w 139065"/>
                  <a:gd name="connsiteY1" fmla="*/ 1176 h 128026"/>
                  <a:gd name="connsiteX2" fmla="*/ 91440 w 139065"/>
                  <a:gd name="connsiteY2" fmla="*/ 126906 h 128026"/>
                  <a:gd name="connsiteX3" fmla="*/ 139065 w 139065"/>
                  <a:gd name="connsiteY3" fmla="*/ 50706 h 128026"/>
                  <a:gd name="connsiteX0" fmla="*/ 0 w 139065"/>
                  <a:gd name="connsiteY0" fmla="*/ 73566 h 127707"/>
                  <a:gd name="connsiteX1" fmla="*/ 47625 w 139065"/>
                  <a:gd name="connsiteY1" fmla="*/ 1176 h 127707"/>
                  <a:gd name="connsiteX2" fmla="*/ 91440 w 139065"/>
                  <a:gd name="connsiteY2" fmla="*/ 126906 h 127707"/>
                  <a:gd name="connsiteX3" fmla="*/ 139065 w 139065"/>
                  <a:gd name="connsiteY3" fmla="*/ 50706 h 1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065" h="127707">
                    <a:moveTo>
                      <a:pt x="0" y="73566"/>
                    </a:moveTo>
                    <a:cubicBezTo>
                      <a:pt x="19209" y="35466"/>
                      <a:pt x="32385" y="-7714"/>
                      <a:pt x="47625" y="1176"/>
                    </a:cubicBezTo>
                    <a:cubicBezTo>
                      <a:pt x="62865" y="10066"/>
                      <a:pt x="76200" y="118651"/>
                      <a:pt x="91440" y="126906"/>
                    </a:cubicBezTo>
                    <a:cubicBezTo>
                      <a:pt x="106680" y="135161"/>
                      <a:pt x="127317" y="77534"/>
                      <a:pt x="139065" y="50706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  <p:grpSp>
          <p:nvGrpSpPr>
            <p:cNvPr id="368" name="Groupe 367"/>
            <p:cNvGrpSpPr/>
            <p:nvPr/>
          </p:nvGrpSpPr>
          <p:grpSpPr>
            <a:xfrm>
              <a:off x="2532262" y="1789726"/>
              <a:ext cx="4788945" cy="1554425"/>
              <a:chOff x="2532262" y="1789726"/>
              <a:chExt cx="4788945" cy="1554425"/>
            </a:xfrm>
          </p:grpSpPr>
          <p:pic>
            <p:nvPicPr>
              <p:cNvPr id="395" name="Image 394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17894" r="52455" b="14972"/>
              <a:stretch/>
            </p:blipFill>
            <p:spPr>
              <a:xfrm>
                <a:off x="2532262" y="1802228"/>
                <a:ext cx="666089" cy="1277024"/>
              </a:xfrm>
              <a:prstGeom prst="rect">
                <a:avLst/>
              </a:prstGeom>
            </p:spPr>
          </p:pic>
          <p:pic>
            <p:nvPicPr>
              <p:cNvPr id="396" name="Image 395"/>
              <p:cNvPicPr>
                <a:picLocks noChangeAspect="1"/>
              </p:cNvPicPr>
              <p:nvPr/>
            </p:nvPicPr>
            <p:blipFill rotWithShape="1"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9507" t="18926" b="32324"/>
              <a:stretch/>
            </p:blipFill>
            <p:spPr>
              <a:xfrm>
                <a:off x="3045657" y="1789726"/>
                <a:ext cx="3843543" cy="1139037"/>
              </a:xfrm>
              <a:prstGeom prst="rect">
                <a:avLst/>
              </a:prstGeom>
            </p:spPr>
          </p:pic>
          <p:pic>
            <p:nvPicPr>
              <p:cNvPr id="400" name="Image 399"/>
              <p:cNvPicPr>
                <a:picLocks noChangeAspect="1"/>
              </p:cNvPicPr>
              <p:nvPr/>
            </p:nvPicPr>
            <p:blipFill rotWithShape="1"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40935" t="11559" r="32142" b="28644"/>
              <a:stretch/>
            </p:blipFill>
            <p:spPr>
              <a:xfrm>
                <a:off x="6605432" y="2281335"/>
                <a:ext cx="715775" cy="1062816"/>
              </a:xfrm>
              <a:prstGeom prst="rect">
                <a:avLst/>
              </a:prstGeom>
            </p:spPr>
          </p:pic>
        </p:grpSp>
      </p:grpSp>
      <p:grpSp>
        <p:nvGrpSpPr>
          <p:cNvPr id="428" name="Groupe 427"/>
          <p:cNvGrpSpPr/>
          <p:nvPr/>
        </p:nvGrpSpPr>
        <p:grpSpPr>
          <a:xfrm>
            <a:off x="404731" y="2639593"/>
            <a:ext cx="6845221" cy="3032054"/>
            <a:chOff x="1173590" y="1094806"/>
            <a:chExt cx="6845221" cy="3032054"/>
          </a:xfrm>
        </p:grpSpPr>
        <p:pic>
          <p:nvPicPr>
            <p:cNvPr id="429" name="Image 428"/>
            <p:cNvPicPr>
              <a:picLocks noChangeAspect="1"/>
            </p:cNvPicPr>
            <p:nvPr/>
          </p:nvPicPr>
          <p:blipFill rotWithShape="1">
            <a:blip r:embed="rId3"/>
            <a:srcRect l="39802" t="19915" r="24929" b="14619"/>
            <a:stretch/>
          </p:blipFill>
          <p:spPr>
            <a:xfrm>
              <a:off x="7372024" y="2067417"/>
              <a:ext cx="631488" cy="783655"/>
            </a:xfrm>
            <a:prstGeom prst="rect">
              <a:avLst/>
            </a:prstGeom>
          </p:spPr>
        </p:pic>
        <p:pic>
          <p:nvPicPr>
            <p:cNvPr id="430" name="Image 429"/>
            <p:cNvPicPr>
              <a:picLocks noChangeAspect="1"/>
            </p:cNvPicPr>
            <p:nvPr/>
          </p:nvPicPr>
          <p:blipFill rotWithShape="1">
            <a:blip r:embed="rId4"/>
            <a:srcRect l="34891" t="9636" r="30359" b="22567"/>
            <a:stretch/>
          </p:blipFill>
          <p:spPr>
            <a:xfrm>
              <a:off x="7371555" y="2913280"/>
              <a:ext cx="647256" cy="844248"/>
            </a:xfrm>
            <a:prstGeom prst="rect">
              <a:avLst/>
            </a:prstGeom>
          </p:spPr>
        </p:pic>
        <p:sp>
          <p:nvSpPr>
            <p:cNvPr id="434" name="ZoneTexte 433"/>
            <p:cNvSpPr txBox="1"/>
            <p:nvPr/>
          </p:nvSpPr>
          <p:spPr>
            <a:xfrm flipH="1">
              <a:off x="7511689" y="1698085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435" name="ZoneTexte 434"/>
            <p:cNvSpPr txBox="1"/>
            <p:nvPr/>
          </p:nvSpPr>
          <p:spPr>
            <a:xfrm flipH="1">
              <a:off x="7517928" y="3757528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grpSp>
          <p:nvGrpSpPr>
            <p:cNvPr id="436" name="Groupe 435"/>
            <p:cNvGrpSpPr/>
            <p:nvPr/>
          </p:nvGrpSpPr>
          <p:grpSpPr>
            <a:xfrm flipH="1">
              <a:off x="2307539" y="1450022"/>
              <a:ext cx="251713" cy="230364"/>
              <a:chOff x="8897646" y="2037804"/>
              <a:chExt cx="251713" cy="230364"/>
            </a:xfrm>
          </p:grpSpPr>
          <p:cxnSp>
            <p:nvCxnSpPr>
              <p:cNvPr id="448" name="Connecteur droit 447"/>
              <p:cNvCxnSpPr/>
              <p:nvPr/>
            </p:nvCxnSpPr>
            <p:spPr>
              <a:xfrm>
                <a:off x="8996138" y="2039725"/>
                <a:ext cx="1" cy="22844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Connecteur droit 448"/>
              <p:cNvCxnSpPr/>
              <p:nvPr/>
            </p:nvCxnSpPr>
            <p:spPr>
              <a:xfrm flipH="1" flipV="1">
                <a:off x="8897646" y="2259509"/>
                <a:ext cx="106691" cy="1282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Connecteur droit 449"/>
              <p:cNvCxnSpPr/>
              <p:nvPr/>
            </p:nvCxnSpPr>
            <p:spPr>
              <a:xfrm flipH="1">
                <a:off x="9049848" y="2037804"/>
                <a:ext cx="1" cy="22844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Connecteur droit 450"/>
              <p:cNvCxnSpPr/>
              <p:nvPr/>
            </p:nvCxnSpPr>
            <p:spPr>
              <a:xfrm flipV="1">
                <a:off x="9042668" y="2260495"/>
                <a:ext cx="106691" cy="1282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7" name="ZoneTexte 436"/>
            <p:cNvSpPr txBox="1"/>
            <p:nvPr/>
          </p:nvSpPr>
          <p:spPr>
            <a:xfrm flipH="1">
              <a:off x="1890627" y="1094806"/>
              <a:ext cx="775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</a:t>
              </a:r>
              <a:r>
                <a:rPr lang="en-US" sz="1400" baseline="-25000" dirty="0" err="1" smtClean="0"/>
                <a:t>fwd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P</a:t>
              </a:r>
              <a:r>
                <a:rPr lang="en-US" sz="1400" baseline="-25000" dirty="0" err="1" smtClean="0"/>
                <a:t>ref</a:t>
              </a:r>
              <a:endParaRPr lang="en-US" sz="1400" baseline="-25000" dirty="0"/>
            </a:p>
          </p:txBody>
        </p:sp>
        <p:sp>
          <p:nvSpPr>
            <p:cNvPr id="438" name="ZoneTexte 437"/>
            <p:cNvSpPr txBox="1"/>
            <p:nvPr/>
          </p:nvSpPr>
          <p:spPr>
            <a:xfrm flipH="1">
              <a:off x="1173590" y="1774832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dirty="0" smtClean="0"/>
                <a:t>Gen 2</a:t>
              </a:r>
              <a:endParaRPr lang="en-GB" dirty="0"/>
            </a:p>
          </p:txBody>
        </p:sp>
        <p:grpSp>
          <p:nvGrpSpPr>
            <p:cNvPr id="439" name="Groupe 438"/>
            <p:cNvGrpSpPr/>
            <p:nvPr/>
          </p:nvGrpSpPr>
          <p:grpSpPr>
            <a:xfrm>
              <a:off x="1944799" y="1783338"/>
              <a:ext cx="526458" cy="375297"/>
              <a:chOff x="1422079" y="3057398"/>
              <a:chExt cx="320675" cy="228600"/>
            </a:xfrm>
          </p:grpSpPr>
          <p:grpSp>
            <p:nvGrpSpPr>
              <p:cNvPr id="444" name="Group 796"/>
              <p:cNvGrpSpPr>
                <a:grpSpLocks/>
              </p:cNvGrpSpPr>
              <p:nvPr/>
            </p:nvGrpSpPr>
            <p:grpSpPr bwMode="auto">
              <a:xfrm rot="-5400000">
                <a:off x="1468117" y="3011360"/>
                <a:ext cx="228600" cy="320675"/>
                <a:chOff x="4953000" y="2666847"/>
                <a:chExt cx="228600" cy="320034"/>
              </a:xfrm>
            </p:grpSpPr>
            <p:sp>
              <p:nvSpPr>
                <p:cNvPr id="446" name="Oval 791"/>
                <p:cNvSpPr/>
                <p:nvPr/>
              </p:nvSpPr>
              <p:spPr>
                <a:xfrm>
                  <a:off x="4953000" y="2666847"/>
                  <a:ext cx="228600" cy="228143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7" name="Straight Connector 794"/>
                <p:cNvCxnSpPr/>
                <p:nvPr/>
              </p:nvCxnSpPr>
              <p:spPr>
                <a:xfrm rot="5400000">
                  <a:off x="5025321" y="2941728"/>
                  <a:ext cx="9030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5" name="Forme libre 444"/>
              <p:cNvSpPr/>
              <p:nvPr/>
            </p:nvSpPr>
            <p:spPr>
              <a:xfrm>
                <a:off x="1466528" y="3101848"/>
                <a:ext cx="139700" cy="128588"/>
              </a:xfrm>
              <a:custGeom>
                <a:avLst/>
                <a:gdLst>
                  <a:gd name="connsiteX0" fmla="*/ 0 w 139065"/>
                  <a:gd name="connsiteY0" fmla="*/ 66831 h 136858"/>
                  <a:gd name="connsiteX1" fmla="*/ 51435 w 139065"/>
                  <a:gd name="connsiteY1" fmla="*/ 2061 h 136858"/>
                  <a:gd name="connsiteX2" fmla="*/ 78105 w 139065"/>
                  <a:gd name="connsiteY2" fmla="*/ 135411 h 136858"/>
                  <a:gd name="connsiteX3" fmla="*/ 139065 w 139065"/>
                  <a:gd name="connsiteY3" fmla="*/ 61116 h 136858"/>
                  <a:gd name="connsiteX0" fmla="*/ 0 w 163830"/>
                  <a:gd name="connsiteY0" fmla="*/ 66831 h 136858"/>
                  <a:gd name="connsiteX1" fmla="*/ 51435 w 163830"/>
                  <a:gd name="connsiteY1" fmla="*/ 2061 h 136858"/>
                  <a:gd name="connsiteX2" fmla="*/ 78105 w 163830"/>
                  <a:gd name="connsiteY2" fmla="*/ 135411 h 136858"/>
                  <a:gd name="connsiteX3" fmla="*/ 163830 w 163830"/>
                  <a:gd name="connsiteY3" fmla="*/ 61116 h 136858"/>
                  <a:gd name="connsiteX0" fmla="*/ 0 w 163830"/>
                  <a:gd name="connsiteY0" fmla="*/ 65010 h 134960"/>
                  <a:gd name="connsiteX1" fmla="*/ 62865 w 163830"/>
                  <a:gd name="connsiteY1" fmla="*/ 2145 h 134960"/>
                  <a:gd name="connsiteX2" fmla="*/ 78105 w 163830"/>
                  <a:gd name="connsiteY2" fmla="*/ 133590 h 134960"/>
                  <a:gd name="connsiteX3" fmla="*/ 163830 w 163830"/>
                  <a:gd name="connsiteY3" fmla="*/ 59295 h 134960"/>
                  <a:gd name="connsiteX0" fmla="*/ 0 w 163830"/>
                  <a:gd name="connsiteY0" fmla="*/ 62961 h 132911"/>
                  <a:gd name="connsiteX1" fmla="*/ 62865 w 163830"/>
                  <a:gd name="connsiteY1" fmla="*/ 96 h 132911"/>
                  <a:gd name="connsiteX2" fmla="*/ 78105 w 163830"/>
                  <a:gd name="connsiteY2" fmla="*/ 131541 h 132911"/>
                  <a:gd name="connsiteX3" fmla="*/ 163830 w 163830"/>
                  <a:gd name="connsiteY3" fmla="*/ 57246 h 132911"/>
                  <a:gd name="connsiteX0" fmla="*/ 0 w 163830"/>
                  <a:gd name="connsiteY0" fmla="*/ 64736 h 129142"/>
                  <a:gd name="connsiteX1" fmla="*/ 62865 w 163830"/>
                  <a:gd name="connsiteY1" fmla="*/ 1871 h 129142"/>
                  <a:gd name="connsiteX2" fmla="*/ 97155 w 163830"/>
                  <a:gd name="connsiteY2" fmla="*/ 127601 h 129142"/>
                  <a:gd name="connsiteX3" fmla="*/ 163830 w 163830"/>
                  <a:gd name="connsiteY3" fmla="*/ 59021 h 129142"/>
                  <a:gd name="connsiteX0" fmla="*/ 0 w 163830"/>
                  <a:gd name="connsiteY0" fmla="*/ 64736 h 127690"/>
                  <a:gd name="connsiteX1" fmla="*/ 62865 w 163830"/>
                  <a:gd name="connsiteY1" fmla="*/ 1871 h 127690"/>
                  <a:gd name="connsiteX2" fmla="*/ 97155 w 163830"/>
                  <a:gd name="connsiteY2" fmla="*/ 127601 h 127690"/>
                  <a:gd name="connsiteX3" fmla="*/ 163830 w 163830"/>
                  <a:gd name="connsiteY3" fmla="*/ 59021 h 127690"/>
                  <a:gd name="connsiteX0" fmla="*/ 0 w 163830"/>
                  <a:gd name="connsiteY0" fmla="*/ 66566 h 131056"/>
                  <a:gd name="connsiteX1" fmla="*/ 43815 w 163830"/>
                  <a:gd name="connsiteY1" fmla="*/ 1796 h 131056"/>
                  <a:gd name="connsiteX2" fmla="*/ 97155 w 163830"/>
                  <a:gd name="connsiteY2" fmla="*/ 129431 h 131056"/>
                  <a:gd name="connsiteX3" fmla="*/ 163830 w 163830"/>
                  <a:gd name="connsiteY3" fmla="*/ 60851 h 131056"/>
                  <a:gd name="connsiteX0" fmla="*/ 0 w 163830"/>
                  <a:gd name="connsiteY0" fmla="*/ 66566 h 131056"/>
                  <a:gd name="connsiteX1" fmla="*/ 43815 w 163830"/>
                  <a:gd name="connsiteY1" fmla="*/ 1796 h 131056"/>
                  <a:gd name="connsiteX2" fmla="*/ 97155 w 163830"/>
                  <a:gd name="connsiteY2" fmla="*/ 129431 h 131056"/>
                  <a:gd name="connsiteX3" fmla="*/ 163830 w 163830"/>
                  <a:gd name="connsiteY3" fmla="*/ 60851 h 131056"/>
                  <a:gd name="connsiteX0" fmla="*/ 0 w 163830"/>
                  <a:gd name="connsiteY0" fmla="*/ 64776 h 129266"/>
                  <a:gd name="connsiteX1" fmla="*/ 43815 w 163830"/>
                  <a:gd name="connsiteY1" fmla="*/ 6 h 129266"/>
                  <a:gd name="connsiteX2" fmla="*/ 97155 w 163830"/>
                  <a:gd name="connsiteY2" fmla="*/ 127641 h 129266"/>
                  <a:gd name="connsiteX3" fmla="*/ 163830 w 163830"/>
                  <a:gd name="connsiteY3" fmla="*/ 59061 h 129266"/>
                  <a:gd name="connsiteX0" fmla="*/ 0 w 163830"/>
                  <a:gd name="connsiteY0" fmla="*/ 62871 h 127277"/>
                  <a:gd name="connsiteX1" fmla="*/ 53340 w 163830"/>
                  <a:gd name="connsiteY1" fmla="*/ 6 h 127277"/>
                  <a:gd name="connsiteX2" fmla="*/ 97155 w 163830"/>
                  <a:gd name="connsiteY2" fmla="*/ 125736 h 127277"/>
                  <a:gd name="connsiteX3" fmla="*/ 163830 w 163830"/>
                  <a:gd name="connsiteY3" fmla="*/ 57156 h 127277"/>
                  <a:gd name="connsiteX0" fmla="*/ 0 w 146685"/>
                  <a:gd name="connsiteY0" fmla="*/ 62871 h 127277"/>
                  <a:gd name="connsiteX1" fmla="*/ 53340 w 146685"/>
                  <a:gd name="connsiteY1" fmla="*/ 6 h 127277"/>
                  <a:gd name="connsiteX2" fmla="*/ 97155 w 146685"/>
                  <a:gd name="connsiteY2" fmla="*/ 125736 h 127277"/>
                  <a:gd name="connsiteX3" fmla="*/ 146685 w 146685"/>
                  <a:gd name="connsiteY3" fmla="*/ 57156 h 127277"/>
                  <a:gd name="connsiteX0" fmla="*/ 0 w 146685"/>
                  <a:gd name="connsiteY0" fmla="*/ 62871 h 127410"/>
                  <a:gd name="connsiteX1" fmla="*/ 53340 w 146685"/>
                  <a:gd name="connsiteY1" fmla="*/ 6 h 127410"/>
                  <a:gd name="connsiteX2" fmla="*/ 97155 w 146685"/>
                  <a:gd name="connsiteY2" fmla="*/ 125736 h 127410"/>
                  <a:gd name="connsiteX3" fmla="*/ 146685 w 146685"/>
                  <a:gd name="connsiteY3" fmla="*/ 57156 h 127410"/>
                  <a:gd name="connsiteX0" fmla="*/ 0 w 146685"/>
                  <a:gd name="connsiteY0" fmla="*/ 62871 h 125736"/>
                  <a:gd name="connsiteX1" fmla="*/ 53340 w 146685"/>
                  <a:gd name="connsiteY1" fmla="*/ 6 h 125736"/>
                  <a:gd name="connsiteX2" fmla="*/ 97155 w 146685"/>
                  <a:gd name="connsiteY2" fmla="*/ 125736 h 125736"/>
                  <a:gd name="connsiteX3" fmla="*/ 146685 w 146685"/>
                  <a:gd name="connsiteY3" fmla="*/ 57156 h 125736"/>
                  <a:gd name="connsiteX0" fmla="*/ 0 w 146685"/>
                  <a:gd name="connsiteY0" fmla="*/ 62871 h 125736"/>
                  <a:gd name="connsiteX1" fmla="*/ 53340 w 146685"/>
                  <a:gd name="connsiteY1" fmla="*/ 6 h 125736"/>
                  <a:gd name="connsiteX2" fmla="*/ 97155 w 146685"/>
                  <a:gd name="connsiteY2" fmla="*/ 125736 h 125736"/>
                  <a:gd name="connsiteX3" fmla="*/ 146685 w 146685"/>
                  <a:gd name="connsiteY3" fmla="*/ 57156 h 125736"/>
                  <a:gd name="connsiteX0" fmla="*/ 0 w 146685"/>
                  <a:gd name="connsiteY0" fmla="*/ 62871 h 125736"/>
                  <a:gd name="connsiteX1" fmla="*/ 53340 w 146685"/>
                  <a:gd name="connsiteY1" fmla="*/ 6 h 125736"/>
                  <a:gd name="connsiteX2" fmla="*/ 97155 w 146685"/>
                  <a:gd name="connsiteY2" fmla="*/ 125736 h 125736"/>
                  <a:gd name="connsiteX3" fmla="*/ 146685 w 146685"/>
                  <a:gd name="connsiteY3" fmla="*/ 57156 h 125736"/>
                  <a:gd name="connsiteX0" fmla="*/ 0 w 140970"/>
                  <a:gd name="connsiteY0" fmla="*/ 73566 h 126906"/>
                  <a:gd name="connsiteX1" fmla="*/ 47625 w 140970"/>
                  <a:gd name="connsiteY1" fmla="*/ 1176 h 126906"/>
                  <a:gd name="connsiteX2" fmla="*/ 91440 w 140970"/>
                  <a:gd name="connsiteY2" fmla="*/ 126906 h 126906"/>
                  <a:gd name="connsiteX3" fmla="*/ 140970 w 140970"/>
                  <a:gd name="connsiteY3" fmla="*/ 58326 h 126906"/>
                  <a:gd name="connsiteX0" fmla="*/ 0 w 139065"/>
                  <a:gd name="connsiteY0" fmla="*/ 73566 h 128026"/>
                  <a:gd name="connsiteX1" fmla="*/ 47625 w 139065"/>
                  <a:gd name="connsiteY1" fmla="*/ 1176 h 128026"/>
                  <a:gd name="connsiteX2" fmla="*/ 91440 w 139065"/>
                  <a:gd name="connsiteY2" fmla="*/ 126906 h 128026"/>
                  <a:gd name="connsiteX3" fmla="*/ 139065 w 139065"/>
                  <a:gd name="connsiteY3" fmla="*/ 50706 h 128026"/>
                  <a:gd name="connsiteX0" fmla="*/ 0 w 139065"/>
                  <a:gd name="connsiteY0" fmla="*/ 73566 h 127707"/>
                  <a:gd name="connsiteX1" fmla="*/ 47625 w 139065"/>
                  <a:gd name="connsiteY1" fmla="*/ 1176 h 127707"/>
                  <a:gd name="connsiteX2" fmla="*/ 91440 w 139065"/>
                  <a:gd name="connsiteY2" fmla="*/ 126906 h 127707"/>
                  <a:gd name="connsiteX3" fmla="*/ 139065 w 139065"/>
                  <a:gd name="connsiteY3" fmla="*/ 50706 h 1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065" h="127707">
                    <a:moveTo>
                      <a:pt x="0" y="73566"/>
                    </a:moveTo>
                    <a:cubicBezTo>
                      <a:pt x="19209" y="35466"/>
                      <a:pt x="32385" y="-7714"/>
                      <a:pt x="47625" y="1176"/>
                    </a:cubicBezTo>
                    <a:cubicBezTo>
                      <a:pt x="62865" y="10066"/>
                      <a:pt x="76200" y="118651"/>
                      <a:pt x="91440" y="126906"/>
                    </a:cubicBezTo>
                    <a:cubicBezTo>
                      <a:pt x="106680" y="135161"/>
                      <a:pt x="127317" y="77534"/>
                      <a:pt x="139065" y="50706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  <p:grpSp>
          <p:nvGrpSpPr>
            <p:cNvPr id="440" name="Groupe 439"/>
            <p:cNvGrpSpPr/>
            <p:nvPr/>
          </p:nvGrpSpPr>
          <p:grpSpPr>
            <a:xfrm>
              <a:off x="2532262" y="1789726"/>
              <a:ext cx="4788945" cy="1554425"/>
              <a:chOff x="2532262" y="1789726"/>
              <a:chExt cx="4788945" cy="1554425"/>
            </a:xfrm>
          </p:grpSpPr>
          <p:pic>
            <p:nvPicPr>
              <p:cNvPr id="441" name="Image 440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17894" r="52455" b="14972"/>
              <a:stretch/>
            </p:blipFill>
            <p:spPr>
              <a:xfrm>
                <a:off x="2532262" y="1802228"/>
                <a:ext cx="666089" cy="1277024"/>
              </a:xfrm>
              <a:prstGeom prst="rect">
                <a:avLst/>
              </a:prstGeom>
            </p:spPr>
          </p:pic>
          <p:pic>
            <p:nvPicPr>
              <p:cNvPr id="442" name="Image 441"/>
              <p:cNvPicPr>
                <a:picLocks noChangeAspect="1"/>
              </p:cNvPicPr>
              <p:nvPr/>
            </p:nvPicPr>
            <p:blipFill rotWithShape="1"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9507" t="18926" b="32324"/>
              <a:stretch/>
            </p:blipFill>
            <p:spPr>
              <a:xfrm>
                <a:off x="3045657" y="1789726"/>
                <a:ext cx="3843543" cy="1139037"/>
              </a:xfrm>
              <a:prstGeom prst="rect">
                <a:avLst/>
              </a:prstGeom>
            </p:spPr>
          </p:pic>
          <p:pic>
            <p:nvPicPr>
              <p:cNvPr id="443" name="Image 442"/>
              <p:cNvPicPr>
                <a:picLocks noChangeAspect="1"/>
              </p:cNvPicPr>
              <p:nvPr/>
            </p:nvPicPr>
            <p:blipFill rotWithShape="1"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40935" t="11559" r="32142" b="28644"/>
              <a:stretch/>
            </p:blipFill>
            <p:spPr>
              <a:xfrm>
                <a:off x="6605432" y="2281335"/>
                <a:ext cx="715775" cy="106281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2602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/>
          <a:srcRect l="8808" r="24010"/>
          <a:stretch/>
        </p:blipFill>
        <p:spPr>
          <a:xfrm>
            <a:off x="47328" y="-520709"/>
            <a:ext cx="9865096" cy="789941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680177" y="4947652"/>
            <a:ext cx="116076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50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LH1 (FAM)</a:t>
            </a:r>
            <a:endParaRPr lang="en-GB" dirty="0">
              <a:solidFill>
                <a:srgbClr val="C050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442054" y="3933056"/>
            <a:ext cx="116076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50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LH2 (PAM)</a:t>
            </a:r>
            <a:endParaRPr lang="en-GB" dirty="0">
              <a:solidFill>
                <a:srgbClr val="C050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575721" y="0"/>
            <a:ext cx="96051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8064A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ICRH Q2</a:t>
            </a:r>
            <a:endParaRPr lang="en-GB" dirty="0">
              <a:solidFill>
                <a:srgbClr val="8064A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780300" y="1014210"/>
            <a:ext cx="96051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8064A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ICRH Q1</a:t>
            </a:r>
            <a:endParaRPr lang="en-GB" dirty="0">
              <a:solidFill>
                <a:srgbClr val="8064A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79376" y="4184744"/>
            <a:ext cx="96051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8064A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ICRH Q4</a:t>
            </a:r>
            <a:endParaRPr lang="en-GB" dirty="0">
              <a:solidFill>
                <a:srgbClr val="8064A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79376" y="256571"/>
            <a:ext cx="129614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9BBB59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Antenna Protection Limiter (APL)</a:t>
            </a:r>
            <a:endParaRPr lang="en-GB" dirty="0">
              <a:solidFill>
                <a:srgbClr val="9BBB59">
                  <a:lumMod val="5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6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8881" t="7425" r="13329" b="19223"/>
          <a:stretch/>
        </p:blipFill>
        <p:spPr>
          <a:xfrm>
            <a:off x="1095618" y="395844"/>
            <a:ext cx="9386782" cy="545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449</Words>
  <Application>Microsoft Office PowerPoint</Application>
  <PresentationFormat>Grand écran</PresentationFormat>
  <Paragraphs>218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Thème Office</vt:lpstr>
      <vt:lpstr>1_Thème Office</vt:lpstr>
      <vt:lpstr>Présentation PowerPoint</vt:lpstr>
      <vt:lpstr>Présentation PowerPoint</vt:lpstr>
      <vt:lpstr>WEST ICRH Antenna Electrical Circuit</vt:lpstr>
      <vt:lpstr>WEST ICRH Antenna Electrical Circuit</vt:lpstr>
      <vt:lpstr>WEST ICRH Antenna Electrical Circuit</vt:lpstr>
      <vt:lpstr>WEST ICRH Antenna Electrical Circuit</vt:lpstr>
      <vt:lpstr>WEST ICRH Antenna Electrical Circuit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30</cp:revision>
  <dcterms:created xsi:type="dcterms:W3CDTF">2021-03-08T21:08:14Z</dcterms:created>
  <dcterms:modified xsi:type="dcterms:W3CDTF">2021-04-09T14:44:32Z</dcterms:modified>
</cp:coreProperties>
</file>