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94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8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0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4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70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150" cy="74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97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HILLAIRET Julien 218595</dc:creator>
  <cp:lastModifiedBy>HILLAIRET Julien 218595</cp:lastModifiedBy>
  <cp:revision>2</cp:revision>
  <dcterms:created xsi:type="dcterms:W3CDTF">2006-08-16T00:00:00Z</dcterms:created>
  <dcterms:modified xsi:type="dcterms:W3CDTF">2019-05-02T13:58:43Z</dcterms:modified>
</cp:coreProperties>
</file>