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14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781616"/>
            <a:ext cx="7632848" cy="379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21586" r="28992" b="19999"/>
          <a:stretch/>
        </p:blipFill>
        <p:spPr bwMode="auto">
          <a:xfrm>
            <a:off x="1100820" y="2575413"/>
            <a:ext cx="2084656" cy="187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H218595\Documents\RFPPC2019\paper\figures\capacitor_equivalent_circ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38846"/>
            <a:ext cx="4639574" cy="12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218595\Documents\RFPPC2019\paper\figures\RL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6" y="980728"/>
            <a:ext cx="3176588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t="12298" r="22610" b="50000"/>
          <a:stretch/>
        </p:blipFill>
        <p:spPr bwMode="auto">
          <a:xfrm>
            <a:off x="1223628" y="875779"/>
            <a:ext cx="3348372" cy="14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uble flèche horizontale 1"/>
          <p:cNvSpPr/>
          <p:nvPr/>
        </p:nvSpPr>
        <p:spPr>
          <a:xfrm>
            <a:off x="4572000" y="1476370"/>
            <a:ext cx="495820" cy="28867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3295439"/>
            <a:ext cx="495820" cy="28867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cteur droit 5"/>
          <p:cNvCxnSpPr/>
          <p:nvPr/>
        </p:nvCxnSpPr>
        <p:spPr>
          <a:xfrm>
            <a:off x="1100820" y="2523778"/>
            <a:ext cx="73906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00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6</cp:revision>
  <dcterms:created xsi:type="dcterms:W3CDTF">2019-05-02T09:54:04Z</dcterms:created>
  <dcterms:modified xsi:type="dcterms:W3CDTF">2019-05-02T13:09:15Z</dcterms:modified>
</cp:coreProperties>
</file>