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60" r:id="rId7"/>
    <p:sldId id="262" r:id="rId8"/>
    <p:sldId id="263" r:id="rId9"/>
    <p:sldId id="264" r:id="rId10"/>
    <p:sldId id="259" r:id="rId11"/>
    <p:sldId id="261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30" y="-3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10/08/2018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10/08/2018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10/08/2018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10/08/2018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10/08/2018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10/08/2018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10/08/2018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10/08/2018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10/08/2018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10/08/2018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10/08/2018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10/08/2018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82" b="3674"/>
          <a:stretch/>
        </p:blipFill>
        <p:spPr bwMode="auto">
          <a:xfrm>
            <a:off x="251520" y="692696"/>
            <a:ext cx="4196347" cy="344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86" b="12239"/>
          <a:stretch/>
        </p:blipFill>
        <p:spPr bwMode="auto">
          <a:xfrm>
            <a:off x="3779912" y="3789040"/>
            <a:ext cx="5117962" cy="313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940152" y="692696"/>
            <a:ext cx="21815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6 </a:t>
            </a:r>
            <a:r>
              <a:rPr lang="fr-FR" dirty="0" err="1" smtClean="0"/>
              <a:t>waveguides</a:t>
            </a:r>
            <a:endParaRPr lang="fr-FR" dirty="0"/>
          </a:p>
          <a:p>
            <a:r>
              <a:rPr lang="fr-FR" dirty="0" smtClean="0"/>
              <a:t>3.7 GHz</a:t>
            </a:r>
          </a:p>
          <a:p>
            <a:r>
              <a:rPr lang="fr-FR" dirty="0" err="1" smtClean="0"/>
              <a:t>d_gap</a:t>
            </a:r>
            <a:r>
              <a:rPr lang="fr-FR" dirty="0" smtClean="0"/>
              <a:t> vacuum</a:t>
            </a:r>
          </a:p>
          <a:p>
            <a:r>
              <a:rPr lang="fr-FR" dirty="0" smtClean="0"/>
              <a:t>Ne</a:t>
            </a:r>
            <a:r>
              <a:rPr lang="fr-FR" baseline="-25000" dirty="0" smtClean="0"/>
              <a:t>0</a:t>
            </a:r>
            <a:r>
              <a:rPr lang="fr-FR" dirty="0" smtClean="0"/>
              <a:t>=N x Ne</a:t>
            </a:r>
            <a:r>
              <a:rPr lang="fr-FR" baseline="-25000" dirty="0" smtClean="0"/>
              <a:t>c</a:t>
            </a:r>
            <a:endParaRPr lang="fr-FR" dirty="0" smtClean="0"/>
          </a:p>
          <a:p>
            <a:r>
              <a:rPr lang="fr-FR" dirty="0" smtClean="0"/>
              <a:t>1 gradient de lambda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077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07"/>
          <a:stretch/>
        </p:blipFill>
        <p:spPr bwMode="auto">
          <a:xfrm>
            <a:off x="718662" y="2297994"/>
            <a:ext cx="7017631" cy="233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02840" y="3269744"/>
            <a:ext cx="3456384" cy="138339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562308" y="3284984"/>
            <a:ext cx="15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No </a:t>
            </a:r>
            <a:r>
              <a:rPr lang="fr-FR" dirty="0" err="1" smtClean="0">
                <a:solidFill>
                  <a:schemeClr val="bg1">
                    <a:lumMod val="85000"/>
                  </a:schemeClr>
                </a:solidFill>
              </a:rPr>
              <a:t>loss</a:t>
            </a:r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85000"/>
                  </a:schemeClr>
                </a:solidFill>
              </a:rPr>
              <a:t>region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15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directly</a:t>
            </a:r>
            <a:r>
              <a:rPr lang="fr-FR" dirty="0" smtClean="0"/>
              <a:t>, high convergence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66675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884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-2844824" y="764704"/>
            <a:ext cx="12733089" cy="5715716"/>
            <a:chOff x="-3984625" y="-411163"/>
            <a:chExt cx="17113250" cy="768191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984625" y="-411163"/>
              <a:ext cx="17113250" cy="7681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48680" y="-307355"/>
              <a:ext cx="14516100" cy="481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338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Permittivity :</a:t>
            </a:r>
          </a:p>
          <a:p>
            <a:pPr marL="0" indent="0">
              <a:buNone/>
            </a:pPr>
            <a:r>
              <a:rPr lang="pt-BR" dirty="0" smtClean="0"/>
              <a:t>1, 1, 1-</a:t>
            </a:r>
            <a:r>
              <a:rPr lang="pt-BR" dirty="0"/>
              <a:t>$N_nc*(1+(X-$dgap)*1e-3/$L_n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Losses in </a:t>
            </a:r>
            <a:r>
              <a:rPr lang="pt-BR" dirty="0" smtClean="0"/>
              <a:t>conductivity:</a:t>
            </a:r>
          </a:p>
          <a:p>
            <a:pPr marL="0" indent="0">
              <a:buNone/>
            </a:pPr>
            <a:r>
              <a:rPr lang="pt-BR" dirty="0"/>
              <a:t>if(X&gt;10e-3, $loss_factor*(X  - 10e-3)^2, 0) + if(Z&gt;180e-3,  $loss_factor*(Z - 180e-3)^2, 0) + if(Z&lt;40e-3,  $loss_factor*(-Z +40e-3)^2, 0)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8316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33338"/>
            <a:ext cx="9115425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07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4" r="24458"/>
          <a:stretch/>
        </p:blipFill>
        <p:spPr bwMode="auto">
          <a:xfrm>
            <a:off x="179512" y="3282950"/>
            <a:ext cx="3195687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29" y="438852"/>
            <a:ext cx="3749427" cy="284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367" y="332656"/>
            <a:ext cx="4819817" cy="3646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88" t="7797" r="31065" b="6306"/>
          <a:stretch/>
        </p:blipFill>
        <p:spPr bwMode="auto">
          <a:xfrm>
            <a:off x="2843808" y="3535045"/>
            <a:ext cx="1866900" cy="307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3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323975"/>
            <a:ext cx="65278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4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Lin </a:t>
            </a:r>
            <a:r>
              <a:rPr lang="fr-FR" dirty="0" err="1" smtClean="0"/>
              <a:t>scale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3nc, Ln 1cm, 1mm gap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72" y="1584236"/>
            <a:ext cx="65278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7812360" y="54868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128 000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89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Log </a:t>
            </a:r>
            <a:r>
              <a:rPr lang="fr-FR" dirty="0" err="1" smtClean="0"/>
              <a:t>scale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3nc, Ln 1cm, 1mm gap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484784"/>
            <a:ext cx="66675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7812360" y="54868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128 000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187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Log </a:t>
            </a:r>
            <a:r>
              <a:rPr lang="fr-FR" dirty="0" err="1" smtClean="0"/>
              <a:t>scale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3nc, Ln 1cm, 1mm gap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812360" y="54868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340 000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6675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93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Log </a:t>
            </a:r>
            <a:r>
              <a:rPr lang="fr-FR" dirty="0" err="1" smtClean="0"/>
              <a:t>scale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3nc, Ln 1cm, 1mm gap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812360" y="54868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340 000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71"/>
          <a:stretch/>
        </p:blipFill>
        <p:spPr bwMode="auto">
          <a:xfrm>
            <a:off x="1331640" y="1556792"/>
            <a:ext cx="6667500" cy="2185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61939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102</Words>
  <Application>Microsoft Office PowerPoint</Application>
  <PresentationFormat>Affichage à l'écran (4:3)</PresentationFormat>
  <Paragraphs>20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Lin scale 3nc, Ln 1cm, 1mm gap</vt:lpstr>
      <vt:lpstr>Log scale 3nc, Ln 1cm, 1mm gap</vt:lpstr>
      <vt:lpstr>Log scale 3nc, Ln 1cm, 1mm gap</vt:lpstr>
      <vt:lpstr>Log scale 3nc, Ln 1cm, 1mm gap</vt:lpstr>
      <vt:lpstr>Présentation PowerPoint</vt:lpstr>
      <vt:lpstr>Plasma directly, high convergence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16</cp:revision>
  <dcterms:created xsi:type="dcterms:W3CDTF">2018-07-27T20:24:36Z</dcterms:created>
  <dcterms:modified xsi:type="dcterms:W3CDTF">2018-08-10T15:31:25Z</dcterms:modified>
</cp:coreProperties>
</file>