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9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838-A5C7-4512-8EE0-41B28AD82A83}" type="datetimeFigureOut">
              <a:rPr lang="fr-FR" smtClean="0"/>
              <a:t>25/06/2018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3BE0-706F-49C1-8D79-48D1331F7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4707" r="31371" b="6671"/>
          <a:stretch/>
        </p:blipFill>
        <p:spPr bwMode="auto">
          <a:xfrm>
            <a:off x="107504" y="1320800"/>
            <a:ext cx="4744720" cy="41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r="20548" b="21514"/>
          <a:stretch/>
        </p:blipFill>
        <p:spPr bwMode="auto">
          <a:xfrm>
            <a:off x="4682480" y="1412776"/>
            <a:ext cx="4450080" cy="36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strap</a:t>
            </a:r>
            <a:r>
              <a:rPr lang="fr-FR" dirty="0" smtClean="0"/>
              <a:t> – </a:t>
            </a:r>
            <a:r>
              <a:rPr lang="fr-FR" dirty="0" err="1" smtClean="0"/>
              <a:t>lossy</a:t>
            </a:r>
            <a:r>
              <a:rPr lang="fr-FR" dirty="0" smtClean="0"/>
              <a:t> water </a:t>
            </a:r>
            <a:br>
              <a:rPr lang="fr-FR" dirty="0" smtClean="0"/>
            </a:br>
            <a:r>
              <a:rPr lang="fr-FR" dirty="0" err="1" smtClean="0"/>
              <a:t>eps</a:t>
            </a:r>
            <a:r>
              <a:rPr lang="fr-FR" baseline="-25000" dirty="0" err="1" smtClean="0"/>
              <a:t>r</a:t>
            </a:r>
            <a:r>
              <a:rPr lang="fr-FR" dirty="0" smtClean="0"/>
              <a:t>=(81-1j*$</a:t>
            </a:r>
            <a:r>
              <a:rPr lang="fr-FR" dirty="0" err="1" smtClean="0"/>
              <a:t>losses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283968" y="4365104"/>
            <a:ext cx="14401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995936" y="594928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Radiation </a:t>
            </a:r>
            <a:r>
              <a:rPr lang="fr-FR" dirty="0" err="1" smtClean="0"/>
              <a:t>BCs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6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fr-FR" dirty="0" err="1" smtClean="0"/>
              <a:t>Parameters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6" r="19315" b="21951"/>
          <a:stretch/>
        </p:blipFill>
        <p:spPr bwMode="auto">
          <a:xfrm>
            <a:off x="4629720" y="116632"/>
            <a:ext cx="4622800" cy="363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13296" y="1844824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P_transferred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981648" y="2029490"/>
            <a:ext cx="3384376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r="18057" b="17804"/>
          <a:stretch/>
        </p:blipFill>
        <p:spPr bwMode="auto">
          <a:xfrm>
            <a:off x="323528" y="3749467"/>
            <a:ext cx="3597424" cy="282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20952" y="4725144"/>
            <a:ext cx="29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P_radiated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915816" y="4293096"/>
            <a:ext cx="118947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105287" y="6309310"/>
            <a:ext cx="48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Convergence criterium on Z: 1% real and </a:t>
            </a:r>
            <a:r>
              <a:rPr lang="fr-FR" dirty="0" err="1" smtClean="0"/>
              <a:t>im</a:t>
            </a:r>
            <a:r>
              <a:rPr lang="fr-FR" dirty="0" smtClean="0"/>
              <a:t> parts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7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1 : size of the plasma box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349296"/>
            <a:ext cx="807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Increasing</a:t>
            </a:r>
            <a:r>
              <a:rPr lang="fr-FR" dirty="0" smtClean="0"/>
              <a:t> the plasma box size to </a:t>
            </a:r>
            <a:r>
              <a:rPr lang="fr-FR" dirty="0" err="1" smtClean="0"/>
              <a:t>see</a:t>
            </a:r>
            <a:r>
              <a:rPr lang="fr-FR" dirty="0" smtClean="0"/>
              <a:t> the size at </a:t>
            </a:r>
            <a:r>
              <a:rPr lang="fr-FR" dirty="0" err="1" smtClean="0"/>
              <a:t>which</a:t>
            </a:r>
            <a:r>
              <a:rPr lang="fr-FR" dirty="0" smtClean="0"/>
              <a:t> the port </a:t>
            </a:r>
            <a:r>
              <a:rPr lang="fr-FR" dirty="0" err="1" smtClean="0"/>
              <a:t>impedance</a:t>
            </a:r>
            <a:r>
              <a:rPr lang="fr-FR" dirty="0" smtClean="0"/>
              <a:t> converge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3813" y="1809690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losses</a:t>
            </a:r>
            <a:r>
              <a:rPr lang="fr-FR" dirty="0" smtClean="0"/>
              <a:t> = </a:t>
            </a:r>
            <a:r>
              <a:rPr lang="fr-FR" dirty="0" smtClean="0"/>
              <a:t>0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Plasma1=plasma2 </a:t>
            </a:r>
            <a:endParaRPr lang="fr-FR" dirty="0" smtClean="0"/>
          </a:p>
          <a:p>
            <a:r>
              <a:rPr lang="fr-FR" dirty="0" smtClean="0"/>
              <a:t>Radiation BC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6832" r="34245" b="12460"/>
          <a:stretch/>
        </p:blipFill>
        <p:spPr bwMode="auto">
          <a:xfrm>
            <a:off x="411808" y="2852936"/>
            <a:ext cx="4557711" cy="38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gauche 4"/>
          <p:cNvSpPr/>
          <p:nvPr/>
        </p:nvSpPr>
        <p:spPr>
          <a:xfrm>
            <a:off x="412488" y="47081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gauche 6"/>
          <p:cNvSpPr/>
          <p:nvPr/>
        </p:nvSpPr>
        <p:spPr>
          <a:xfrm rot="5400000">
            <a:off x="2281926" y="291076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gauche 7"/>
          <p:cNvSpPr/>
          <p:nvPr/>
        </p:nvSpPr>
        <p:spPr>
          <a:xfrm rot="16200000">
            <a:off x="1821514" y="61664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10800000">
            <a:off x="4572000" y="3429000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88552" y="38894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2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00164" y="400506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1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627240" y="5589240"/>
            <a:ext cx="806388" cy="36004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8440" y="57144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131840" y="4374396"/>
            <a:ext cx="72008" cy="134004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339752" y="5714444"/>
            <a:ext cx="1016496" cy="15240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Convergence </a:t>
            </a:r>
            <a:r>
              <a:rPr lang="fr-FR" dirty="0" err="1" smtClean="0"/>
              <a:t>reached</a:t>
            </a:r>
            <a:r>
              <a:rPr lang="fr-FR" dirty="0" smtClean="0"/>
              <a:t> for </a:t>
            </a:r>
            <a:r>
              <a:rPr lang="fr-FR" dirty="0" err="1" smtClean="0"/>
              <a:t>d_vacuum</a:t>
            </a:r>
            <a:r>
              <a:rPr lang="fr-FR" dirty="0" smtClean="0"/>
              <a:t>&gt;0.5m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610" y="2996952"/>
            <a:ext cx="92646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835696" y="23488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Z=0.25+21.3j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4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Step2 : </a:t>
            </a:r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lossy</a:t>
            </a:r>
            <a:r>
              <a:rPr lang="fr-FR" dirty="0" smtClean="0"/>
              <a:t> plasma </a:t>
            </a:r>
            <a:r>
              <a:rPr lang="fr-FR" dirty="0" err="1" smtClean="0"/>
              <a:t>surrounding</a:t>
            </a:r>
            <a:r>
              <a:rPr lang="fr-FR" dirty="0" smtClean="0"/>
              <a:t> a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lossy</a:t>
            </a:r>
            <a:r>
              <a:rPr lang="fr-FR" dirty="0" smtClean="0"/>
              <a:t> plasma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r="36219" b="7929"/>
          <a:stretch/>
        </p:blipFill>
        <p:spPr bwMode="auto">
          <a:xfrm>
            <a:off x="711200" y="1664965"/>
            <a:ext cx="3482758" cy="33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48352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Plasma1, </a:t>
            </a:r>
          </a:p>
          <a:p>
            <a:r>
              <a:rPr lang="fr-FR" dirty="0" smtClean="0"/>
              <a:t>Constant </a:t>
            </a:r>
            <a:br>
              <a:rPr lang="fr-FR" dirty="0" smtClean="0"/>
            </a:br>
            <a:r>
              <a:rPr lang="fr-FR" dirty="0" err="1" smtClean="0"/>
              <a:t>losses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6204" y="40106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Plasma2, </a:t>
            </a:r>
          </a:p>
          <a:p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losses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87724" y="2564904"/>
            <a:ext cx="140415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447764" y="2195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utoShape 7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9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8"/>
          <a:stretch/>
        </p:blipFill>
        <p:spPr bwMode="auto">
          <a:xfrm rot="10800000">
            <a:off x="5105399" y="1883618"/>
            <a:ext cx="3640993" cy="303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948264" y="33350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  <a:latin typeface="Calibri"/>
                <a:cs typeface="Calibri"/>
              </a:rPr>
              <a:t>ε</a:t>
            </a:r>
            <a:r>
              <a:rPr lang="fr-FR" dirty="0" smtClean="0">
                <a:solidFill>
                  <a:schemeClr val="tx2"/>
                </a:solidFill>
                <a:latin typeface="Calibri"/>
                <a:cs typeface="Calibri"/>
              </a:rPr>
              <a:t>" = -</a:t>
            </a:r>
            <a:r>
              <a:rPr lang="fr-FR" dirty="0" smtClean="0">
                <a:solidFill>
                  <a:schemeClr val="tx2"/>
                </a:solidFill>
              </a:rPr>
              <a:t>0.1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32240" y="2780928"/>
            <a:ext cx="1368152" cy="136815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52120" y="327395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cs typeface="Calibri"/>
              </a:rPr>
              <a:t>ε</a:t>
            </a:r>
            <a:r>
              <a:rPr lang="fr-FR" dirty="0" smtClean="0">
                <a:cs typeface="Calibri"/>
              </a:rPr>
              <a:t>"(</a:t>
            </a:r>
            <a:r>
              <a:rPr lang="fr-FR" dirty="0" err="1" smtClean="0">
                <a:cs typeface="Calibri"/>
              </a:rPr>
              <a:t>x,z</a:t>
            </a:r>
            <a:r>
              <a:rPr lang="fr-FR" dirty="0" smtClean="0">
                <a:cs typeface="Calibri"/>
              </a:rPr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775" y="1628800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PerfectE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827584" y="213285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27584" y="2132856"/>
            <a:ext cx="0" cy="252028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27584" y="465313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979712" y="4656936"/>
            <a:ext cx="0" cy="31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70076" y="4975456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Pout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505452" y="36481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Pin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458248" y="3200678"/>
            <a:ext cx="0" cy="4426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286945" y="3421980"/>
            <a:ext cx="2215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460375" y="3364024"/>
            <a:ext cx="353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2425116" y="1813466"/>
            <a:ext cx="1" cy="31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212976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8" idx="2"/>
          </p:cNvCxnSpPr>
          <p:nvPr/>
        </p:nvCxnSpPr>
        <p:spPr>
          <a:xfrm flipH="1">
            <a:off x="6660232" y="3890898"/>
            <a:ext cx="358997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data:image/png;base64,iVBORw0KGgoAAAANSUhEUgAAAX4AAAD8CAYAAABw1c+bAAAABHNCSVQICAgIfAhkiAAAAAlwSFlzAAALEgAACxIB0t1+/AAAADl0RVh0U29mdHdhcmUAbWF0cGxvdGxpYiB2ZXJzaW9uIDIuMi4yLCBodHRwOi8vbWF0cGxvdGxpYi5vcmcvhp/UCwAAIABJREFUeJzt3XlwnIWd5vHvT5fl+5RtWWpjAzZgA77aDhkmEBIgBgbbDJYMcyypIkuxmexU7dROLanZSqZIbdXsZGdndjbZnWGyVGZ2axLJBowTTDgChBBwUPvEBz6wgW7JtuQb3zp++0e3Qke0rLbV6re73+dT1aXW+76t/kmYR6/e9+2nzd0REZHwKAt6ABERyS8Fv4hIyCj4RURCRsEvIhIyCn4RkZBR8IuIhIyCX0QkZBT8IiIho+AXEQmZiqAHyGTSpEk+Y8aMoMcQESkaGzduPOLuNdlsW5DBP2PGDGKxWNBjiIgUDTP7KNttdahHRCRkFPwiIiGj4BcRCRkFv4hIyCj4RURCRsEvIhIyCn4RkZApmeA/39nNU29+wNsfHAl6FBGRy/b6++08/dYBLnb1DPlzlUzwV5QZP/jlAZ5+60DQo4iIXLZ/+MUH/Ms7H1JZbkP+XKUT/OVlPLiontd3d9B+6nzQ44iIZO3DI2f49YFjNEQjmCn4L0vDonq6e5xnNrUGPYqISNZWb4xTZvDgwvq8PF9JBf/VNaNYMmMCq2Nx3D3ocUREBtTd46zZmOD22TVMHVudl+csqeAHaIjWs//IGWIfHQ96FBGRAb25p4PDpy6wanEkb89ZcsF/3821jKwqp6klHvQoIiIDamqJM3FkFV+6fkrenrPkgn9EVQX3z5vGC9sOcvpCV9DjiIj06+jpC7y66zAPLKijqiJ/cVxywQ/QuDjCuc5ufrq1LehRRET69dzmVrp6nMY8HuaBLILfzJ42s3Yz297P+j83sy2p23Yz6zazCal1H5rZe6l1eXtnlQWRcVw7eRTNMR3uEZHC5O40tcSZFxnH7Cmj8/rc2ezx/xBY2t9Kd/+uu8939/nAN4FfuPuxtE3uSK2PDm7U7JkZq6IRNn18gn3tn+TraUVEsrYlfoK97adZFc3v3j5kEfzu/iZwbKDtUh4GfjSoiXLkgYV1VJSZTvKKSEFqjiWorizj/nm1eX/unB3jN7MRJP8yeCZtsQMvm9lGM3ssV8+VjUmjhvHlGybz7KZWOruHvvtCRCRbZy928ZOtbdx7Uy2jqyvz/vy5PLl7P/CrPod5bnX3hcA9wJ+Y2W39PdjMHjOzmJnFOjo6cjJQYzTC0TMX+fmu9px8PRGRXHjxvUOcvtAVyGEeyG3wP0Sfwzzu3pb62A48Byzp78Hu/pS7R909WlNTk5OBbp9dw+TRw1itk7wiUkCaYnFmTBzBkpkTAnn+nAS/mY0FbgeeT1s20sxG994H7gYyXhk0VD4tbmvnsIrbRKQAHDhyhnfzWMiWSTaXc/4IeAe4zswSZvaomT1uZo+nbfYA8LK7n0lbNgV4y8y2Au8CL7j7z3I5fDYaoxF6HNZsTOT7qUVEPmN1LL+FbJlUDLSBuz+cxTY/JHnZZ/qy/cC8Kx0sV2ZOGsmSGRNYszHB1794TWC/YUVEurp78l7IlklJvnK3r8bFEQ4cOUPLhypuE5HgvLm3g/ZP8lvIlkkogv/em6YyaliFrukXkUAFUciWSSiCP1ncVsv69w7yyfnOoMcRkRA6cvoCP9/Vzu8vzG8hWyahCH6AhmiquG3bwaBHEZEQem5TqpAtoGv304Um+BdExjFLxW0iEgB3pzkWZ8H0cczKcyFbJqEJfjOjMRph88cn2HtYxW0ikj+bU4VshbC3DyEKflBxm4gEo7klzvDKcn7v5vwXsmUSquDvLW57bnMrF7tU3CYiQy/oQrZMQhX8AKsWJ4vbXnv/cNCjiEgIrH/vEGcudgd+7X660AX/bbNqmDJmGM0xVTiIyNBrbokzc9JIFs8YH/QovxG64K8oL+PBhfW8sbudQydV3CYiQ2d/x2ne/fAYDdH6gqqLCV3ww6fFbc9s0l6/iAyd1RsTlJcZKwMsZMsklME/Y9JIPjdzAqtjcdw96HFEpAR1dffwzMYEX5xdw+QxwRWyZRLK4IfkXv+HR8/y7oFs305YRCR7v9iTLGRrLKCTur1CG/z33lTL6GEVNOmVvCIyBJpjcSaNquJL108OepTPCG3wD68q5/7501TcJiI51/FJbyFbPZXlhRezhTdRHjVGI5zv7OEnW1XcJiK5s3ZzbyFbYZ3U7RXq4J9XP5brpoxWcZuI5Iy70xSLs3D6OK6dHHwhWyahDn4zoyFaz5b4CfaouE1EcmBz/AT72k8X1Ct1+8rmzdafNrN2M9vez/ovmtlJM9uSun0rbd1SM9ttZvvM7IlcDp4rDyyoo7LcaFZxm4jkQHNLnBFV5dx387SgR+lXNnv8PwSWDrDNL919fur2JICZlQPfB+4B5gAPm9mcwQw7FCaOGsadN0zhWRW3icgg9Ray3XdTLaOGVQQ9Tr8GDH53fxO4kovdlwD73H2/u18Efgwsv4KvM+QaF0c4puI2ERmkF7Yd5MzF7oK8dj9dro7xf97MtprZi2Y2N7WsDkg/fpJILSs4t82qYeqYavX0i8igNMfiXD1pJNGrCqeQLZNcBP8m4Cp3nwf8T2BtanmmRqJ++xHM7DEzi5lZrKOjIwdjZa+8zFi5qJ5f7OlQcZuIXJH9Hadp+fA4DdFIQRWyZTLo4Hf3U+5+OnV/PVBpZpNI7uGn/71TD7Rd4us85e5Rd4/W1NQMdqzL1hCtV3GbiFyx5liykO3BRQV5YOO3DDr4zWyqpX69mdmS1Nc8CrQAs8xspplVAQ8B6wb7fEPlqokjueXqCTTH4vT0qLhNRLLX1d3DM5sS3HHdZCaPLqxCtkyyuZzzR8A7wHVmljCzR83scTN7PLXJSmC7mW0F/h54yJO6gG8ALwG7gGZ33zE030ZuNEYjfHT0LO9+qOI2EcneG7s76PjkQsG+UrevAa83cveHB1j/PeB7/axbD6y/stHy754ba/n28ztobolzy9UTgx5HRIpEUyzOpFHDuKMAC9kyCfUrd/saXlXOsvnTWL/9IKdU3CYiWWj/5Dyvvd/OgwvrCrKQLZPimDKPPi1u6/c8tIjIbzy3qZXuHqchWtjX7qdT8Pdxc/1Yrp86WhUOIjIgd6c5FmfRVeO5dvKooMfJmoK/j2RxW4StiZPsPqTiNhHp36aPj/NBxxlWFdHePij4M/pNcZvqmkXkEppbEqlCttqgR7ksCv4MJoys4q45U3hOxW0i0o8zF7r46bY2fu/mWkYWcCFbJgr+fjRGk8VtP9+l4jYR+awX3ksWshVy735/FPz9+MKsGmrHVuvN2EUko+aWOFfXjGTh9MIuZMtEwd+P3uK2N/d0cPDkuaDHEZEC8kHHaWIfHWdVERSyZaLgv4SVi1LFbRtV3CYin2qOxSkvMx5YWPiFbJko+C/h0+K2hIrbRARIFrI9u6m1aArZMlHwD2DV4ggfHzvLrw+ouE1E4PVUIVsxntTtpeAfwD031jK6uoLVOskrIiQP89SMHsYd1+X/fUNyRcE/gOrKcpbNU3GbiHxayPb7C+uoKJJCtkyKd/I8WrU4Wdy2bouK20TCrLeQrbHIKhr6UvBn4aa6ZHGbDveIhJe70xSLE71qPNfUFE8hWyYK/iyYGY2p4rb3D50KehwRCcCmj4+zv+MMjUV8UreXgj9LK1LFbU2qaxYJpaaWOCOryrnvpuIqZMtEwZ+lCSOruHvOVNZubuVCV3fQ44hIHiUL2Q5yXxEWsmWSzZutP21m7Wa2vZ/1f2hm21K3t81sXtq6D83sPTPbYmaxXA4ehIZoPcfPdvLqzvagRxGRPHph20HOFmkhWybZ7PH/EFh6ifUHgNvd/WbgO8BTfdbf4e7z3T16ZSMWjt7iNvX0i4RLUyzONUVayJbJgMHv7m8C/b5s1d3fdvfjqU83APU5mq3g/Ka4bW8HbSdU3CYSBvvaT7Pxo+M0FmkhWya5Psb/KPBi2ucOvGxmG83ssRw/VyAaFkVwFbeJhMbqVCHb7y8snX3anAW/md1BMvj/U9riW919IXAP8CdmdtslHv+YmcXMLNbR0ZGrsXJu+sQRfP7qiTRvjKu4TaTEdXb38MymBF+6fjI1o4cFPU7O5CT4zexm4AfAcnc/2rvc3dtSH9uB54Al/X0Nd3/K3aPuHq2pKewOjFWLI8SPnWPDgaMDbywiRev199s5cvpi0b2Z+kAGHfxmNh14Fvhjd9+TtnykmY3uvQ/cDWS8MqjYLL1xKqOrK2jWNf0iJa23kO2LRVzIlkk2l3P+CHgHuM7MEmb2qJk9bmaPpzb5FjAR+F99LtucArxlZluBd4EX3P1nQ/A95F11ZTnL50/jxe2HOHlOxW0ipaj91Hle391R9IVsmQz4SgR3f3iA9V8DvpZh+X5g3mcfURoaoxH+34aPWbe1jT++5aqgxxGRHHumRArZMimtX2N51FvcpsM9IqXH3Vkdi7N4RvEXsmWi4L9CZsaqxRHeaz3JzjYVt4mUkthHx9l/5ExJ7u2Dgn9QVsyvo6q8TK/kFSkxvYVs95ZAIVsmCv5BGD+yirvmTmHtFhW3iZSK0xe6eGHbQe6fN60kCtkyUfAP0qpohBNnO3ll5+GgRxGRHPjp1jbOdXbTUKKHeUDBP2i3XjuJaWOraY6pwkGkFDTH4lw7eRQLp48LepQho+AfpPIyY2U0wi/3dtCq4jaRorav/RM2fXyCxmh9yRSyZaLgz4GGRfUqbhMpAc2xBBVlxgMLSqeQLRMFfw5EJozg1msn0hxTcZtIsers7uHZEixky0TBnyON0QiJ4+fYsF/FbSLF6LXeQrYSeZetS1Hw58hX5k5lTHUFTbqmX6QoNbfEmTx6GLfPLq1CtkwU/DlSXVnOigV1yeK2sypuEykmh0+d5/Xd7Ty4qL7kCtkyKf3vMI8aoxEudvWwbmtr0KOIyGV4ZlOCHqdkKxr6UvDn0I11Y5lTO0aHe0SKSLKQLcGSmROYOWlk0OPkhYI/xxqj9WxvPcWOtpNBjyIiWWj58DgHSriQLRMFf46tWJAsblutV/KKFIWmljijhlVw701Tgx4lbxT8OTZuRBV3z53Cc5tbOd+p4jaRQvbJ+U7Wv3eQ++fVMqKqNAvZMlHwD4FViyOcPKfiNpFC99NtBznX2R2qwzyg4B8St14zibpxw9XTL1LgmmNxZk8ZxfxI6RayZaLgHwJlZcbKRfW8te8IieNngx5HRDLYe/gTNn98gsZopKQL2TLJKvjN7Gkzazez7f2sNzP7ezPbZ2bbzGxh2rpHzGxv6vZIrgYvdA3RZMnTMxt1Tb9IIWqOxVOFbHVBj5J32e7x/xBYeon19wCzUrfHgP8NYGYTgG8DnwOWAN82s/FXOmwxqR8/gluvmaTiNpECdLGrh2c3tXLnDVOYOKq0C9kyySr43f1N4NglNlkO/IsnbQDGmVkt8BXgFXc/5u7HgVe49C+QktK4OELriXO8o+I2kYLy2vvtHD1zkcbFpV2/3J9cHeOvA9LPZCZSy/pb/hlm9piZxcws1tHRkaOxgnX3nCmMHV5JU4tO8ooUkuZYnCljhnHbrNIvZMskV8Gf6cyIX2L5Zxe6P+XuUXeP1tSUxn+M6spyVsyfxs92qLhNpFAcPnWeN3a3szIkhWyZ5Oq7TgDpF8LWA22XWB4aDanitudV3CZSENZsTBayNSwK17X76XIV/OuAf5O6uucW4KS7HwReAu42s/Gpk7p3p5aFxo11Y5k7bYyu6RcpAMlCtjifmzmBGSEpZMsk28s5fwS8A1xnZgkze9TMHjezx1ObrAf2A/uAfwK+DuDux4DvAC2p25OpZaHSGI2ouE2kALx74BgfHj0bulfq9pVVOYW7PzzAegf+pJ91TwNPX/5opWP5/Gn8l/W7WB1LMHfZ2KDHEQmt5lgiVchWG/QogQrnmY08Gzeiiq/MnariNpEAfVrINo3hVeVBjxMoBX+eNEbrVdwmEqBPC9nCee1+OgV/nqi4TSRYTS3hLGTLRMGfJ2VlRkNUxW0iQdhz+BO2xMNZyJaJgj+PVi5K/om5ZqPenUskn5pb4lSWh7OQLRMFfx7Vjx/B7147idWxhIrbRPLkYlcPz20ObyFbJgr+PGuIJovbfvXBkaBHEQmF194/nCxkC/m1++kU/HnWW9zWrDdjF8mL5liCqWOquW12aXSA5YKCP896i9te2n6IE2cvBj2OSEnrLWR7cFEd5WU6qdtLwR+AxsURLnb38PyWUPXVieSdCtkyU/AHYO60ZHGbevpFho6706xCtowU/AFZtTjCzoOn2N6q4jaRofDrA8f46OhZVi3W3n5fCv6ALJ9XR1VFmV7JKzJEmmNxRg+r4J4bw13IlomCPyBjR1SydO5U1qq4TSTnTvUWss1XIVsmCv4ANUYjnDrfxUs7DgU9ikhJ+cnWNs539uja/X4o+AP0O9dMVHGbyBBojiW4bspo5tXr/S8yUfAHqLe47Vf7jhI/puI2kVzYfegTtsZP0BCtVyFbPxT8AWuIRjCD1SpuE8mJJhWyDUjBH7C6ccP53WsnsSYWp1vFbSKDkixkS6iQbQDZvtn6UjPbbWb7zOyJDOv/1sy2pG57zOxE2rrutHXrcjl8qWiMRmg7eZ5f7VNxm8hgvLrrMMfPdtKoa/cvacA3WzezcuD7wF1AAmgxs3XuvrN3G3f/D2nb/3tgQdqXOOfu83M3cum5e+4Uxo2opDkWV5GUyCA0x+LJQrZZ+v/oUrLZ418C7HP3/e5+EfgxsPwS2z8M/CgXw4XFsIpyVsyv4+Udhzl+RsVtIlfi4MlzvLmng5WL6lXINoBsgr8OSL/eMJFa9hlmdhUwE3gtbXG1mcXMbIOZrejvSczssdR2sY6OjizGKi2N0d7ittagRxEpSs/0FrLpzdQHlE3wZ/rV2d9ZyIeANe6e/lLU6e4eBf4A+DszuybTA939KXePunu0piZ8f6bNmTaGm+rG0hRL4K6TvCKXo6fHaY4luOXqCVw1UYVsA8km+BNA+pmSeqC/PuGH6HOYx93bUh/3A2/w28f/JU3j4gi7Dp5ie+upoEcRKSq/PnCMj4+pkC1b2QR/CzDLzGaaWRXJcP/M1Tlmdh0wHngnbdl4MxuWuj8JuBXY2fexkrRs3jSGqbhN5LL1FrItnatCtmwMGPzu3gV8A3gJ2AU0u/sOM3vSzJalbfow8GP/7eMUNwAxM9sKvA78VfrVQPLbxg6v5J4bp/L8FhW3iWSrt5BtmQrZsjbg5ZwA7r4eWN9n2bf6fP6XGR73NnDTIOYLncZohLVb2nhpxyGWz9crD0UGsm5LGxe6VMh2OfTK3QJzy9UTiUxQcZtItlbH4lw/dTQ3q5Atawr+AlNWZjQsiqi4TSQL7x86xdbESRqjERWyXQYFfwFauahexW0iWWhuSVBZbqxQIdtlUfAXoGnjhvOFWTUqbhO5hAtd3Ty3OcHdc6YyYWRV0OMUFQV/gVqVKm57S8VtIhm9urOd42c79UrdK6DgL1B3zpnM+FRxm4h8VnMszrSx1XxBhWyXTcFfoIZVlLNiQR2vqLhN5DPaTpzjzb0qZLtSCv4C1lvctlbFbSK/5ZmNCdxh5SJdu38lFPwF7IbaMdxcP5amlriK20RSenqc5o1xfueaiUyfOCLocYqSgr/ANUYjvH/oExW3iaRsOHCU+LFzKmQbBAV/gbs/VdzWFPs46FFECkJzS5zR1RV8Ze7UoEcpWgr+Ajd2eCX33lTL81vaVNwmoXfyXCcvbj/Eivl1VFeqkO1KKfiLQEO0nk/Od/Gz7YeCHkUkUOu2qpAtFxT8ReCWmROZPmGErumX0Fsdi3ND7RhurBsT9ChFTcFfBJLFbfW8/cFRPj6q4jYJp10HT7EtcZLGaL0K2QZJwV8kVkaTxW1rNmqvX8KpORanqryMFXqfikFT8BeJ2rHDuW1WDas3JlTcJqGTLGRr5a65UxivQrZBU/AXkVWLIxxUcZuE0Ks72zlxtpNVOqmbEwr+IvLlG1LFbS063CPh0pQqZLv12klBj1ISsgp+M1tqZrvNbJ+ZPZFh/VfNrMPMtqRuX0tb94iZ7U3dHsnl8GEzrKKcBxbU8/LOQxxTcZuERNuJc/xybwcroxEVsuXIgMFvZuXA94F7gDnAw2Y2J8OmTe4+P3X7QeqxE4BvA58DlgDfNrPxOZs+hBoX19PZ7azdrOI2CYc1qUK2hkXq3c+VbPb4lwD73H2/u18Efgwsz/LrfwV4xd2Puftx4BVg6ZWNKgDXTx3DvPqxNMdU3Calr6fHWb0xzq3XTiQyQYVsuZJN8NcB6QeVE6llfT1oZtvMbI2Z9Z6ByfaxchkaUsVt77WeDHoUkSG1YX+ykE2v1M2tbII/00G1vruaPwFmuPvNwKvAP1/GY5Mbmj1mZjEzi3V0dGQxVngtm58qbtNJXilxzbE4Y1TIlnPZBH8CSP91Ww+0pW/g7kfd/ULq038CFmX72LSv8ZS7R909WlOjt1K7lDHVyeK2dVvaOHdRxW1SmnoL2ZarkC3nsgn+FmCWmc00syrgIWBd+gZmVpv26TJgV+r+S8DdZjY+dVL37tQyGaTGaIRPLnTxsx0Hgx5FZEj0FrKpdz/3Bgx+d+8CvkEysHcBze6+w8yeNLNlqc3+1Mx2mNlW4E+Br6Yeewz4DslfHi3Ak6llMkifmzmB6RNG6HCPlKzmlmQh29xpKmTLtYpsNnL39cD6Psu+lXb/m8A3+3ns08DTg5hRMigrMxqj9fy3l/fw0dEzXDVxZNAjieTMzrZTvNd6kr+8f44K2YaAXrlbxB5cVE+ZwepYIuhRRHKqt5BtuQrZhoSCv4jVjh3ObbNrWKPiNikhF7q6WbullbtVyDZkFPxFrjEa4dCp87y5V5fASml4ZedhTpzt1LX7Q0jBX+TuvGEKE0ZWsVrvziUloqklTt244SpkG0IK/iJXVZF8Y4pXdh7m6OkLAz9ApIAljp/lrX1HeHBRvQrZhpCCvwSsWhyhs9t5TsVtUuSe2diqQrY8UPCXgOumjlZxmxQ9FbLlj4K/RDQujrDn8Gm2JlTcJsXp7Q+OkjiuQrZ8UPCXiPvnTaO6UsVtUrxUyJY/Cv4SMaa6kntvrOWnW1XcJsXn5NlOfrbjECsWqJAtHxT8JaRxcbK47cXtKm6T4vL81lYudvXoME+eKPhLyOdmTuCqiSpuk+LT1BJnTu0YbqwbG/QooaDgLyFmRmM0wq8PHOPDI2eCHkckK9tbT7Kj7ZTql/NIwV9iHlyYKm7bqL1+KQ6rY3GqKspYPn9a0KOEhoK/xEwdW83tKm6TInG+s5u1W9r4ytypjBuhQrZ8UfCXoFWLIxw+dYE396i4TQrbyzsPc/JcJ41RvVI3nxT8JehL109h4sgqmlXcJgVudSxVyHaNCtnyScFfgqoqynhgQR2v7lJxmxSu3kK2lYvqKVMhW14p+EtUo4rbpMCt2Zh857gGHebJu6yC38yWmtluM9tnZk9kWP9nZrbTzLaZ2c/N7Kq0dd1mtiV1W5fL4aV/s6eMZn5knIrbpCD19DirYwl+99pJ1I9XIVu+DRj8ZlYOfB+4B5gDPGxmc/psthmIuvvNwBrgr9PWnXP3+anbshzNLVlYpeI2KVBvf3CU1hPnaNArdQORzR7/EmCfu+9394vAj4Hl6Ru4++vufjb16QZAf7sVgN+7uZbhleV6Ja8UnKZYnLHDK7l7zpSgRwmlbIK/DkhPjkRqWX8eBV5M+7zazGJmtsHMVlzBjHKFRldXcu9NtfxkaxtnL3YFPY4IACfOXuSlHYd4QIVsgckm+DOdbs940NjM/giIAt9NWzzd3aPAHwB/Z2bX9PPYx1K/IGIdHbr+PFcao/WcvtDF+vcOBT2KCADPb2njYlePTuoGKJvgTwDpB+Lqgba+G5nZncBfAMvc/TfXELp7W+rjfuANYEGmJ3H3p9w96u7RmpqarL8BubQlMycwc9JIXdMvBaOpJc7caWOYO02FbEHJJvhbgFlmNtPMqoCHgN+6OsfMFgD/SDL029OWjzezYan7k4BbgZ25Gl4GZmasXFTPuweOcUDFbRKw7a0n2XlQhWxBGzD43b0L+AbwErALaHb3HWb2pJn1XqXzXWAUsLrPZZs3ADEz2wq8DvyVuyv482zlolRxm/b6JWDNvYVs8y51mlCGWkU2G7n7emB9n2XfSrt/Zz+Pexu4aTADyuBNGVPNHddN5plNCf7srtlUlOt1e5J/5zu7Wbu5lXtunMrYEZVBjxNqSoCQaIimitv26sS5BOOlHYc4db5L77JVABT8IfHlGyYzaVQVzS2JoEeRkFodS1A/fjifv3pi0KOEnoI/JCrLPy1uO6LiNsmz+LFkIVvDoogK2QqAgj9EGqMRunqc5zapuE3ya83GBGawUtfuFwQFf4jMmjKaBdNV3Cb51d3jrNmYLGSrGzc86HEEBX/orIpG2Nt+mi3xE0GPIiHx9gdHaD1xTtfuFxAFf8jclypu0yt5JV+aWuKMG1HJXSpkKxgK/pAZXV3JfTfX8pOtB1XcJkPuxNmLvLzjMCvm1zGsQoVshULBH0KN0YiK2yQv1m5u5WJ3j67dLzAK/hBaPGO8itskL5pjCW6qG8ucaWOCHkXSKPhDyMxoiKq4TYZWbyFboy7hLDhZdfVI6Vm5sJ6/eXkPDz31DmOq1ZsiuXfiXCfDKspYNl+FbIVGwR9Sk8dU8817rmfTx8eDHkVK2O9cM4mxw7VjUWgU/CH2tS9cHfQIIhIAHeMXEQkZBb+ISMgo+EVEQkbBLyISMgp+EZGQUfCLiISMgl9EJGQU/CIiIWOF+E5MZtYBfBT0HH1MAo4EPUSWNOvQKaZ5i2lWKK55C3HWq9y9JpsNCzL4C5GZxdw9GvQc2dCsQ6eY5i2mWaG45i2mWTPRoR4RkZBR8IuIhIyCP3tPBT3AZdCsQ6eY5i2mWaG45i2mWT9Dx/hFREJGe/wiIiGj4O+HmU0ws1fMbG/q4/h+tptuZi+b2S4z22lmM/I7afazprYdY2bOZQR1AAAEK0lEQVStZva9fM6Y9vwDzmpm883sHTPbYWbbzGxVAHMuNbPdZrbPzJ7IsH6YmTWl1v86iP/uabMMNOufpf5tbjOzn5vZVUHMmTbPJedN226lmbmZBXb1TDazmllj6ue7w8z+Nd8zXhF31y3DDfhr4InU/SeA/9rPdm8Ad6XujwJGFOqsqfX/A/hX4HuF+nMFZgOzUvenAQeBcXmcsRz4ALgaqAK2AnP6bPN14B9S9x8CmgL6eWYz6x29/y6BfxfUrNnOm9puNPAmsAGIFuqswCxgMzA+9fnkoH62l3PTHn//lgP/nLr/z8CKvhuY2Rygwt1fAXD30+5+Nn8j/saAswKY2SJgCvBynubKZMBZ3X2Pu+9N3W8D2oGsXpiSI0uAfe6+390vAj8mOXe69O9jDfBlM7M8zthrwFnd/fW0f5cbgCDf/Tybny3Ad0juJJzP53B9ZDPrvwW+7+7HAdy9Pc8zXhEFf/+muPtBgNTHyRm2mQ2cMLNnzWyzmX3XzMrzOmXSgLOaWRnwN8Cf53m2vrL5uf6GmS0hubf1QR5m61UHxNM+T6SWZdzG3buAk8DEvEzXzxwpmWZN9yjw4pBOdGkDzmtmC4CIu/80n4NlkM3PdjYw28x+ZWYbzGxp3qYbhFC/566ZvQpMzbDqL7L8EhXAF4AFwMdAE/BV4P/kYr50OZj168B6d48P9Y5pDmbt/Tq1wP8FHnH3nlzMlu1TZ1jW9/K3bLbJh6znMLM/AqLA7UM60aVdct7UDsrfkvz/KGjZ/GwrSB7u+SLJv6R+aWY3uvuJIZ5tUEId/O5+Z3/rzOywmdW6+8FUAGX6Ey4BbHb3/anHrAVuYQiCPwezfh74gpl9neS5iCozO+3u/Z5cC3BWzGwM8ALwn919Q65nHEACiKR9Xg+09bNNwswqgLHAsfyMl3GOXplmxczuJPmL93Z3v5Cn2TIZaN7RwI3AG6kdlKnAOjNb5u6xvE2ZlO2/gw3u3gkcMLPdJH8RtORnxCujQz39Wwc8krr/CPB8hm1agPFm1nv8+UvAzjzM1teAs7r7H7r7dHefAfxH4F+GIvSzMOCsZlYFPEdyxtV5nK1XCzDLzGamZnmI5Nzp0r+PlcBrnjq7l2cDzpo6dPKPwLICOAZ9yXnd/aS7T3L3Gal/qxtIzp3v0B9w1pS1JE+eY2aTSB762Z/XKa9E0GeXC/VG8njtz4G9qY8TUsujwA/StrsL2Aa8B/wQqCrUWdO2/yrBXdUz4KzAHwGdwJa02/w8z3kvsIfkuYW/SC17kmQIAVQDq4F9wLvA1QH+Wx1o1leBw2k/y3VBzZrNvH22fYOArurJ8mdrwH8nucP3HvBQkD/bbG965a6ISMjoUI+ISMgo+EVEQkbBLyISMgp+EZGQUfCLiISMgl9EJGQU/CIiIaPgFxEJmf8PoFkpmDkDJV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72" y="1275546"/>
            <a:ext cx="1944216" cy="12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92857" y="3521566"/>
            <a:ext cx="6527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2500</a:t>
            </a:r>
            <a:endParaRPr lang="fr-F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7" y="1628800"/>
            <a:ext cx="4943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0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94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Exponential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68760"/>
            <a:ext cx="4362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35" y="2438400"/>
            <a:ext cx="92773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85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107</Words>
  <Application>Microsoft Office PowerPoint</Application>
  <PresentationFormat>Affichage à l'écran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 strap – lossy water  epsr=(81-1j*$losses)</vt:lpstr>
      <vt:lpstr>Parameters</vt:lpstr>
      <vt:lpstr>Step 1 : size of the plasma box</vt:lpstr>
      <vt:lpstr>Convergence reached for d_vacuum&gt;0.5m </vt:lpstr>
      <vt:lpstr>Step2 : creating a lossy plasma surrounding a low lossy plasma</vt:lpstr>
      <vt:lpstr>Linear loss evolution</vt:lpstr>
      <vt:lpstr>Présentation PowerPoint</vt:lpstr>
      <vt:lpstr>Exponential loss evolution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strap – lossy water  epsr=(81-1j$Losses)</dc:title>
  <dc:creator>HILLAIRET Julien 218595</dc:creator>
  <cp:lastModifiedBy>HILLAIRET Julien 218595</cp:lastModifiedBy>
  <cp:revision>29</cp:revision>
  <dcterms:created xsi:type="dcterms:W3CDTF">2018-06-22T14:42:06Z</dcterms:created>
  <dcterms:modified xsi:type="dcterms:W3CDTF">2018-06-25T14:14:14Z</dcterms:modified>
</cp:coreProperties>
</file>