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  <p:sldMasterId id="2147483712" r:id="rId5"/>
    <p:sldMasterId id="2147483724" r:id="rId6"/>
  </p:sldMasterIdLst>
  <p:notesMasterIdLst>
    <p:notesMasterId r:id="rId14"/>
  </p:notesMasterIdLst>
  <p:handoutMasterIdLst>
    <p:handoutMasterId r:id="rId15"/>
  </p:handoutMasterIdLst>
  <p:sldIdLst>
    <p:sldId id="273" r:id="rId7"/>
    <p:sldId id="278" r:id="rId8"/>
    <p:sldId id="275" r:id="rId9"/>
    <p:sldId id="274" r:id="rId10"/>
    <p:sldId id="276" r:id="rId11"/>
    <p:sldId id="279" r:id="rId12"/>
    <p:sldId id="277" r:id="rId13"/>
  </p:sldIdLst>
  <p:sldSz cx="9144000" cy="6858000" type="screen4x3"/>
  <p:notesSz cx="7099300" cy="10234613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3083" userDrawn="1">
          <p15:clr>
            <a:srgbClr val="A4A3A4"/>
          </p15:clr>
        </p15:guide>
        <p15:guide id="5" pos="232" userDrawn="1">
          <p15:clr>
            <a:srgbClr val="A4A3A4"/>
          </p15:clr>
        </p15:guide>
        <p15:guide id="8" orient="horz" pos="2074" userDrawn="1">
          <p15:clr>
            <a:srgbClr val="A4A3A4"/>
          </p15:clr>
        </p15:guide>
        <p15:guide id="11" pos="4151" userDrawn="1">
          <p15:clr>
            <a:srgbClr val="A4A3A4"/>
          </p15:clr>
        </p15:guide>
        <p15:guide id="12" pos="4082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4" orient="horz" pos="4111" userDrawn="1">
          <p15:clr>
            <a:srgbClr val="A4A3A4"/>
          </p15:clr>
        </p15:guide>
        <p15:guide id="15" orient="horz" pos="2765" userDrawn="1">
          <p15:clr>
            <a:srgbClr val="A4A3A4"/>
          </p15:clr>
        </p15:guide>
        <p15:guide id="16" pos="2880" userDrawn="1">
          <p15:clr>
            <a:srgbClr val="A4A3A4"/>
          </p15:clr>
        </p15:guide>
        <p15:guide id="17" pos="309" userDrawn="1">
          <p15:clr>
            <a:srgbClr val="A4A3A4"/>
          </p15:clr>
        </p15:guide>
        <p15:guide id="18" pos="5535" userDrawn="1">
          <p15:clr>
            <a:srgbClr val="A4A3A4"/>
          </p15:clr>
        </p15:guide>
        <p15:guide id="19" pos="54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543D29"/>
    <a:srgbClr val="FFCC00"/>
    <a:srgbClr val="A50119"/>
    <a:srgbClr val="71BF44"/>
    <a:srgbClr val="B1021B"/>
    <a:srgbClr val="B9021C"/>
    <a:srgbClr val="C1021D"/>
    <a:srgbClr val="B00A1F"/>
    <a:srgbClr val="B0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1345" autoAdjust="0"/>
  </p:normalViewPr>
  <p:slideViewPr>
    <p:cSldViewPr snapToGrid="0" showGuides="1">
      <p:cViewPr varScale="1">
        <p:scale>
          <a:sx n="104" d="100"/>
          <a:sy n="104" d="100"/>
        </p:scale>
        <p:origin x="-878" y="-77"/>
      </p:cViewPr>
      <p:guideLst>
        <p:guide orient="horz" pos="1620"/>
        <p:guide orient="horz" pos="3083"/>
        <p:guide orient="horz" pos="2074"/>
        <p:guide orient="horz" pos="2160"/>
        <p:guide orient="horz" pos="4111"/>
        <p:guide orient="horz" pos="2765"/>
        <p:guide pos="2160"/>
        <p:guide pos="232"/>
        <p:guide pos="4151"/>
        <p:guide pos="4082"/>
        <p:guide pos="2880"/>
        <p:guide pos="309"/>
        <p:guide pos="5535"/>
        <p:guide pos="54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339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481E118-1CEA-43E8-BD51-A8A2CBD62889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7CB1C5FA-467D-48F3-9F36-205F533C0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0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0389419-4E28-4B58-9AA2-383238311FDA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27793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20" tIns="47960" rIns="95920" bIns="4796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5920" tIns="47960" rIns="95920" bIns="4796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39DC57ED-270C-43E3-91AA-48F4CC1938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8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0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3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9 septembre 2019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88946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xmlns="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8242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" name="Espace réservé pour une image  4">
            <a:extLst>
              <a:ext uri="{FF2B5EF4-FFF2-40B4-BE49-F238E27FC236}">
                <a16:creationId xmlns:a16="http://schemas.microsoft.com/office/drawing/2014/main" xmlns="" id="{CE83B8F1-3CFD-4C6F-B77B-684EE09D6F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3696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xmlns="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2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F95E4514-E62C-42B5-BE1E-5F1CD3D2A789}"/>
              </a:ext>
            </a:extLst>
          </p:cNvPr>
          <p:cNvCxnSpPr/>
          <p:nvPr userDrawn="1"/>
        </p:nvCxnSpPr>
        <p:spPr>
          <a:xfrm flipH="1">
            <a:off x="914402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xmlns="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39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xmlns="" id="{6653795C-036F-4780-863C-5F5B75D45AC9}"/>
              </a:ext>
            </a:extLst>
          </p:cNvPr>
          <p:cNvCxnSpPr/>
          <p:nvPr userDrawn="1"/>
        </p:nvCxnSpPr>
        <p:spPr>
          <a:xfrm flipH="1">
            <a:off x="4643696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pour une image  4">
            <a:extLst>
              <a:ext uri="{FF2B5EF4-FFF2-40B4-BE49-F238E27FC236}">
                <a16:creationId xmlns:a16="http://schemas.microsoft.com/office/drawing/2014/main" xmlns="" id="{6076C443-2E06-4281-8B05-53A67256EE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242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4" name="Espace réservé pour une image  4">
            <a:extLst>
              <a:ext uri="{FF2B5EF4-FFF2-40B4-BE49-F238E27FC236}">
                <a16:creationId xmlns:a16="http://schemas.microsoft.com/office/drawing/2014/main" xmlns="" id="{AAFC24E1-75A5-4390-A26C-B3DE9FF20E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3696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xmlns="" id="{67AD350B-6F89-4863-9328-41F1D93BBC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227" y="262816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xmlns="" id="{7B1C8393-42C9-4E5B-B22A-7A1C80B3392B}"/>
              </a:ext>
            </a:extLst>
          </p:cNvPr>
          <p:cNvCxnSpPr/>
          <p:nvPr userDrawn="1"/>
        </p:nvCxnSpPr>
        <p:spPr>
          <a:xfrm flipH="1">
            <a:off x="914402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xmlns="" id="{EADC8B10-F914-44B6-855C-77AEF500D4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3927" y="263455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xmlns="" id="{6674119E-EE06-45F8-B404-7D969C8F47C0}"/>
              </a:ext>
            </a:extLst>
          </p:cNvPr>
          <p:cNvCxnSpPr/>
          <p:nvPr userDrawn="1"/>
        </p:nvCxnSpPr>
        <p:spPr>
          <a:xfrm flipH="1">
            <a:off x="4643696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Espace réservé pour une image  4">
            <a:extLst>
              <a:ext uri="{FF2B5EF4-FFF2-40B4-BE49-F238E27FC236}">
                <a16:creationId xmlns:a16="http://schemas.microsoft.com/office/drawing/2014/main" xmlns="" id="{2E8B88C5-9DD3-4342-8110-493B6A4046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8242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0" name="Espace réservé pour une image  4">
            <a:extLst>
              <a:ext uri="{FF2B5EF4-FFF2-40B4-BE49-F238E27FC236}">
                <a16:creationId xmlns:a16="http://schemas.microsoft.com/office/drawing/2014/main" xmlns="" id="{11DFD99F-CCC2-490B-9103-83A0C7B5BF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43696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xmlns="" id="{105DF51F-34C2-49EC-92D0-D81C49BE61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1227" y="3878368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xmlns="" id="{A75A8DBD-F5B7-405E-B653-6D5F7E42EB8D}"/>
              </a:ext>
            </a:extLst>
          </p:cNvPr>
          <p:cNvCxnSpPr/>
          <p:nvPr userDrawn="1"/>
        </p:nvCxnSpPr>
        <p:spPr>
          <a:xfrm flipH="1">
            <a:off x="914402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xmlns="" id="{A402FF8C-DB59-4608-B517-7FD5643141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3927" y="3866242"/>
            <a:ext cx="2359026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xmlns="" id="{7D552D8A-671C-4599-8FC0-D56624B966E2}"/>
              </a:ext>
            </a:extLst>
          </p:cNvPr>
          <p:cNvCxnSpPr/>
          <p:nvPr userDrawn="1"/>
        </p:nvCxnSpPr>
        <p:spPr>
          <a:xfrm flipH="1">
            <a:off x="4643696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space réservé pour une image  4">
            <a:extLst>
              <a:ext uri="{FF2B5EF4-FFF2-40B4-BE49-F238E27FC236}">
                <a16:creationId xmlns:a16="http://schemas.microsoft.com/office/drawing/2014/main" xmlns="" id="{979E6621-7EBD-4E8A-9D3F-98667422C62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8242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:a16="http://schemas.microsoft.com/office/drawing/2014/main" xmlns="" id="{4EB9FABD-311A-46B5-803C-4468714878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43696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xmlns="" id="{B039882E-C7D2-4A10-8D17-525FEF9666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12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xmlns="" id="{40312D7E-F5FE-4ADB-8526-4D9ED88C5C15}"/>
              </a:ext>
            </a:extLst>
          </p:cNvPr>
          <p:cNvCxnSpPr/>
          <p:nvPr userDrawn="1"/>
        </p:nvCxnSpPr>
        <p:spPr>
          <a:xfrm flipH="1">
            <a:off x="914402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xmlns="" id="{6AD72B51-7D15-4502-B762-932C85FC89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239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xmlns="" id="{13D9F259-C0D9-40E4-B155-CD1D47C48F43}"/>
              </a:ext>
            </a:extLst>
          </p:cNvPr>
          <p:cNvCxnSpPr/>
          <p:nvPr userDrawn="1"/>
        </p:nvCxnSpPr>
        <p:spPr>
          <a:xfrm flipH="1">
            <a:off x="4643696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8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269974" y="2277417"/>
            <a:ext cx="4765976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63"/>
            <a:ext cx="6848148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69974" y="3140287"/>
            <a:ext cx="4714240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37" y="3564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7718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9144000" cy="5998464"/>
          </a:xfrm>
          <a:prstGeom prst="rect">
            <a:avLst/>
          </a:prstGeom>
        </p:spPr>
      </p:pic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6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</p:spTree>
    <p:extLst>
      <p:ext uri="{BB962C8B-B14F-4D97-AF65-F5344CB8AC3E}">
        <p14:creationId xmlns:p14="http://schemas.microsoft.com/office/powerpoint/2010/main" val="93149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9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699585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73908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23489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xmlns="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xmlns="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0038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46554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9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85783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667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9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2050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427964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xmlns="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xmlns="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8433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4134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8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51394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697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EA0235D1-1CA4-4813-8F9E-8EA6F5F92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xmlns="" id="{9EB6429C-6B7C-4EE1-B9DC-E41E0338FCE4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xmlns="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31444" y="1835212"/>
            <a:ext cx="1521946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xmlns="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752037" y="1835212"/>
            <a:ext cx="1478663" cy="119856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xmlns="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334674" y="1835151"/>
            <a:ext cx="1178590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xmlns="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28279" y="3298825"/>
            <a:ext cx="1184516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xmlns="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757364" y="3201989"/>
            <a:ext cx="146694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xmlns="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31763" y="3968619"/>
            <a:ext cx="1517650" cy="52718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xmlns="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31763" y="4673601"/>
            <a:ext cx="1517650" cy="60564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xmlns="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752037" y="3968619"/>
            <a:ext cx="1466850" cy="131062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xmlns="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319464" y="4619627"/>
            <a:ext cx="1193800" cy="65961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42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xmlns="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xmlns="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8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0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96178"/>
            <a:ext cx="82296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91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9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5328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5" r:id="rId3"/>
    <p:sldLayoutId id="2147483706" r:id="rId4"/>
    <p:sldLayoutId id="2147483709" r:id="rId5"/>
    <p:sldLayoutId id="2147483710" r:id="rId6"/>
    <p:sldLayoutId id="2147483711" r:id="rId7"/>
    <p:sldLayoutId id="2147483708" r:id="rId8"/>
    <p:sldLayoutId id="2147483707" r:id="rId9"/>
    <p:sldLayoutId id="2147483732" r:id="rId10"/>
    <p:sldLayoutId id="2147483701" r:id="rId11"/>
    <p:sldLayoutId id="2147483702" r:id="rId12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9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6194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  <p:sldLayoutId id="2147483717" r:id="rId4"/>
    <p:sldLayoutId id="2147483718" r:id="rId5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9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07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1" r:id="rId3"/>
    <p:sldLayoutId id="2147483729" r:id="rId4"/>
    <p:sldLayoutId id="2147483730" r:id="rId5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Analyse des chocs semaine 36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 smtClean="0"/>
              <a:t>J.Hillairet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6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845677" y="4801464"/>
            <a:ext cx="1604435" cy="249299"/>
          </a:xfrm>
        </p:spPr>
        <p:txBody>
          <a:bodyPr/>
          <a:lstStyle/>
          <a:p>
            <a:r>
              <a:rPr lang="fr-FR" dirty="0" smtClean="0"/>
              <a:t>Mardi 3/09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7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07440" y="199577"/>
            <a:ext cx="7640319" cy="372396"/>
          </a:xfrm>
        </p:spPr>
        <p:txBody>
          <a:bodyPr/>
          <a:lstStyle/>
          <a:p>
            <a:r>
              <a:rPr lang="fr-FR" dirty="0"/>
              <a:t>WEST #54902 (USN) vs #</a:t>
            </a:r>
            <a:r>
              <a:rPr lang="fr-FR" dirty="0" smtClean="0"/>
              <a:t>54903/54904 </a:t>
            </a:r>
            <a:r>
              <a:rPr lang="fr-FR" dirty="0"/>
              <a:t>(LSN)</a:t>
            </a:r>
            <a:endParaRPr lang="en-GB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638879" y="760408"/>
            <a:ext cx="7924376" cy="378270"/>
          </a:xfrm>
        </p:spPr>
        <p:txBody>
          <a:bodyPr/>
          <a:lstStyle/>
          <a:p>
            <a:r>
              <a:rPr lang="fr-FR" dirty="0" smtClean="0"/>
              <a:t>2 </a:t>
            </a:r>
            <a:r>
              <a:rPr lang="fr-FR" dirty="0" err="1" smtClean="0"/>
              <a:t>consecutive</a:t>
            </a:r>
            <a:r>
              <a:rPr lang="fr-FR" dirty="0" smtClean="0"/>
              <a:t> pulses,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poloidal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have been </a:t>
            </a:r>
            <a:r>
              <a:rPr lang="fr-FR" dirty="0" err="1" smtClean="0"/>
              <a:t>inversed</a:t>
            </a:r>
            <a:r>
              <a:rPr lang="fr-FR" dirty="0" smtClean="0"/>
              <a:t>.</a:t>
            </a:r>
            <a:endParaRPr lang="en-GB" dirty="0"/>
          </a:p>
        </p:txBody>
      </p:sp>
      <p:pic>
        <p:nvPicPr>
          <p:cNvPr id="2050" name="Picture 2" descr="C:\Users\JH218595\Documents\WEST_C4\shot_figures\WEST_54902-54903-54904_zoo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41"/>
          <a:stretch/>
        </p:blipFill>
        <p:spPr bwMode="auto">
          <a:xfrm>
            <a:off x="4377131" y="1510589"/>
            <a:ext cx="4445000" cy="4690250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H218595\Documents\WEST_C4\shot_figures\WEST_54902-54903-549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9965"/>
            <a:ext cx="3887599" cy="553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799539" y="2582266"/>
            <a:ext cx="1243584" cy="361857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3043123" y="2772461"/>
            <a:ext cx="1334008" cy="3803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6305702" y="3328415"/>
            <a:ext cx="0" cy="22677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274061" y="3072384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 smtClean="0"/>
              <a:t>~5mm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4982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JH218595\Documents\WEST_C4\shot_figures\WEST_54903_reflectometry_profi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660" y="3440631"/>
            <a:ext cx="4567276" cy="342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JH218595\Documents\WEST_C4\shot_figures\WEST_54902_reflectometry_profi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8608"/>
            <a:ext cx="4518660" cy="336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07440" y="60757"/>
            <a:ext cx="7762239" cy="650036"/>
          </a:xfrm>
        </p:spPr>
        <p:txBody>
          <a:bodyPr/>
          <a:lstStyle/>
          <a:p>
            <a:r>
              <a:rPr lang="fr-FR" dirty="0" smtClean="0"/>
              <a:t>WEST #54902 (USN) vs #54903 (LSN)</a:t>
            </a:r>
            <a:endParaRPr lang="en-GB" dirty="0"/>
          </a:p>
        </p:txBody>
      </p:sp>
      <p:pic>
        <p:nvPicPr>
          <p:cNvPr id="1026" name="Picture 2" descr="C:\Users\JH218595\Documents\WEST_C4\shot_figures\WEST_54902_reflectometry_timings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" y="557086"/>
            <a:ext cx="4196397" cy="312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9"/>
          <p:cNvCxnSpPr/>
          <p:nvPr/>
        </p:nvCxnSpPr>
        <p:spPr>
          <a:xfrm>
            <a:off x="558801" y="4740572"/>
            <a:ext cx="811784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7376922" y="4511345"/>
            <a:ext cx="52578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2830982" y="4420515"/>
            <a:ext cx="516179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2971343" y="4276039"/>
            <a:ext cx="397764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7278624" y="4365956"/>
            <a:ext cx="624078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C:\Users\JH218595\Documents\WEST_C4\shot_figures\WEST_54903_reflectometry_timings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345" y="606081"/>
            <a:ext cx="4096156" cy="307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49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0" y="196179"/>
            <a:ext cx="7985353" cy="379192"/>
          </a:xfrm>
        </p:spPr>
        <p:txBody>
          <a:bodyPr/>
          <a:lstStyle/>
          <a:p>
            <a:r>
              <a:rPr lang="fr-FR" dirty="0" smtClean="0"/>
              <a:t>Radial position </a:t>
            </a:r>
            <a:r>
              <a:rPr lang="fr-FR" dirty="0" err="1" smtClean="0"/>
              <a:t>differences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54902/USN and 54903/LSN?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5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46193" y="1023249"/>
            <a:ext cx="7886700" cy="682969"/>
          </a:xfrm>
        </p:spPr>
        <p:txBody>
          <a:bodyPr/>
          <a:lstStyle/>
          <a:p>
            <a:r>
              <a:rPr lang="fr-FR" dirty="0" smtClean="0"/>
              <a:t>FEEQS </a:t>
            </a:r>
            <a:r>
              <a:rPr lang="fr-FR" dirty="0" err="1" smtClean="0"/>
              <a:t>gives</a:t>
            </a:r>
            <a:r>
              <a:rPr lang="fr-FR" dirty="0" smtClean="0"/>
              <a:t> </a:t>
            </a:r>
            <a:r>
              <a:rPr lang="fr-FR" dirty="0" err="1" smtClean="0"/>
              <a:t>similar</a:t>
            </a:r>
            <a:r>
              <a:rPr lang="fr-FR" dirty="0" smtClean="0"/>
              <a:t> values for </a:t>
            </a:r>
            <a:r>
              <a:rPr lang="fr-FR" dirty="0"/>
              <a:t>UROG/EROG/LROG </a:t>
            </a:r>
            <a:r>
              <a:rPr lang="fr-FR" b="0" dirty="0" smtClean="0"/>
              <a:t>(R.NOUAILLETAS)</a:t>
            </a:r>
          </a:p>
          <a:p>
            <a:r>
              <a:rPr lang="fr-FR" dirty="0" err="1" smtClean="0"/>
              <a:t>Larger</a:t>
            </a:r>
            <a:r>
              <a:rPr lang="fr-FR" dirty="0" smtClean="0"/>
              <a:t> </a:t>
            </a:r>
            <a:r>
              <a:rPr lang="fr-FR" dirty="0" err="1" smtClean="0"/>
              <a:t>differences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NICE model (~cm) </a:t>
            </a:r>
            <a:r>
              <a:rPr lang="fr-FR" b="0" dirty="0" smtClean="0"/>
              <a:t>(</a:t>
            </a:r>
            <a:r>
              <a:rPr lang="fr-FR" b="0" dirty="0" err="1" smtClean="0"/>
              <a:t>M.Goniche</a:t>
            </a:r>
            <a:r>
              <a:rPr lang="fr-FR" b="0" dirty="0" smtClean="0"/>
              <a:t>)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97064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6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845677" y="4801464"/>
            <a:ext cx="2073088" cy="498598"/>
          </a:xfrm>
        </p:spPr>
        <p:txBody>
          <a:bodyPr/>
          <a:lstStyle/>
          <a:p>
            <a:r>
              <a:rPr lang="fr-FR" dirty="0" smtClean="0"/>
              <a:t>Vendredi 7/09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45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54989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7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405970"/>
          </a:xfrm>
        </p:spPr>
        <p:txBody>
          <a:bodyPr/>
          <a:lstStyle/>
          <a:p>
            <a:r>
              <a:rPr lang="fr-FR" dirty="0" smtClean="0"/>
              <a:t>NB</a:t>
            </a:r>
            <a:r>
              <a:rPr lang="fr-FR" dirty="0"/>
              <a:t>: Do not use </a:t>
            </a:r>
            <a:r>
              <a:rPr lang="fr-FR" dirty="0" smtClean="0"/>
              <a:t>SICHPTOT signa, </a:t>
            </a:r>
            <a:r>
              <a:rPr lang="fr-FR" dirty="0" err="1" smtClean="0"/>
              <a:t>gives</a:t>
            </a:r>
            <a:r>
              <a:rPr lang="fr-FR" dirty="0" smtClean="0"/>
              <a:t> </a:t>
            </a:r>
            <a:r>
              <a:rPr lang="fr-FR" dirty="0" err="1" smtClean="0"/>
              <a:t>wrong</a:t>
            </a:r>
            <a:r>
              <a:rPr lang="fr-FR" dirty="0" smtClean="0"/>
              <a:t> values. </a:t>
            </a:r>
            <a:r>
              <a:rPr lang="fr-FR" dirty="0"/>
              <a:t>Use </a:t>
            </a:r>
            <a:r>
              <a:rPr lang="el-GR" dirty="0" smtClean="0"/>
              <a:t>Σ</a:t>
            </a:r>
            <a:r>
              <a:rPr lang="fr-FR" baseline="-25000" dirty="0" smtClean="0"/>
              <a:t>i </a:t>
            </a:r>
            <a:r>
              <a:rPr lang="fr-FR" dirty="0" err="1" smtClean="0"/>
              <a:t>SICHPQi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4 MW </a:t>
            </a:r>
            <a:r>
              <a:rPr lang="fr-FR" dirty="0" err="1" smtClean="0"/>
              <a:t>reached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3 </a:t>
            </a:r>
            <a:r>
              <a:rPr lang="fr-FR" dirty="0" err="1" smtClean="0"/>
              <a:t>antennas</a:t>
            </a:r>
            <a:endParaRPr lang="en-GB" dirty="0"/>
          </a:p>
        </p:txBody>
      </p:sp>
      <p:pic>
        <p:nvPicPr>
          <p:cNvPr id="3074" name="Picture 2" descr="C:\Users\JH218595\Documents\WEST_C4\shot_figures\WEST_IC_549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009" y="2176463"/>
            <a:ext cx="5853113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546930"/>
      </p:ext>
    </p:extLst>
  </p:cSld>
  <p:clrMapOvr>
    <a:masterClrMapping/>
  </p:clrMapOvr>
</p:sld>
</file>

<file path=ppt/theme/theme1.xml><?xml version="1.0" encoding="utf-8"?>
<a:theme xmlns:a="http://schemas.openxmlformats.org/drawingml/2006/main" name="2019-Presentation-PPT-4-3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 PP CEA 4-3.pptx" id="{017B0BBD-D478-416D-9408-C3E5553B88B8}" vid="{9A88B8C1-4942-46D3-9391-C2B501F07E87}"/>
    </a:ext>
  </a:extLst>
</a:theme>
</file>

<file path=ppt/theme/theme2.xml><?xml version="1.0" encoding="utf-8"?>
<a:theme xmlns:a="http://schemas.openxmlformats.org/drawingml/2006/main" name="Template CEA 2019 Clair">
  <a:themeElements>
    <a:clrScheme name="CEA Défaut 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FFBC42"/>
      </a:accent1>
      <a:accent2>
        <a:srgbClr val="D81159"/>
      </a:accent2>
      <a:accent3>
        <a:srgbClr val="8F2D56"/>
      </a:accent3>
      <a:accent4>
        <a:srgbClr val="689B42"/>
      </a:accent4>
      <a:accent5>
        <a:srgbClr val="218380"/>
      </a:accent5>
      <a:accent6>
        <a:srgbClr val="FFD29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 PP CEA 4-3.pptx" id="{017B0BBD-D478-416D-9408-C3E5553B88B8}" vid="{52A1E219-64F3-4477-912D-9636D70C98A7}"/>
    </a:ext>
  </a:extLst>
</a:theme>
</file>

<file path=ppt/theme/theme3.xml><?xml version="1.0" encoding="utf-8"?>
<a:theme xmlns:a="http://schemas.openxmlformats.org/drawingml/2006/main" name="Template CEA 2019 Bleu">
  <a:themeElements>
    <a:clrScheme name="CEA Bleu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9728C"/>
      </a:accent1>
      <a:accent2>
        <a:srgbClr val="689BA6"/>
      </a:accent2>
      <a:accent3>
        <a:srgbClr val="C2F2F2"/>
      </a:accent3>
      <a:accent4>
        <a:srgbClr val="273D40"/>
      </a:accent4>
      <a:accent5>
        <a:srgbClr val="0084B4"/>
      </a:accent5>
      <a:accent6>
        <a:srgbClr val="93E2F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 PP CEA 4-3.pptx" id="{017B0BBD-D478-416D-9408-C3E5553B88B8}" vid="{0799EC0F-9A1D-48A9-9692-520D5CEBB4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F2A79C4BED747976EC3AD530384C1" ma:contentTypeVersion="0" ma:contentTypeDescription="Crée un document." ma:contentTypeScope="" ma:versionID="9ea4ffbb61354172aceb879db3e265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B0D5B4-4CC6-4497-9BFB-91C4C64EBEC9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B95E45C-96CD-4B8B-A608-7C5E76B37C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6C4233-EA21-4292-B391-09F7550CF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2019-Presentation-PPT-4-3</Template>
  <TotalTime>246</TotalTime>
  <Words>103</Words>
  <Application>Microsoft Office PowerPoint</Application>
  <PresentationFormat>Affichage à l'écran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2019-Presentation-PPT-4-3</vt:lpstr>
      <vt:lpstr>Template CEA 2019 Clair</vt:lpstr>
      <vt:lpstr>Template CEA 2019 Bleu</vt:lpstr>
      <vt:lpstr>Présentation PowerPoint</vt:lpstr>
      <vt:lpstr>Présentation PowerPoint</vt:lpstr>
      <vt:lpstr>WEST #54902 (USN) vs #54903/54904 (LSN)</vt:lpstr>
      <vt:lpstr>WEST #54902 (USN) vs #54903 (LSN)</vt:lpstr>
      <vt:lpstr>Radial position differences between 54902/USN and 54903/LSN?</vt:lpstr>
      <vt:lpstr>Présentation PowerPoint</vt:lpstr>
      <vt:lpstr>54989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7</cp:revision>
  <cp:lastPrinted>2018-12-05T09:44:31Z</cp:lastPrinted>
  <dcterms:created xsi:type="dcterms:W3CDTF">2019-09-09T08:51:38Z</dcterms:created>
  <dcterms:modified xsi:type="dcterms:W3CDTF">2019-09-09T12:58:18Z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0x010100362F2A79C4BED747976EC3AD530384C1</vt:lpwstr>
  </property>
  <property fmtid="{D5CDD505-2E9C-101B-9397-08002B2CF9AE}" pid="3" name="I2ICODE">
    <vt:lpwstr>WEB</vt:lpwstr>
  </property>
  <property fmtid="{D5CDD505-2E9C-101B-9397-08002B2CF9AE}" pid="4" name="WebApplicationID">
    <vt:lpwstr>3f72b11a-dedf-47a1-b48a-dfd7b45017bd</vt:lpwstr>
  </property>
  <property fmtid="{D5CDD505-2E9C-101B-9397-08002B2CF9AE}" pid="5" name="I2ISITECODE">
    <vt:lpwstr/>
  </property>
</Properties>
</file>