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5"/>
  </p:notesMasterIdLst>
  <p:handoutMasterIdLst>
    <p:handoutMasterId r:id="rId16"/>
  </p:handoutMasterIdLst>
  <p:sldIdLst>
    <p:sldId id="273" r:id="rId7"/>
    <p:sldId id="278" r:id="rId8"/>
    <p:sldId id="280" r:id="rId9"/>
    <p:sldId id="275" r:id="rId10"/>
    <p:sldId id="274" r:id="rId11"/>
    <p:sldId id="276" r:id="rId12"/>
    <p:sldId id="279" r:id="rId13"/>
    <p:sldId id="277" r:id="rId14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47" d="100"/>
          <a:sy n="47" d="100"/>
        </p:scale>
        <p:origin x="-955" y="-77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Analyse des chocs semaine 36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3/09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#54902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152" y="1385091"/>
            <a:ext cx="7886700" cy="682969"/>
          </a:xfrm>
        </p:spPr>
        <p:txBody>
          <a:bodyPr/>
          <a:lstStyle/>
          <a:p>
            <a:r>
              <a:rPr lang="fr-FR" dirty="0" smtClean="0"/>
              <a:t>3 MW </a:t>
            </a:r>
            <a:r>
              <a:rPr lang="fr-FR" dirty="0" err="1" smtClean="0"/>
              <a:t>coupled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2 </a:t>
            </a:r>
            <a:r>
              <a:rPr lang="fr-FR" dirty="0" err="1" smtClean="0"/>
              <a:t>antennas</a:t>
            </a:r>
            <a:endParaRPr lang="fr-FR" dirty="0" smtClean="0"/>
          </a:p>
          <a:p>
            <a:r>
              <a:rPr lang="fr-FR" dirty="0" smtClean="0"/>
              <a:t>« crashes » </a:t>
            </a:r>
            <a:r>
              <a:rPr lang="fr-FR" dirty="0" err="1" smtClean="0"/>
              <a:t>linked</a:t>
            </a:r>
            <a:r>
              <a:rPr lang="fr-FR" dirty="0" smtClean="0"/>
              <a:t> to </a:t>
            </a:r>
            <a:r>
              <a:rPr lang="fr-FR" dirty="0" err="1" smtClean="0"/>
              <a:t>reduced</a:t>
            </a:r>
            <a:r>
              <a:rPr lang="fr-FR" dirty="0" smtClean="0"/>
              <a:t> plasma </a:t>
            </a:r>
            <a:r>
              <a:rPr lang="fr-FR" dirty="0" err="1" smtClean="0"/>
              <a:t>density</a:t>
            </a:r>
            <a:r>
              <a:rPr lang="fr-FR" dirty="0" smtClean="0"/>
              <a:t> in front of the </a:t>
            </a:r>
            <a:r>
              <a:rPr lang="fr-FR" dirty="0" err="1" smtClean="0"/>
              <a:t>antennas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USN plasma, 500 kA</a:t>
            </a:r>
            <a:endParaRPr lang="en-GB" dirty="0"/>
          </a:p>
        </p:txBody>
      </p:sp>
      <p:pic>
        <p:nvPicPr>
          <p:cNvPr id="1026" name="Picture 2" descr="C:\Users\JH218595\Documents\WEST_C4\shot_figures\WEST_IC_549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71" y="2068060"/>
            <a:ext cx="58531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07440" y="199577"/>
            <a:ext cx="7640319" cy="372396"/>
          </a:xfrm>
        </p:spPr>
        <p:txBody>
          <a:bodyPr/>
          <a:lstStyle/>
          <a:p>
            <a:r>
              <a:rPr lang="fr-FR" dirty="0"/>
              <a:t>WEST #54902 (USN) vs #</a:t>
            </a:r>
            <a:r>
              <a:rPr lang="fr-FR" dirty="0" smtClean="0"/>
              <a:t>54903/54904 </a:t>
            </a:r>
            <a:r>
              <a:rPr lang="fr-FR" dirty="0"/>
              <a:t>(LSN)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38879" y="760408"/>
            <a:ext cx="7924376" cy="378270"/>
          </a:xfrm>
        </p:spPr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consecutive</a:t>
            </a:r>
            <a:r>
              <a:rPr lang="fr-FR" dirty="0" smtClean="0"/>
              <a:t> pulses,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poloidal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have been </a:t>
            </a:r>
            <a:r>
              <a:rPr lang="fr-FR" dirty="0" err="1" smtClean="0"/>
              <a:t>inversed</a:t>
            </a:r>
            <a:r>
              <a:rPr lang="fr-FR" dirty="0" smtClean="0"/>
              <a:t>.</a:t>
            </a:r>
            <a:endParaRPr lang="en-GB" dirty="0"/>
          </a:p>
        </p:txBody>
      </p:sp>
      <p:pic>
        <p:nvPicPr>
          <p:cNvPr id="2050" name="Picture 2" descr="C:\Users\JH218595\Documents\WEST_C4\shot_figures\WEST_54902-54903-54904_zo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1"/>
          <a:stretch/>
        </p:blipFill>
        <p:spPr bwMode="auto">
          <a:xfrm>
            <a:off x="4377131" y="1510589"/>
            <a:ext cx="4445000" cy="469025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218595\Documents\WEST_C4\shot_figures\WEST_54902-54903-54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965"/>
            <a:ext cx="3887599" cy="55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99539" y="2582266"/>
            <a:ext cx="1243584" cy="361857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043123" y="2772461"/>
            <a:ext cx="1334008" cy="3803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305702" y="3328415"/>
            <a:ext cx="0" cy="22677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274061" y="307238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/>
              <a:t>~5mm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498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JH218595\Documents\WEST_C4\shot_figures\WEST_54903_reflectometry_prof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60" y="3440631"/>
            <a:ext cx="4567276" cy="3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H218595\Documents\WEST_C4\shot_figures\WEST_54902_reflectometry_pro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608"/>
            <a:ext cx="4518660" cy="33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07440" y="60757"/>
            <a:ext cx="7762239" cy="650036"/>
          </a:xfrm>
        </p:spPr>
        <p:txBody>
          <a:bodyPr/>
          <a:lstStyle/>
          <a:p>
            <a:r>
              <a:rPr lang="fr-FR" dirty="0" smtClean="0"/>
              <a:t>WEST #54902 (USN) vs #54903 (LSN)</a:t>
            </a:r>
            <a:endParaRPr lang="en-GB" dirty="0"/>
          </a:p>
        </p:txBody>
      </p:sp>
      <p:pic>
        <p:nvPicPr>
          <p:cNvPr id="1026" name="Picture 2" descr="C:\Users\JH218595\Documents\WEST_C4\shot_figures\WEST_54902_reflectometry_timing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" y="557086"/>
            <a:ext cx="4196397" cy="31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58801" y="4740572"/>
            <a:ext cx="811784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376922" y="4511345"/>
            <a:ext cx="52578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830982" y="4420515"/>
            <a:ext cx="516179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971343" y="4276039"/>
            <a:ext cx="397764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7278624" y="4365956"/>
            <a:ext cx="624078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:\Users\JH218595\Documents\WEST_C4\shot_figures\WEST_54903_reflectometry_timings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5" y="606081"/>
            <a:ext cx="4096156" cy="30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985353" cy="379192"/>
          </a:xfrm>
        </p:spPr>
        <p:txBody>
          <a:bodyPr/>
          <a:lstStyle/>
          <a:p>
            <a:r>
              <a:rPr lang="fr-FR" dirty="0" smtClean="0"/>
              <a:t>Radial position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54902/USN and 54903/LSN?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46193" y="1023249"/>
            <a:ext cx="7886700" cy="682969"/>
          </a:xfrm>
        </p:spPr>
        <p:txBody>
          <a:bodyPr/>
          <a:lstStyle/>
          <a:p>
            <a:r>
              <a:rPr lang="fr-FR" dirty="0" smtClean="0"/>
              <a:t>FEEQS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values for </a:t>
            </a:r>
            <a:r>
              <a:rPr lang="fr-FR" dirty="0"/>
              <a:t>UROG/EROG/LROG </a:t>
            </a:r>
            <a:r>
              <a:rPr lang="fr-FR" b="0" dirty="0" smtClean="0"/>
              <a:t>(R.NOUAILLETAS)</a:t>
            </a:r>
          </a:p>
          <a:p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NICE model (~cm) </a:t>
            </a:r>
            <a:r>
              <a:rPr lang="fr-FR" b="0" dirty="0" smtClean="0"/>
              <a:t>(</a:t>
            </a:r>
            <a:r>
              <a:rPr lang="fr-FR" b="0" dirty="0" err="1" smtClean="0"/>
              <a:t>M.Goniche</a:t>
            </a:r>
            <a:r>
              <a:rPr lang="fr-FR" b="0" dirty="0" smtClean="0"/>
              <a:t>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706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2073088" cy="498598"/>
          </a:xfrm>
        </p:spPr>
        <p:txBody>
          <a:bodyPr/>
          <a:lstStyle/>
          <a:p>
            <a:r>
              <a:rPr lang="fr-FR" dirty="0" smtClean="0"/>
              <a:t>Vendredi 7/09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5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54989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60824" y="1548766"/>
            <a:ext cx="7886700" cy="682969"/>
          </a:xfrm>
        </p:spPr>
        <p:txBody>
          <a:bodyPr/>
          <a:lstStyle/>
          <a:p>
            <a:r>
              <a:rPr lang="fr-FR" dirty="0" smtClean="0"/>
              <a:t>NB</a:t>
            </a:r>
            <a:r>
              <a:rPr lang="fr-FR" dirty="0"/>
              <a:t>: Do not use </a:t>
            </a:r>
            <a:r>
              <a:rPr lang="fr-FR" dirty="0" smtClean="0"/>
              <a:t>SICHPTOT signa,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values. </a:t>
            </a:r>
            <a:r>
              <a:rPr lang="fr-FR" dirty="0"/>
              <a:t>Use </a:t>
            </a:r>
            <a:r>
              <a:rPr lang="el-GR" dirty="0" smtClean="0"/>
              <a:t>Σ</a:t>
            </a:r>
            <a:r>
              <a:rPr lang="fr-FR" baseline="-25000" dirty="0" smtClean="0"/>
              <a:t>i </a:t>
            </a:r>
            <a:r>
              <a:rPr lang="fr-FR" dirty="0" err="1" smtClean="0"/>
              <a:t>SICHPQi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solved</a:t>
            </a:r>
            <a:r>
              <a:rPr lang="fr-FR" dirty="0" smtClean="0"/>
              <a:t> on 10/09/2019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4 MW </a:t>
            </a:r>
            <a:r>
              <a:rPr lang="fr-FR" dirty="0" err="1" smtClean="0"/>
              <a:t>reached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3 </a:t>
            </a:r>
            <a:r>
              <a:rPr lang="fr-FR" dirty="0" err="1" smtClean="0"/>
              <a:t>antennas</a:t>
            </a:r>
            <a:endParaRPr lang="en-GB" dirty="0"/>
          </a:p>
        </p:txBody>
      </p:sp>
      <p:pic>
        <p:nvPicPr>
          <p:cNvPr id="3074" name="Picture 2" descr="C:\Users\JH218595\Documents\WEST_C4\shot_figures\WEST_IC_549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09" y="2176463"/>
            <a:ext cx="5853113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46930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248</TotalTime>
  <Words>118</Words>
  <Application>Microsoft Office PowerPoint</Application>
  <PresentationFormat>Affichage à l'écran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#54902</vt:lpstr>
      <vt:lpstr>WEST #54902 (USN) vs #54903/54904 (LSN)</vt:lpstr>
      <vt:lpstr>WEST #54902 (USN) vs #54903 (LSN)</vt:lpstr>
      <vt:lpstr>Radial position differences between 54902/USN and 54903/LSN?</vt:lpstr>
      <vt:lpstr>Présentation PowerPoint</vt:lpstr>
      <vt:lpstr>54989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8</cp:revision>
  <cp:lastPrinted>2018-12-05T09:44:31Z</cp:lastPrinted>
  <dcterms:created xsi:type="dcterms:W3CDTF">2019-09-09T08:51:38Z</dcterms:created>
  <dcterms:modified xsi:type="dcterms:W3CDTF">2019-09-11T06:25:48Z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