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1"/>
  </p:notesMasterIdLst>
  <p:handoutMasterIdLst>
    <p:handoutMasterId r:id="rId12"/>
  </p:handoutMasterIdLst>
  <p:sldIdLst>
    <p:sldId id="273" r:id="rId7"/>
    <p:sldId id="278" r:id="rId8"/>
    <p:sldId id="279" r:id="rId9"/>
    <p:sldId id="280" r:id="rId10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543D29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1345" autoAdjust="0"/>
  </p:normalViewPr>
  <p:slideViewPr>
    <p:cSldViewPr snapToGrid="0" showGuides="1">
      <p:cViewPr varScale="1">
        <p:scale>
          <a:sx n="47" d="100"/>
          <a:sy n="47" d="100"/>
        </p:scale>
        <p:origin x="-955" y="-82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=""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=""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=""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=""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=""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=""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=""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=""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=""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=""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=""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=""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=""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=""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=""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=""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=""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=""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=""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=""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=""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11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=""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=""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=""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=""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=""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=""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=""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=""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=""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=""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=""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=""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=""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11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Bilan chocs </a:t>
            </a:r>
            <a:r>
              <a:rPr lang="fr-FR" dirty="0" smtClean="0"/>
              <a:t>semaine </a:t>
            </a:r>
            <a:r>
              <a:rPr lang="fr-FR" dirty="0" smtClean="0"/>
              <a:t>37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J.Hillairet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1604435" cy="249299"/>
          </a:xfrm>
        </p:spPr>
        <p:txBody>
          <a:bodyPr/>
          <a:lstStyle/>
          <a:p>
            <a:r>
              <a:rPr lang="fr-FR" dirty="0" smtClean="0"/>
              <a:t>Mardi </a:t>
            </a:r>
            <a:r>
              <a:rPr lang="fr-FR" dirty="0" smtClean="0"/>
              <a:t>11/09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7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07440" y="64155"/>
            <a:ext cx="8036559" cy="643239"/>
          </a:xfrm>
        </p:spPr>
        <p:txBody>
          <a:bodyPr/>
          <a:lstStyle/>
          <a:p>
            <a:r>
              <a:rPr lang="fr-FR" dirty="0"/>
              <a:t>Journée du </a:t>
            </a:r>
            <a:r>
              <a:rPr lang="fr-FR" dirty="0" smtClean="0"/>
              <a:t>10/09/2019 </a:t>
            </a:r>
            <a:br>
              <a:rPr lang="fr-FR" dirty="0" smtClean="0"/>
            </a:br>
            <a:r>
              <a:rPr lang="fr-FR" dirty="0" smtClean="0"/>
              <a:t>très impactée par les problèmes liés au PCS/</a:t>
            </a:r>
            <a:r>
              <a:rPr lang="fr-FR" dirty="0" err="1" smtClean="0"/>
              <a:t>Dolphin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3460"/>
            <a:ext cx="8889008" cy="586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5278"/>
            <a:ext cx="8889008" cy="33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6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-74664"/>
            <a:ext cx="7777479" cy="920879"/>
          </a:xfrm>
        </p:spPr>
        <p:txBody>
          <a:bodyPr/>
          <a:lstStyle/>
          <a:p>
            <a:r>
              <a:rPr lang="fr-FR" dirty="0" smtClean="0"/>
              <a:t>10/09/2019 Session ICRH du soir</a:t>
            </a:r>
            <a:br>
              <a:rPr lang="fr-FR" dirty="0" smtClean="0"/>
            </a:br>
            <a:r>
              <a:rPr lang="fr-FR" dirty="0" smtClean="0"/>
              <a:t>2 chocs obtenus (sur 6 tentés; problèmes PCS)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163286" y="1067647"/>
            <a:ext cx="8980713" cy="1133349"/>
          </a:xfrm>
        </p:spPr>
        <p:txBody>
          <a:bodyPr/>
          <a:lstStyle/>
          <a:p>
            <a:r>
              <a:rPr lang="fr-FR" dirty="0" smtClean="0"/>
              <a:t>#55015</a:t>
            </a:r>
          </a:p>
          <a:p>
            <a:r>
              <a:rPr lang="fr-FR" dirty="0" smtClean="0"/>
              <a:t>2.6 MW couplé en LSN à 500 kA et </a:t>
            </a:r>
            <a:r>
              <a:rPr lang="fr-FR" dirty="0" err="1" smtClean="0"/>
              <a:t>Rext</a:t>
            </a:r>
            <a:r>
              <a:rPr lang="fr-FR" dirty="0" smtClean="0"/>
              <a:t> 2.93m (scenario compatible High Confinement)</a:t>
            </a:r>
          </a:p>
          <a:p>
            <a:r>
              <a:rPr lang="fr-FR" dirty="0" smtClean="0"/>
              <a:t>Observation de puissance </a:t>
            </a:r>
            <a:r>
              <a:rPr lang="fr-FR" dirty="0" err="1" smtClean="0"/>
              <a:t>convectée</a:t>
            </a:r>
            <a:r>
              <a:rPr lang="fr-FR" dirty="0" smtClean="0"/>
              <a:t> sur le divertor à la THR</a:t>
            </a:r>
            <a:endParaRPr lang="en-GB" dirty="0"/>
          </a:p>
        </p:txBody>
      </p:sp>
      <p:pic>
        <p:nvPicPr>
          <p:cNvPr id="1026" name="Picture 2" descr="C:\Users\JH218595\Documents\WEST_C4\shot_figures\WEST_IC_55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5229"/>
            <a:ext cx="4906868" cy="36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68" y="2906486"/>
            <a:ext cx="4249361" cy="326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976385"/>
      </p:ext>
    </p:extLst>
  </p:cSld>
  <p:clrMapOvr>
    <a:masterClrMapping/>
  </p:clrMapOvr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0D5B4-4CC6-4497-9BFB-91C4C64EBEC9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252</TotalTime>
  <Words>47</Words>
  <Application>Microsoft Office PowerPoint</Application>
  <PresentationFormat>Affichage à l'écran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2019-Presentation-PPT-4-3</vt:lpstr>
      <vt:lpstr>Template CEA 2019 Clair</vt:lpstr>
      <vt:lpstr>Template CEA 2019 Bleu</vt:lpstr>
      <vt:lpstr>Présentation PowerPoint</vt:lpstr>
      <vt:lpstr>Présentation PowerPoint</vt:lpstr>
      <vt:lpstr>Journée du 10/09/2019  très impactée par les problèmes liés au PCS/Dolphin</vt:lpstr>
      <vt:lpstr>10/09/2019 Session ICRH du soir 2 chocs obtenus (sur 6 tentés; problèmes PCS)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8</cp:revision>
  <cp:lastPrinted>2018-12-05T09:44:31Z</cp:lastPrinted>
  <dcterms:created xsi:type="dcterms:W3CDTF">2019-09-09T08:51:38Z</dcterms:created>
  <dcterms:modified xsi:type="dcterms:W3CDTF">2019-09-11T06:23:08Z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