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4"/>
    <p:sldMasterId id="2147483712" r:id="rId5"/>
    <p:sldMasterId id="2147483724" r:id="rId6"/>
  </p:sldMasterIdLst>
  <p:notesMasterIdLst>
    <p:notesMasterId r:id="rId9"/>
  </p:notesMasterIdLst>
  <p:handoutMasterIdLst>
    <p:handoutMasterId r:id="rId10"/>
  </p:handoutMasterIdLst>
  <p:sldIdLst>
    <p:sldId id="273" r:id="rId7"/>
    <p:sldId id="281" r:id="rId8"/>
  </p:sldIdLst>
  <p:sldSz cx="9144000" cy="6858000" type="screen4x3"/>
  <p:notesSz cx="7099300" cy="10234613"/>
  <p:defaultTextStyle>
    <a:defPPr>
      <a:defRPr lang="en-US"/>
    </a:defPPr>
    <a:lvl1pPr marL="0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38617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77234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15851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54468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193085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31702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70319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08936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4" orient="horz" pos="3083" userDrawn="1">
          <p15:clr>
            <a:srgbClr val="A4A3A4"/>
          </p15:clr>
        </p15:guide>
        <p15:guide id="5" pos="232" userDrawn="1">
          <p15:clr>
            <a:srgbClr val="A4A3A4"/>
          </p15:clr>
        </p15:guide>
        <p15:guide id="8" orient="horz" pos="2074" userDrawn="1">
          <p15:clr>
            <a:srgbClr val="A4A3A4"/>
          </p15:clr>
        </p15:guide>
        <p15:guide id="11" pos="4151" userDrawn="1">
          <p15:clr>
            <a:srgbClr val="A4A3A4"/>
          </p15:clr>
        </p15:guide>
        <p15:guide id="12" pos="4082" userDrawn="1">
          <p15:clr>
            <a:srgbClr val="A4A3A4"/>
          </p15:clr>
        </p15:guide>
        <p15:guide id="13" orient="horz" pos="2160" userDrawn="1">
          <p15:clr>
            <a:srgbClr val="A4A3A4"/>
          </p15:clr>
        </p15:guide>
        <p15:guide id="14" orient="horz" pos="4111" userDrawn="1">
          <p15:clr>
            <a:srgbClr val="A4A3A4"/>
          </p15:clr>
        </p15:guide>
        <p15:guide id="15" orient="horz" pos="2765" userDrawn="1">
          <p15:clr>
            <a:srgbClr val="A4A3A4"/>
          </p15:clr>
        </p15:guide>
        <p15:guide id="16" pos="2880" userDrawn="1">
          <p15:clr>
            <a:srgbClr val="A4A3A4"/>
          </p15:clr>
        </p15:guide>
        <p15:guide id="17" pos="309" userDrawn="1">
          <p15:clr>
            <a:srgbClr val="A4A3A4"/>
          </p15:clr>
        </p15:guide>
        <p15:guide id="18" pos="5535" userDrawn="1">
          <p15:clr>
            <a:srgbClr val="A4A3A4"/>
          </p15:clr>
        </p15:guide>
        <p15:guide id="19" pos="5442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8235"/>
    <a:srgbClr val="543D29"/>
    <a:srgbClr val="FFCC00"/>
    <a:srgbClr val="A50119"/>
    <a:srgbClr val="71BF44"/>
    <a:srgbClr val="B1021B"/>
    <a:srgbClr val="B9021C"/>
    <a:srgbClr val="C1021D"/>
    <a:srgbClr val="B00A1F"/>
    <a:srgbClr val="B00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92" autoAdjust="0"/>
    <p:restoredTop sz="91345" autoAdjust="0"/>
  </p:normalViewPr>
  <p:slideViewPr>
    <p:cSldViewPr snapToGrid="0" showGuides="1">
      <p:cViewPr varScale="1">
        <p:scale>
          <a:sx n="117" d="100"/>
          <a:sy n="117" d="100"/>
        </p:scale>
        <p:origin x="-1512" y="-102"/>
      </p:cViewPr>
      <p:guideLst>
        <p:guide orient="horz" pos="1620"/>
        <p:guide orient="horz" pos="3083"/>
        <p:guide orient="horz" pos="2074"/>
        <p:guide orient="horz" pos="2160"/>
        <p:guide orient="horz" pos="4111"/>
        <p:guide orient="horz" pos="2765"/>
        <p:guide pos="2160"/>
        <p:guide pos="232"/>
        <p:guide pos="4151"/>
        <p:guide pos="4082"/>
        <p:guide pos="2880"/>
        <p:guide pos="309"/>
        <p:guide pos="5535"/>
        <p:guide pos="54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>
        <p:scale>
          <a:sx n="100" d="100"/>
          <a:sy n="100" d="100"/>
        </p:scale>
        <p:origin x="-3396" y="-7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5920" tIns="47960" rIns="95920" bIns="47960" rtlCol="0"/>
          <a:lstStyle>
            <a:lvl1pPr algn="l">
              <a:defRPr sz="14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5920" tIns="47960" rIns="95920" bIns="47960" rtlCol="0"/>
          <a:lstStyle>
            <a:lvl1pPr algn="r">
              <a:defRPr sz="1400"/>
            </a:lvl1pPr>
          </a:lstStyle>
          <a:p>
            <a:fld id="{F481E118-1CEA-43E8-BD51-A8A2CBD62889}" type="datetimeFigureOut">
              <a:rPr lang="fr-FR" smtClean="0"/>
              <a:t>17/09/2019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110"/>
            <a:ext cx="3076363" cy="513507"/>
          </a:xfrm>
          <a:prstGeom prst="rect">
            <a:avLst/>
          </a:prstGeom>
        </p:spPr>
        <p:txBody>
          <a:bodyPr vert="horz" lIns="95920" tIns="47960" rIns="95920" bIns="47960" rtlCol="0" anchor="b"/>
          <a:lstStyle>
            <a:lvl1pPr algn="l">
              <a:defRPr sz="14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294" y="9721110"/>
            <a:ext cx="3076363" cy="513507"/>
          </a:xfrm>
          <a:prstGeom prst="rect">
            <a:avLst/>
          </a:prstGeom>
        </p:spPr>
        <p:txBody>
          <a:bodyPr vert="horz" lIns="95920" tIns="47960" rIns="95920" bIns="47960" rtlCol="0" anchor="b"/>
          <a:lstStyle>
            <a:lvl1pPr algn="r">
              <a:defRPr sz="1400"/>
            </a:lvl1pPr>
          </a:lstStyle>
          <a:p>
            <a:fld id="{7CB1C5FA-467D-48F3-9F36-205F533C0F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12080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5920" tIns="47960" rIns="95920" bIns="47960" rtlCol="0"/>
          <a:lstStyle>
            <a:lvl1pPr algn="l">
              <a:defRPr sz="14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5920" tIns="47960" rIns="95920" bIns="47960" rtlCol="0"/>
          <a:lstStyle>
            <a:lvl1pPr algn="r">
              <a:defRPr sz="1400"/>
            </a:lvl1pPr>
          </a:lstStyle>
          <a:p>
            <a:fld id="{F0389419-4E28-4B58-9AA2-383238311FDA}" type="datetimeFigureOut">
              <a:rPr lang="fr-FR" smtClean="0"/>
              <a:t>17/09/2019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44600" y="1277938"/>
            <a:ext cx="46101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920" tIns="47960" rIns="95920" bIns="4796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09930" y="4925410"/>
            <a:ext cx="5679440" cy="4029879"/>
          </a:xfrm>
          <a:prstGeom prst="rect">
            <a:avLst/>
          </a:prstGeom>
        </p:spPr>
        <p:txBody>
          <a:bodyPr vert="horz" lIns="95920" tIns="47960" rIns="95920" bIns="4796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10"/>
            <a:ext cx="3076363" cy="513507"/>
          </a:xfrm>
          <a:prstGeom prst="rect">
            <a:avLst/>
          </a:prstGeom>
        </p:spPr>
        <p:txBody>
          <a:bodyPr vert="horz" lIns="95920" tIns="47960" rIns="95920" bIns="47960" rtlCol="0" anchor="b"/>
          <a:lstStyle>
            <a:lvl1pPr algn="l">
              <a:defRPr sz="14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10"/>
            <a:ext cx="3076363" cy="513507"/>
          </a:xfrm>
          <a:prstGeom prst="rect">
            <a:avLst/>
          </a:prstGeom>
        </p:spPr>
        <p:txBody>
          <a:bodyPr vert="horz" lIns="95920" tIns="47960" rIns="95920" bIns="47960" rtlCol="0" anchor="b"/>
          <a:lstStyle>
            <a:lvl1pPr algn="r">
              <a:defRPr sz="1400"/>
            </a:lvl1pPr>
          </a:lstStyle>
          <a:p>
            <a:fld id="{39DC57ED-270C-43E3-91AA-48F4CC1938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13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38617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277234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15851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554468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193085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831702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470319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108936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ue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" y="597121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6" name="Picture 8" descr="fondCEA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" y="-40641"/>
            <a:ext cx="9154160" cy="6011852"/>
          </a:xfrm>
          <a:prstGeom prst="rect">
            <a:avLst/>
          </a:prstGeom>
        </p:spPr>
      </p:pic>
      <p:pic>
        <p:nvPicPr>
          <p:cNvPr id="8" name="Picture 9" descr="cea_logo_small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  <p:sp>
        <p:nvSpPr>
          <p:cNvPr id="10" name="Titre 3"/>
          <p:cNvSpPr txBox="1">
            <a:spLocks/>
          </p:cNvSpPr>
          <p:nvPr userDrawn="1"/>
        </p:nvSpPr>
        <p:spPr>
          <a:xfrm>
            <a:off x="843276" y="3757134"/>
            <a:ext cx="7860672" cy="350340"/>
          </a:xfrm>
          <a:prstGeom prst="rect">
            <a:avLst/>
          </a:prstGeom>
        </p:spPr>
        <p:txBody>
          <a:bodyPr lIns="127723" tIns="63862" rIns="127723" bIns="63862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700" noProof="0" dirty="0">
                <a:solidFill>
                  <a:schemeClr val="bg1"/>
                </a:solidFill>
                <a:latin typeface="Calibri"/>
                <a:cs typeface="Calibri"/>
              </a:rPr>
              <a:t>DE LA RECHERCHE À L’INDUSTRIE</a:t>
            </a: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834777" y="6158143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843277" y="4461090"/>
            <a:ext cx="6572852" cy="599869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3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TITRE À VENIR</a:t>
            </a:r>
          </a:p>
        </p:txBody>
      </p:sp>
      <p:sp>
        <p:nvSpPr>
          <p:cNvPr id="18" name="Espace réservé du texte 12"/>
          <p:cNvSpPr>
            <a:spLocks noGrp="1"/>
          </p:cNvSpPr>
          <p:nvPr>
            <p:ph type="body" sz="quarter" idx="11" hasCustomPrompt="1"/>
          </p:nvPr>
        </p:nvSpPr>
        <p:spPr>
          <a:xfrm>
            <a:off x="843277" y="5122102"/>
            <a:ext cx="2942010" cy="309021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fld id="{ED1C4103-FF01-4613-BB77-A54429AC18D2}" type="datetime4">
              <a:rPr lang="fr-FR" noProof="0" smtClean="0"/>
              <a:t>17 septembre 2019</a:t>
            </a:fld>
            <a:endParaRPr lang="fr-FR" noProof="0" dirty="0"/>
          </a:p>
        </p:txBody>
      </p:sp>
      <p:sp>
        <p:nvSpPr>
          <p:cNvPr id="9" name="Espace réservé du texte 12"/>
          <p:cNvSpPr>
            <a:spLocks noGrp="1"/>
          </p:cNvSpPr>
          <p:nvPr>
            <p:ph type="body" sz="quarter" idx="12" hasCustomPrompt="1"/>
          </p:nvPr>
        </p:nvSpPr>
        <p:spPr>
          <a:xfrm>
            <a:off x="834777" y="5469234"/>
            <a:ext cx="2942010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3889468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 d'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9CDDA024-CC5C-49D4-9EDE-B13C9CE4F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="" xmlns:a16="http://schemas.microsoft.com/office/drawing/2014/main" id="{76952101-6F0D-4470-B900-D7C009A836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="" xmlns:a16="http://schemas.microsoft.com/office/drawing/2014/main" id="{60769C5C-EDFB-44C6-A754-7FD9C1B5A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98242" y="1358084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6" name="Espace réservé pour une image  4">
            <a:extLst>
              <a:ext uri="{FF2B5EF4-FFF2-40B4-BE49-F238E27FC236}">
                <a16:creationId xmlns="" xmlns:a16="http://schemas.microsoft.com/office/drawing/2014/main" id="{CE83B8F1-3CFD-4C6F-B77B-684EE09D6F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643696" y="1358084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8" name="Espace réservé du texte 7">
            <a:extLst>
              <a:ext uri="{FF2B5EF4-FFF2-40B4-BE49-F238E27FC236}">
                <a16:creationId xmlns="" xmlns:a16="http://schemas.microsoft.com/office/drawing/2014/main" id="{81F07BDA-5AB0-410C-A329-8C06350E1E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31227" y="1358085"/>
            <a:ext cx="2359025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="" xmlns:a16="http://schemas.microsoft.com/office/drawing/2014/main" id="{F95E4514-E62C-42B5-BE1E-5F1CD3D2A789}"/>
              </a:ext>
            </a:extLst>
          </p:cNvPr>
          <p:cNvCxnSpPr/>
          <p:nvPr userDrawn="1"/>
        </p:nvCxnSpPr>
        <p:spPr>
          <a:xfrm flipH="1">
            <a:off x="914402" y="2332809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Espace réservé du texte 7">
            <a:extLst>
              <a:ext uri="{FF2B5EF4-FFF2-40B4-BE49-F238E27FC236}">
                <a16:creationId xmlns="" xmlns:a16="http://schemas.microsoft.com/office/drawing/2014/main" id="{5C946E34-2083-434D-8404-8F5AEE71F0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23927" y="1358085"/>
            <a:ext cx="2359025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="" xmlns:a16="http://schemas.microsoft.com/office/drawing/2014/main" id="{6653795C-036F-4780-863C-5F5B75D45AC9}"/>
              </a:ext>
            </a:extLst>
          </p:cNvPr>
          <p:cNvCxnSpPr/>
          <p:nvPr userDrawn="1"/>
        </p:nvCxnSpPr>
        <p:spPr>
          <a:xfrm flipH="1">
            <a:off x="4643696" y="2332809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Espace réservé pour une image  4">
            <a:extLst>
              <a:ext uri="{FF2B5EF4-FFF2-40B4-BE49-F238E27FC236}">
                <a16:creationId xmlns="" xmlns:a16="http://schemas.microsoft.com/office/drawing/2014/main" id="{6076C443-2E06-4281-8B05-53A67256EEB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398242" y="2628159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14" name="Espace réservé pour une image  4">
            <a:extLst>
              <a:ext uri="{FF2B5EF4-FFF2-40B4-BE49-F238E27FC236}">
                <a16:creationId xmlns="" xmlns:a16="http://schemas.microsoft.com/office/drawing/2014/main" id="{AAFC24E1-75A5-4390-A26C-B3DE9FF20EE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643696" y="2628159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15" name="Espace réservé du texte 7">
            <a:extLst>
              <a:ext uri="{FF2B5EF4-FFF2-40B4-BE49-F238E27FC236}">
                <a16:creationId xmlns="" xmlns:a16="http://schemas.microsoft.com/office/drawing/2014/main" id="{67AD350B-6F89-4863-9328-41F1D93BBC1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31227" y="2628160"/>
            <a:ext cx="2359025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="" xmlns:a16="http://schemas.microsoft.com/office/drawing/2014/main" id="{7B1C8393-42C9-4E5B-B22A-7A1C80B3392B}"/>
              </a:ext>
            </a:extLst>
          </p:cNvPr>
          <p:cNvCxnSpPr/>
          <p:nvPr userDrawn="1"/>
        </p:nvCxnSpPr>
        <p:spPr>
          <a:xfrm flipH="1">
            <a:off x="914402" y="3602884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Espace réservé du texte 7">
            <a:extLst>
              <a:ext uri="{FF2B5EF4-FFF2-40B4-BE49-F238E27FC236}">
                <a16:creationId xmlns="" xmlns:a16="http://schemas.microsoft.com/office/drawing/2014/main" id="{EADC8B10-F914-44B6-855C-77AEF500D41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823927" y="2634550"/>
            <a:ext cx="2359025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="" xmlns:a16="http://schemas.microsoft.com/office/drawing/2014/main" id="{6674119E-EE06-45F8-B404-7D969C8F47C0}"/>
              </a:ext>
            </a:extLst>
          </p:cNvPr>
          <p:cNvCxnSpPr/>
          <p:nvPr userDrawn="1"/>
        </p:nvCxnSpPr>
        <p:spPr>
          <a:xfrm flipH="1">
            <a:off x="4643696" y="3602884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Espace réservé pour une image  4">
            <a:extLst>
              <a:ext uri="{FF2B5EF4-FFF2-40B4-BE49-F238E27FC236}">
                <a16:creationId xmlns="" xmlns:a16="http://schemas.microsoft.com/office/drawing/2014/main" id="{2E8B88C5-9DD3-4342-8110-493B6A4046E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398242" y="3878367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20" name="Espace réservé pour une image  4">
            <a:extLst>
              <a:ext uri="{FF2B5EF4-FFF2-40B4-BE49-F238E27FC236}">
                <a16:creationId xmlns="" xmlns:a16="http://schemas.microsoft.com/office/drawing/2014/main" id="{11DFD99F-CCC2-490B-9103-83A0C7B5BF9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643696" y="3878367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21" name="Espace réservé du texte 7">
            <a:extLst>
              <a:ext uri="{FF2B5EF4-FFF2-40B4-BE49-F238E27FC236}">
                <a16:creationId xmlns="" xmlns:a16="http://schemas.microsoft.com/office/drawing/2014/main" id="{105DF51F-34C2-49EC-92D0-D81C49BE61D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1227" y="3878368"/>
            <a:ext cx="2359025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22" name="Connecteur droit 21">
            <a:extLst>
              <a:ext uri="{FF2B5EF4-FFF2-40B4-BE49-F238E27FC236}">
                <a16:creationId xmlns="" xmlns:a16="http://schemas.microsoft.com/office/drawing/2014/main" id="{A75A8DBD-F5B7-405E-B653-6D5F7E42EB8D}"/>
              </a:ext>
            </a:extLst>
          </p:cNvPr>
          <p:cNvCxnSpPr/>
          <p:nvPr userDrawn="1"/>
        </p:nvCxnSpPr>
        <p:spPr>
          <a:xfrm flipH="1">
            <a:off x="914402" y="4853092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Espace réservé du texte 7">
            <a:extLst>
              <a:ext uri="{FF2B5EF4-FFF2-40B4-BE49-F238E27FC236}">
                <a16:creationId xmlns="" xmlns:a16="http://schemas.microsoft.com/office/drawing/2014/main" id="{A402FF8C-DB59-4608-B517-7FD56431411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823927" y="3866242"/>
            <a:ext cx="2359026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="" xmlns:a16="http://schemas.microsoft.com/office/drawing/2014/main" id="{7D552D8A-671C-4599-8FC0-D56624B966E2}"/>
              </a:ext>
            </a:extLst>
          </p:cNvPr>
          <p:cNvCxnSpPr/>
          <p:nvPr userDrawn="1"/>
        </p:nvCxnSpPr>
        <p:spPr>
          <a:xfrm flipH="1">
            <a:off x="4643696" y="4853092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Espace réservé pour une image  4">
            <a:extLst>
              <a:ext uri="{FF2B5EF4-FFF2-40B4-BE49-F238E27FC236}">
                <a16:creationId xmlns="" xmlns:a16="http://schemas.microsoft.com/office/drawing/2014/main" id="{979E6621-7EBD-4E8A-9D3F-98667422C622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398242" y="5128574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26" name="Espace réservé pour une image  4">
            <a:extLst>
              <a:ext uri="{FF2B5EF4-FFF2-40B4-BE49-F238E27FC236}">
                <a16:creationId xmlns="" xmlns:a16="http://schemas.microsoft.com/office/drawing/2014/main" id="{4EB9FABD-311A-46B5-803C-4468714878B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643696" y="5128574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27" name="Espace réservé du texte 7">
            <a:extLst>
              <a:ext uri="{FF2B5EF4-FFF2-40B4-BE49-F238E27FC236}">
                <a16:creationId xmlns="" xmlns:a16="http://schemas.microsoft.com/office/drawing/2014/main" id="{B039882E-C7D2-4A10-8D17-525FEF96661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31227" y="5128575"/>
            <a:ext cx="2359025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="" xmlns:a16="http://schemas.microsoft.com/office/drawing/2014/main" id="{40312D7E-F5FE-4ADB-8526-4D9ED88C5C15}"/>
              </a:ext>
            </a:extLst>
          </p:cNvPr>
          <p:cNvCxnSpPr/>
          <p:nvPr userDrawn="1"/>
        </p:nvCxnSpPr>
        <p:spPr>
          <a:xfrm flipH="1">
            <a:off x="914402" y="6103299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Espace réservé du texte 7">
            <a:extLst>
              <a:ext uri="{FF2B5EF4-FFF2-40B4-BE49-F238E27FC236}">
                <a16:creationId xmlns="" xmlns:a16="http://schemas.microsoft.com/office/drawing/2014/main" id="{6AD72B51-7D15-4502-B762-932C85FC894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823927" y="5128575"/>
            <a:ext cx="2359025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30" name="Connecteur droit 29">
            <a:extLst>
              <a:ext uri="{FF2B5EF4-FFF2-40B4-BE49-F238E27FC236}">
                <a16:creationId xmlns="" xmlns:a16="http://schemas.microsoft.com/office/drawing/2014/main" id="{13D9F259-C0D9-40E4-B155-CD1D47C48F43}"/>
              </a:ext>
            </a:extLst>
          </p:cNvPr>
          <p:cNvCxnSpPr/>
          <p:nvPr userDrawn="1"/>
        </p:nvCxnSpPr>
        <p:spPr>
          <a:xfrm flipH="1">
            <a:off x="4643696" y="6103299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188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merci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6" name="Picture 1" descr="fondCEA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7412"/>
            <a:ext cx="9144000" cy="5998464"/>
          </a:xfrm>
          <a:prstGeom prst="rect">
            <a:avLst/>
          </a:prstGeom>
        </p:spPr>
      </p:pic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3269974" y="2277417"/>
            <a:ext cx="4765976" cy="62477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95792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 sz="3400" kern="1200" dirty="0" smtClean="0">
                <a:solidFill>
                  <a:schemeClr val="bg1"/>
                </a:solidFill>
                <a:latin typeface="Calibri"/>
                <a:ea typeface="+mn-ea"/>
                <a:cs typeface="Calibri"/>
              </a:defRPr>
            </a:lvl1pPr>
          </a:lstStyle>
          <a:p>
            <a:r>
              <a:rPr lang="fr-FR" noProof="0" dirty="0"/>
              <a:t>Merci de votre attention</a:t>
            </a:r>
          </a:p>
        </p:txBody>
      </p:sp>
      <p:sp>
        <p:nvSpPr>
          <p:cNvPr id="10" name="Espace réservé du texte 18"/>
          <p:cNvSpPr>
            <a:spLocks noGrp="1"/>
          </p:cNvSpPr>
          <p:nvPr>
            <p:ph type="body" sz="quarter" idx="10" hasCustomPrompt="1"/>
          </p:nvPr>
        </p:nvSpPr>
        <p:spPr>
          <a:xfrm>
            <a:off x="991769" y="4403563"/>
            <a:ext cx="6848148" cy="267471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 sz="1000" b="1" noProof="0" dirty="0">
                <a:solidFill>
                  <a:schemeClr val="tx1"/>
                </a:solidFill>
                <a:latin typeface="Calibri"/>
                <a:cs typeface="Calibri"/>
              </a:rPr>
              <a:t>Crédits photos </a:t>
            </a:r>
            <a:r>
              <a:rPr lang="fr-FR" sz="1000" noProof="0" dirty="0">
                <a:solidFill>
                  <a:schemeClr val="tx1"/>
                </a:solidFill>
                <a:latin typeface="Calibri"/>
                <a:cs typeface="Calibri"/>
              </a:rPr>
              <a:t>:</a:t>
            </a:r>
          </a:p>
        </p:txBody>
      </p:sp>
      <p:sp>
        <p:nvSpPr>
          <p:cNvPr id="11" name="Espace réservé du texte 20"/>
          <p:cNvSpPr>
            <a:spLocks noGrp="1"/>
          </p:cNvSpPr>
          <p:nvPr>
            <p:ph type="body" sz="quarter" idx="12" hasCustomPrompt="1"/>
          </p:nvPr>
        </p:nvSpPr>
        <p:spPr>
          <a:xfrm>
            <a:off x="3269974" y="3140287"/>
            <a:ext cx="4714240" cy="405970"/>
          </a:xfrm>
        </p:spPr>
        <p:txBody>
          <a:bodyPr>
            <a:spAutoFit/>
          </a:bodyPr>
          <a:lstStyle>
            <a:lvl1pPr marL="0" indent="0">
              <a:buFontTx/>
              <a:buNone/>
              <a:defRPr lang="fr-FR" sz="2000" kern="1200" smtClean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fr-FR" sz="2000" kern="1200" noProof="0" dirty="0">
                <a:solidFill>
                  <a:schemeClr val="bg1"/>
                </a:solidFill>
                <a:latin typeface="Calibri"/>
                <a:ea typeface="+mn-ea"/>
                <a:cs typeface="Calibri"/>
              </a:rPr>
              <a:t>Mise à jour 20 mai 2019</a:t>
            </a:r>
            <a:endParaRPr lang="fr-FR" noProof="0" dirty="0"/>
          </a:p>
        </p:txBody>
      </p:sp>
      <p:sp>
        <p:nvSpPr>
          <p:cNvPr id="12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pic>
        <p:nvPicPr>
          <p:cNvPr id="13" name="Picture 9" descr="cea_logo_small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  <p:sp>
        <p:nvSpPr>
          <p:cNvPr id="14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54937" y="3564234"/>
            <a:ext cx="2942010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1977181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e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6" name="Picture 8" descr="fondCEA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0480"/>
            <a:ext cx="9144000" cy="5998464"/>
          </a:xfrm>
          <a:prstGeom prst="rect">
            <a:avLst/>
          </a:prstGeom>
        </p:spPr>
      </p:pic>
      <p:pic>
        <p:nvPicPr>
          <p:cNvPr id="13" name="Picture 9" descr="cea_logo_small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  <p:sp>
        <p:nvSpPr>
          <p:cNvPr id="16" name="Titre 3"/>
          <p:cNvSpPr txBox="1">
            <a:spLocks/>
          </p:cNvSpPr>
          <p:nvPr userDrawn="1"/>
        </p:nvSpPr>
        <p:spPr>
          <a:xfrm>
            <a:off x="843276" y="3757134"/>
            <a:ext cx="7860672" cy="350340"/>
          </a:xfrm>
          <a:prstGeom prst="rect">
            <a:avLst/>
          </a:prstGeom>
        </p:spPr>
        <p:txBody>
          <a:bodyPr lIns="127723" tIns="63862" rIns="127723" bIns="63862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700" noProof="0" dirty="0">
                <a:solidFill>
                  <a:schemeClr val="bg1"/>
                </a:solidFill>
                <a:latin typeface="Calibri"/>
                <a:cs typeface="Calibri"/>
              </a:rPr>
              <a:t>DE LA RECHERCHE À L’INDUSTRIE</a:t>
            </a:r>
          </a:p>
        </p:txBody>
      </p:sp>
      <p:sp>
        <p:nvSpPr>
          <p:cNvPr id="18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843277" y="4461090"/>
            <a:ext cx="6572852" cy="599869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3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Annexes</a:t>
            </a:r>
          </a:p>
        </p:txBody>
      </p:sp>
      <p:sp>
        <p:nvSpPr>
          <p:cNvPr id="19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20" name="Espace réservé du texte 12"/>
          <p:cNvSpPr>
            <a:spLocks noGrp="1"/>
          </p:cNvSpPr>
          <p:nvPr>
            <p:ph type="body" sz="quarter" idx="11" hasCustomPrompt="1"/>
          </p:nvPr>
        </p:nvSpPr>
        <p:spPr>
          <a:xfrm>
            <a:off x="843277" y="5122102"/>
            <a:ext cx="2942010" cy="309021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13 mai 2019</a:t>
            </a:r>
          </a:p>
        </p:txBody>
      </p:sp>
    </p:spTree>
    <p:extLst>
      <p:ext uri="{BB962C8B-B14F-4D97-AF65-F5344CB8AC3E}">
        <p14:creationId xmlns:p14="http://schemas.microsoft.com/office/powerpoint/2010/main" val="931493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ueil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" y="597121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5" name="Picture 8" descr="fondCEA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" y="-40641"/>
            <a:ext cx="9154160" cy="6011852"/>
          </a:xfrm>
          <a:prstGeom prst="rect">
            <a:avLst/>
          </a:prstGeom>
        </p:spPr>
      </p:pic>
      <p:pic>
        <p:nvPicPr>
          <p:cNvPr id="12" name="Picture 9" descr="cea_logo_small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  <p:sp>
        <p:nvSpPr>
          <p:cNvPr id="15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843277" y="4461090"/>
            <a:ext cx="6572852" cy="599869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3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TITRE À VENIR</a:t>
            </a:r>
          </a:p>
        </p:txBody>
      </p:sp>
      <p:sp>
        <p:nvSpPr>
          <p:cNvPr id="17" name="Titre 3"/>
          <p:cNvSpPr txBox="1">
            <a:spLocks/>
          </p:cNvSpPr>
          <p:nvPr userDrawn="1"/>
        </p:nvSpPr>
        <p:spPr>
          <a:xfrm>
            <a:off x="843276" y="3757134"/>
            <a:ext cx="7860672" cy="350340"/>
          </a:xfrm>
          <a:prstGeom prst="rect">
            <a:avLst/>
          </a:prstGeom>
        </p:spPr>
        <p:txBody>
          <a:bodyPr lIns="127723" tIns="63862" rIns="127723" bIns="63862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700" noProof="0" dirty="0">
                <a:solidFill>
                  <a:schemeClr val="bg1"/>
                </a:solidFill>
                <a:latin typeface="Calibri"/>
                <a:cs typeface="Calibri"/>
              </a:rPr>
              <a:t>DE LA RECHERCHE À L’INDUSTRIE</a:t>
            </a:r>
          </a:p>
        </p:txBody>
      </p:sp>
      <p:sp>
        <p:nvSpPr>
          <p:cNvPr id="18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9" name="Espace réservé du texte 12"/>
          <p:cNvSpPr>
            <a:spLocks noGrp="1"/>
          </p:cNvSpPr>
          <p:nvPr>
            <p:ph type="body" sz="quarter" idx="12" hasCustomPrompt="1"/>
          </p:nvPr>
        </p:nvSpPr>
        <p:spPr>
          <a:xfrm>
            <a:off x="843277" y="5122102"/>
            <a:ext cx="2942010" cy="309021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fld id="{B5559CBA-976B-4265-9B41-694881203DBF}" type="datetime4">
              <a:rPr lang="fr-FR" noProof="0" smtClean="0"/>
              <a:t>17 septembre 2019</a:t>
            </a:fld>
            <a:endParaRPr lang="fr-FR" noProof="0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/>
          </p:nvPr>
        </p:nvSpPr>
        <p:spPr>
          <a:xfrm>
            <a:off x="5122334" y="1143001"/>
            <a:ext cx="2751138" cy="239369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0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4777" y="5469234"/>
            <a:ext cx="2942010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6995852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s-titre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Picture 1" descr="fondCEA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7412"/>
            <a:ext cx="9144000" cy="5998464"/>
          </a:xfrm>
          <a:prstGeom prst="rect">
            <a:avLst/>
          </a:prstGeom>
        </p:spPr>
      </p:pic>
      <p:sp>
        <p:nvSpPr>
          <p:cNvPr id="6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45677" y="4801464"/>
            <a:ext cx="1604435" cy="18004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noProof="0" dirty="0"/>
              <a:t>Partie 1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6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4"/>
          </p:nvPr>
        </p:nvSpPr>
        <p:spPr>
          <a:xfrm>
            <a:off x="1066800" y="473604"/>
            <a:ext cx="3505200" cy="1438048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6739085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éfaut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none" baseline="0"/>
            </a:lvl1pPr>
          </a:lstStyle>
          <a:p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60824" y="1630411"/>
            <a:ext cx="7886700" cy="1236967"/>
          </a:xfrm>
          <a:prstGeom prst="rect">
            <a:avLst/>
          </a:prstGeom>
        </p:spPr>
        <p:txBody>
          <a:bodyPr vert="horz" lIns="127723" tIns="63862" rIns="127723" bIns="63862"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 marL="1676370" indent="-23948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-"/>
              <a:defRPr sz="1200"/>
            </a:lvl4pPr>
            <a:lvl5pPr marL="2155332" indent="-23948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fr-FR" noProof="0" dirty="0"/>
              <a:t>Modifier les styles du texte du masque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  <p:sp>
        <p:nvSpPr>
          <p:cNvPr id="5" name="Espace réservé du texte 2"/>
          <p:cNvSpPr>
            <a:spLocks noGrp="1"/>
          </p:cNvSpPr>
          <p:nvPr>
            <p:ph type="body" sz="quarter" idx="12" hasCustomPrompt="1"/>
          </p:nvPr>
        </p:nvSpPr>
        <p:spPr>
          <a:xfrm>
            <a:off x="660825" y="1067647"/>
            <a:ext cx="7924376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fr-FR" noProof="0" dirty="0"/>
              <a:t>Texte simple de la diapositive</a:t>
            </a:r>
          </a:p>
        </p:txBody>
      </p:sp>
    </p:spTree>
    <p:extLst>
      <p:ext uri="{BB962C8B-B14F-4D97-AF65-F5344CB8AC3E}">
        <p14:creationId xmlns:p14="http://schemas.microsoft.com/office/powerpoint/2010/main" val="3234898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de chapitre avec champ phot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9BDD946C-1F13-4F67-B8D1-64EF5CF71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="" xmlns:a16="http://schemas.microsoft.com/office/drawing/2014/main" id="{DC37902D-B358-44BD-9A3B-CD8E2882EA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="" xmlns:a16="http://schemas.microsoft.com/office/drawing/2014/main" id="{187ADA7C-03B8-49D0-A935-DE3625BD6F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8065"/>
            <a:ext cx="9144000" cy="5808504"/>
          </a:xfrm>
          <a:prstGeom prst="rect">
            <a:avLst/>
          </a:prstGeom>
        </p:spPr>
      </p:pic>
      <p:sp>
        <p:nvSpPr>
          <p:cNvPr id="15" name="Titre 4">
            <a:extLst>
              <a:ext uri="{FF2B5EF4-FFF2-40B4-BE49-F238E27FC236}">
                <a16:creationId xmlns="" xmlns:a16="http://schemas.microsoft.com/office/drawing/2014/main" id="{72E9C4E7-2BF2-4AB8-9707-825FA5757113}"/>
              </a:ext>
            </a:extLst>
          </p:cNvPr>
          <p:cNvSpPr txBox="1">
            <a:spLocks/>
          </p:cNvSpPr>
          <p:nvPr userDrawn="1"/>
        </p:nvSpPr>
        <p:spPr>
          <a:xfrm>
            <a:off x="4572000" y="2824702"/>
            <a:ext cx="3700463" cy="1198561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733" b="1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9" name="Espace réservé du contenu 18">
            <a:extLst>
              <a:ext uri="{FF2B5EF4-FFF2-40B4-BE49-F238E27FC236}">
                <a16:creationId xmlns="" xmlns:a16="http://schemas.microsoft.com/office/drawing/2014/main" id="{E6D00721-9CE1-4CF1-AD6A-47E2B8CCCC4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31763" y="1835150"/>
            <a:ext cx="4381500" cy="3590290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900387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gris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nd_ppt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218"/>
            <a:ext cx="9144000" cy="6021547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45677" y="4801464"/>
            <a:ext cx="1604435" cy="18004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fr-FR" noProof="0" dirty="0"/>
              <a:t>Partie 1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3"/>
          </p:nvPr>
        </p:nvSpPr>
        <p:spPr>
          <a:xfrm>
            <a:off x="738142" y="617538"/>
            <a:ext cx="3987800" cy="1244148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465543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ueil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" y="597121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5" name="Picture 8" descr="fondCEA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" y="-40641"/>
            <a:ext cx="9154160" cy="6011852"/>
          </a:xfrm>
          <a:prstGeom prst="rect">
            <a:avLst/>
          </a:prstGeom>
        </p:spPr>
      </p:pic>
      <p:pic>
        <p:nvPicPr>
          <p:cNvPr id="12" name="Picture 9" descr="cea_logo_small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  <p:sp>
        <p:nvSpPr>
          <p:cNvPr id="15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843277" y="4461090"/>
            <a:ext cx="6572852" cy="599869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3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TITRE À VENIR</a:t>
            </a:r>
          </a:p>
        </p:txBody>
      </p:sp>
      <p:sp>
        <p:nvSpPr>
          <p:cNvPr id="17" name="Titre 3"/>
          <p:cNvSpPr txBox="1">
            <a:spLocks/>
          </p:cNvSpPr>
          <p:nvPr userDrawn="1"/>
        </p:nvSpPr>
        <p:spPr>
          <a:xfrm>
            <a:off x="843276" y="3757134"/>
            <a:ext cx="7860672" cy="350340"/>
          </a:xfrm>
          <a:prstGeom prst="rect">
            <a:avLst/>
          </a:prstGeom>
        </p:spPr>
        <p:txBody>
          <a:bodyPr lIns="127723" tIns="63862" rIns="127723" bIns="63862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700" noProof="0" dirty="0">
                <a:solidFill>
                  <a:schemeClr val="bg1"/>
                </a:solidFill>
                <a:latin typeface="Calibri"/>
                <a:cs typeface="Calibri"/>
              </a:rPr>
              <a:t>DE LA RECHERCHE À L’INDUSTRIE</a:t>
            </a:r>
          </a:p>
        </p:txBody>
      </p:sp>
      <p:sp>
        <p:nvSpPr>
          <p:cNvPr id="18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9" name="Espace réservé du texte 12"/>
          <p:cNvSpPr>
            <a:spLocks noGrp="1"/>
          </p:cNvSpPr>
          <p:nvPr>
            <p:ph type="body" sz="quarter" idx="12" hasCustomPrompt="1"/>
          </p:nvPr>
        </p:nvSpPr>
        <p:spPr>
          <a:xfrm>
            <a:off x="843277" y="5122102"/>
            <a:ext cx="2942010" cy="309021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fld id="{B5559CBA-976B-4265-9B41-694881203DBF}" type="datetime4">
              <a:rPr lang="fr-FR" noProof="0" smtClean="0"/>
              <a:t>17 septembre 2019</a:t>
            </a:fld>
            <a:endParaRPr lang="fr-FR" noProof="0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/>
          </p:nvPr>
        </p:nvSpPr>
        <p:spPr>
          <a:xfrm>
            <a:off x="5122334" y="1143001"/>
            <a:ext cx="2751138" cy="239369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0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4777" y="5469234"/>
            <a:ext cx="2942010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857839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s-titre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Picture 1" descr="fondCEA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7412"/>
            <a:ext cx="9144000" cy="5998464"/>
          </a:xfrm>
          <a:prstGeom prst="rect">
            <a:avLst/>
          </a:prstGeom>
        </p:spPr>
      </p:pic>
      <p:sp>
        <p:nvSpPr>
          <p:cNvPr id="6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45677" y="4801464"/>
            <a:ext cx="1604435" cy="18004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noProof="0" dirty="0"/>
              <a:t>Partie 1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6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4"/>
          </p:nvPr>
        </p:nvSpPr>
        <p:spPr>
          <a:xfrm>
            <a:off x="1066800" y="473604"/>
            <a:ext cx="3505200" cy="1438048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906679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ueil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" y="597121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5" name="Picture 8" descr="fondCEA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" y="-40641"/>
            <a:ext cx="9154160" cy="6011852"/>
          </a:xfrm>
          <a:prstGeom prst="rect">
            <a:avLst/>
          </a:prstGeom>
        </p:spPr>
      </p:pic>
      <p:pic>
        <p:nvPicPr>
          <p:cNvPr id="12" name="Picture 9" descr="cea_logo_small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  <p:sp>
        <p:nvSpPr>
          <p:cNvPr id="15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843277" y="4461090"/>
            <a:ext cx="6572852" cy="599869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3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TITRE À VENIR</a:t>
            </a:r>
          </a:p>
        </p:txBody>
      </p:sp>
      <p:sp>
        <p:nvSpPr>
          <p:cNvPr id="17" name="Titre 3"/>
          <p:cNvSpPr txBox="1">
            <a:spLocks/>
          </p:cNvSpPr>
          <p:nvPr userDrawn="1"/>
        </p:nvSpPr>
        <p:spPr>
          <a:xfrm>
            <a:off x="843276" y="3757134"/>
            <a:ext cx="7860672" cy="350340"/>
          </a:xfrm>
          <a:prstGeom prst="rect">
            <a:avLst/>
          </a:prstGeom>
        </p:spPr>
        <p:txBody>
          <a:bodyPr lIns="127723" tIns="63862" rIns="127723" bIns="63862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700" noProof="0" dirty="0">
                <a:solidFill>
                  <a:schemeClr val="bg1"/>
                </a:solidFill>
                <a:latin typeface="Calibri"/>
                <a:cs typeface="Calibri"/>
              </a:rPr>
              <a:t>DE LA RECHERCHE À L’INDUSTRIE</a:t>
            </a:r>
          </a:p>
        </p:txBody>
      </p:sp>
      <p:sp>
        <p:nvSpPr>
          <p:cNvPr id="18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9" name="Espace réservé du texte 12"/>
          <p:cNvSpPr>
            <a:spLocks noGrp="1"/>
          </p:cNvSpPr>
          <p:nvPr>
            <p:ph type="body" sz="quarter" idx="12" hasCustomPrompt="1"/>
          </p:nvPr>
        </p:nvSpPr>
        <p:spPr>
          <a:xfrm>
            <a:off x="843277" y="5122102"/>
            <a:ext cx="2942010" cy="309021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fld id="{B5559CBA-976B-4265-9B41-694881203DBF}" type="datetime4">
              <a:rPr lang="fr-FR" noProof="0" smtClean="0"/>
              <a:t>17 septembre 2019</a:t>
            </a:fld>
            <a:endParaRPr lang="fr-FR" noProof="0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/>
          </p:nvPr>
        </p:nvSpPr>
        <p:spPr>
          <a:xfrm>
            <a:off x="5122334" y="1143001"/>
            <a:ext cx="2751138" cy="239369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0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4777" y="5469234"/>
            <a:ext cx="2942010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420502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éfaut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none" baseline="0"/>
            </a:lvl1pPr>
          </a:lstStyle>
          <a:p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60824" y="1630411"/>
            <a:ext cx="7886700" cy="1236967"/>
          </a:xfrm>
          <a:prstGeom prst="rect">
            <a:avLst/>
          </a:prstGeom>
        </p:spPr>
        <p:txBody>
          <a:bodyPr vert="horz" lIns="127723" tIns="63862" rIns="127723" bIns="63862"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 marL="1676370" indent="-23948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-"/>
              <a:defRPr sz="1200"/>
            </a:lvl4pPr>
            <a:lvl5pPr marL="2155332" indent="-23948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fr-FR" noProof="0" dirty="0"/>
              <a:t>Modifier les styles du texte du masque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  <p:sp>
        <p:nvSpPr>
          <p:cNvPr id="5" name="Espace réservé du texte 2"/>
          <p:cNvSpPr>
            <a:spLocks noGrp="1"/>
          </p:cNvSpPr>
          <p:nvPr>
            <p:ph type="body" sz="quarter" idx="12" hasCustomPrompt="1"/>
          </p:nvPr>
        </p:nvSpPr>
        <p:spPr>
          <a:xfrm>
            <a:off x="660825" y="1067647"/>
            <a:ext cx="7924376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fr-FR" noProof="0" dirty="0"/>
              <a:t>Texte simple de la diapositive</a:t>
            </a:r>
          </a:p>
        </p:txBody>
      </p:sp>
    </p:spTree>
    <p:extLst>
      <p:ext uri="{BB962C8B-B14F-4D97-AF65-F5344CB8AC3E}">
        <p14:creationId xmlns:p14="http://schemas.microsoft.com/office/powerpoint/2010/main" val="14279643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de chapitre avec champ phot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9BDD946C-1F13-4F67-B8D1-64EF5CF71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="" xmlns:a16="http://schemas.microsoft.com/office/drawing/2014/main" id="{DC37902D-B358-44BD-9A3B-CD8E2882EA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="" xmlns:a16="http://schemas.microsoft.com/office/drawing/2014/main" id="{187ADA7C-03B8-49D0-A935-DE3625BD6F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8065"/>
            <a:ext cx="9144000" cy="5808504"/>
          </a:xfrm>
          <a:prstGeom prst="rect">
            <a:avLst/>
          </a:prstGeom>
        </p:spPr>
      </p:pic>
      <p:sp>
        <p:nvSpPr>
          <p:cNvPr id="15" name="Titre 4">
            <a:extLst>
              <a:ext uri="{FF2B5EF4-FFF2-40B4-BE49-F238E27FC236}">
                <a16:creationId xmlns="" xmlns:a16="http://schemas.microsoft.com/office/drawing/2014/main" id="{72E9C4E7-2BF2-4AB8-9707-825FA5757113}"/>
              </a:ext>
            </a:extLst>
          </p:cNvPr>
          <p:cNvSpPr txBox="1">
            <a:spLocks/>
          </p:cNvSpPr>
          <p:nvPr userDrawn="1"/>
        </p:nvSpPr>
        <p:spPr>
          <a:xfrm>
            <a:off x="4572000" y="2824702"/>
            <a:ext cx="3700463" cy="1198561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733" b="1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9" name="Espace réservé du contenu 18">
            <a:extLst>
              <a:ext uri="{FF2B5EF4-FFF2-40B4-BE49-F238E27FC236}">
                <a16:creationId xmlns="" xmlns:a16="http://schemas.microsoft.com/office/drawing/2014/main" id="{E6D00721-9CE1-4CF1-AD6A-47E2B8CCCC4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31763" y="1835150"/>
            <a:ext cx="4381500" cy="3590290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5484330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gris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nd_ppt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218"/>
            <a:ext cx="9144000" cy="6021547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45677" y="4801464"/>
            <a:ext cx="1604435" cy="18004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fr-FR" noProof="0" dirty="0"/>
              <a:t>Partie 1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3"/>
          </p:nvPr>
        </p:nvSpPr>
        <p:spPr>
          <a:xfrm>
            <a:off x="738142" y="617538"/>
            <a:ext cx="3987800" cy="1244148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241349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s-titre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Picture 1" descr="fondCEA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7412"/>
            <a:ext cx="9144000" cy="5998464"/>
          </a:xfrm>
          <a:prstGeom prst="rect">
            <a:avLst/>
          </a:prstGeom>
        </p:spPr>
      </p:pic>
      <p:sp>
        <p:nvSpPr>
          <p:cNvPr id="6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45677" y="4801464"/>
            <a:ext cx="1604435" cy="18004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noProof="0" dirty="0"/>
              <a:t>Partie 1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6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4"/>
          </p:nvPr>
        </p:nvSpPr>
        <p:spPr>
          <a:xfrm>
            <a:off x="1066800" y="473604"/>
            <a:ext cx="3505200" cy="143804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5286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éfaut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none" baseline="0"/>
            </a:lvl1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60824" y="1630411"/>
            <a:ext cx="7886700" cy="1236967"/>
          </a:xfrm>
          <a:prstGeom prst="rect">
            <a:avLst/>
          </a:prstGeom>
        </p:spPr>
        <p:txBody>
          <a:bodyPr vert="horz" lIns="127723" tIns="63862" rIns="127723" bIns="63862"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 marL="1676370" indent="-23948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-"/>
              <a:defRPr sz="1200"/>
            </a:lvl4pPr>
            <a:lvl5pPr marL="2155332" indent="-23948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fr-FR" noProof="0" smtClean="0"/>
              <a:t>Modifiez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5" name="Espace réservé du texte 2"/>
          <p:cNvSpPr>
            <a:spLocks noGrp="1"/>
          </p:cNvSpPr>
          <p:nvPr>
            <p:ph type="body" sz="quarter" idx="12" hasCustomPrompt="1"/>
          </p:nvPr>
        </p:nvSpPr>
        <p:spPr>
          <a:xfrm>
            <a:off x="660825" y="1067647"/>
            <a:ext cx="7924376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fr-FR" noProof="0" dirty="0"/>
              <a:t>Texte simple de la diapositive</a:t>
            </a:r>
          </a:p>
        </p:txBody>
      </p:sp>
    </p:spTree>
    <p:extLst>
      <p:ext uri="{BB962C8B-B14F-4D97-AF65-F5344CB8AC3E}">
        <p14:creationId xmlns:p14="http://schemas.microsoft.com/office/powerpoint/2010/main" val="1513944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éfaut avec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none" baseline="0"/>
            </a:lvl1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Espace réservé du texte 2"/>
          <p:cNvSpPr>
            <a:spLocks noGrp="1"/>
          </p:cNvSpPr>
          <p:nvPr>
            <p:ph type="body" sz="quarter" idx="12" hasCustomPrompt="1"/>
          </p:nvPr>
        </p:nvSpPr>
        <p:spPr>
          <a:xfrm>
            <a:off x="660825" y="1067647"/>
            <a:ext cx="7924376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fr-FR" noProof="0" dirty="0"/>
              <a:t>Texte simple de la diapositive</a:t>
            </a:r>
          </a:p>
        </p:txBody>
      </p:sp>
    </p:spTree>
    <p:extLst>
      <p:ext uri="{BB962C8B-B14F-4D97-AF65-F5344CB8AC3E}">
        <p14:creationId xmlns:p14="http://schemas.microsoft.com/office/powerpoint/2010/main" val="1776974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de chapitre avec champ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48A0520F-F2B4-4144-B2A0-D31492DE5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="" xmlns:a16="http://schemas.microsoft.com/office/drawing/2014/main" id="{990C283F-3F6C-463B-B6FF-C5A1120E75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="" xmlns:a16="http://schemas.microsoft.com/office/drawing/2014/main" id="{EA0235D1-1CA4-4813-8F9E-8EA6F5F924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8065"/>
            <a:ext cx="9144000" cy="5808504"/>
          </a:xfrm>
          <a:prstGeom prst="rect">
            <a:avLst/>
          </a:prstGeom>
        </p:spPr>
      </p:pic>
      <p:sp>
        <p:nvSpPr>
          <p:cNvPr id="27" name="Titre 4">
            <a:extLst>
              <a:ext uri="{FF2B5EF4-FFF2-40B4-BE49-F238E27FC236}">
                <a16:creationId xmlns="" xmlns:a16="http://schemas.microsoft.com/office/drawing/2014/main" id="{9EB6429C-6B7C-4EE1-B9DC-E41E0338FCE4}"/>
              </a:ext>
            </a:extLst>
          </p:cNvPr>
          <p:cNvSpPr txBox="1">
            <a:spLocks/>
          </p:cNvSpPr>
          <p:nvPr userDrawn="1"/>
        </p:nvSpPr>
        <p:spPr>
          <a:xfrm>
            <a:off x="4572000" y="2824702"/>
            <a:ext cx="3700463" cy="1198561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733" b="1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9" name="Espace réservé pour une image  28">
            <a:extLst>
              <a:ext uri="{FF2B5EF4-FFF2-40B4-BE49-F238E27FC236}">
                <a16:creationId xmlns="" xmlns:a16="http://schemas.microsoft.com/office/drawing/2014/main" id="{00B39465-DFB6-4F0B-AD93-34B67A43F556}"/>
              </a:ext>
            </a:extLst>
          </p:cNvPr>
          <p:cNvSpPr>
            <a:spLocks noGrp="1" noChangeAspect="1"/>
          </p:cNvSpPr>
          <p:nvPr>
            <p:ph type="pic" sz="quarter" idx="11"/>
          </p:nvPr>
        </p:nvSpPr>
        <p:spPr>
          <a:xfrm>
            <a:off x="131444" y="1835212"/>
            <a:ext cx="1521946" cy="1950713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31" name="Espace réservé pour une image  30">
            <a:extLst>
              <a:ext uri="{FF2B5EF4-FFF2-40B4-BE49-F238E27FC236}">
                <a16:creationId xmlns="" xmlns:a16="http://schemas.microsoft.com/office/drawing/2014/main" id="{05215E8A-C584-469C-8777-F84DF88AD457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752037" y="1835212"/>
            <a:ext cx="1478663" cy="1198561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33" name="Espace réservé pour une image  32">
            <a:extLst>
              <a:ext uri="{FF2B5EF4-FFF2-40B4-BE49-F238E27FC236}">
                <a16:creationId xmlns="" xmlns:a16="http://schemas.microsoft.com/office/drawing/2014/main" id="{F295F236-0258-44BD-A085-BC26E990060E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3334674" y="1835151"/>
            <a:ext cx="1178590" cy="1280980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35" name="Espace réservé pour une image  34">
            <a:extLst>
              <a:ext uri="{FF2B5EF4-FFF2-40B4-BE49-F238E27FC236}">
                <a16:creationId xmlns="" xmlns:a16="http://schemas.microsoft.com/office/drawing/2014/main" id="{10F23775-F583-446B-ADBA-A32E31D6D2FB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3328279" y="3298825"/>
            <a:ext cx="1184516" cy="1138108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37" name="Espace réservé pour une image  36">
            <a:extLst>
              <a:ext uri="{FF2B5EF4-FFF2-40B4-BE49-F238E27FC236}">
                <a16:creationId xmlns="" xmlns:a16="http://schemas.microsoft.com/office/drawing/2014/main" id="{CBB53359-B79D-4793-A0BA-531D16C92DB5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1757364" y="3201989"/>
            <a:ext cx="1466941" cy="583936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39" name="Espace réservé pour une image  38">
            <a:extLst>
              <a:ext uri="{FF2B5EF4-FFF2-40B4-BE49-F238E27FC236}">
                <a16:creationId xmlns="" xmlns:a16="http://schemas.microsoft.com/office/drawing/2014/main" id="{7629CC81-1DE8-42E7-8943-496B487C7A15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131763" y="3968619"/>
            <a:ext cx="1517650" cy="527181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41" name="Espace réservé pour une image  40">
            <a:extLst>
              <a:ext uri="{FF2B5EF4-FFF2-40B4-BE49-F238E27FC236}">
                <a16:creationId xmlns="" xmlns:a16="http://schemas.microsoft.com/office/drawing/2014/main" id="{3D9A0616-6187-42B8-A49C-5704495AFA0F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131763" y="4673601"/>
            <a:ext cx="1517650" cy="605642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3" name="Espace réservé pour une image  42">
            <a:extLst>
              <a:ext uri="{FF2B5EF4-FFF2-40B4-BE49-F238E27FC236}">
                <a16:creationId xmlns="" xmlns:a16="http://schemas.microsoft.com/office/drawing/2014/main" id="{10BA3FEF-381F-4AA8-9215-136F5361141D}"/>
              </a:ext>
            </a:extLst>
          </p:cNvPr>
          <p:cNvSpPr>
            <a:spLocks noGrp="1" noChangeAspect="1"/>
          </p:cNvSpPr>
          <p:nvPr>
            <p:ph type="pic" sz="quarter" idx="18"/>
          </p:nvPr>
        </p:nvSpPr>
        <p:spPr>
          <a:xfrm>
            <a:off x="1752037" y="3968619"/>
            <a:ext cx="1466850" cy="1310624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5" name="Espace réservé pour une image  44">
            <a:extLst>
              <a:ext uri="{FF2B5EF4-FFF2-40B4-BE49-F238E27FC236}">
                <a16:creationId xmlns="" xmlns:a16="http://schemas.microsoft.com/office/drawing/2014/main" id="{8FD27BC5-345B-4477-941A-3575E8185B4F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3319464" y="4619627"/>
            <a:ext cx="1193800" cy="659616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5429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de chapitre avec champ phot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9BDD946C-1F13-4F67-B8D1-64EF5CF71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="" xmlns:a16="http://schemas.microsoft.com/office/drawing/2014/main" id="{DC37902D-B358-44BD-9A3B-CD8E2882EA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="" xmlns:a16="http://schemas.microsoft.com/office/drawing/2014/main" id="{187ADA7C-03B8-49D0-A935-DE3625BD6F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8065"/>
            <a:ext cx="9144000" cy="5808504"/>
          </a:xfrm>
          <a:prstGeom prst="rect">
            <a:avLst/>
          </a:prstGeom>
        </p:spPr>
      </p:pic>
      <p:sp>
        <p:nvSpPr>
          <p:cNvPr id="15" name="Titre 4">
            <a:extLst>
              <a:ext uri="{FF2B5EF4-FFF2-40B4-BE49-F238E27FC236}">
                <a16:creationId xmlns="" xmlns:a16="http://schemas.microsoft.com/office/drawing/2014/main" id="{72E9C4E7-2BF2-4AB8-9707-825FA5757113}"/>
              </a:ext>
            </a:extLst>
          </p:cNvPr>
          <p:cNvSpPr txBox="1">
            <a:spLocks/>
          </p:cNvSpPr>
          <p:nvPr userDrawn="1"/>
        </p:nvSpPr>
        <p:spPr>
          <a:xfrm>
            <a:off x="4572000" y="2824702"/>
            <a:ext cx="3700463" cy="1198561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733" b="1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9" name="Espace réservé du contenu 18">
            <a:extLst>
              <a:ext uri="{FF2B5EF4-FFF2-40B4-BE49-F238E27FC236}">
                <a16:creationId xmlns="" xmlns:a16="http://schemas.microsoft.com/office/drawing/2014/main" id="{E6D00721-9CE1-4CF1-AD6A-47E2B8CCCC4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31763" y="1835150"/>
            <a:ext cx="4381500" cy="359029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8385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gris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nd_ppt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218"/>
            <a:ext cx="9144000" cy="6021547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45677" y="4801464"/>
            <a:ext cx="1604435" cy="18004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fr-FR" noProof="0" dirty="0"/>
              <a:t>Partie 1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3"/>
          </p:nvPr>
        </p:nvSpPr>
        <p:spPr>
          <a:xfrm>
            <a:off x="738142" y="617538"/>
            <a:ext cx="3987800" cy="124414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908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itre 1"/>
          <p:cNvSpPr>
            <a:spLocks noGrp="1"/>
          </p:cNvSpPr>
          <p:nvPr>
            <p:ph type="title"/>
          </p:nvPr>
        </p:nvSpPr>
        <p:spPr>
          <a:xfrm>
            <a:off x="1107440" y="196178"/>
            <a:ext cx="8229600" cy="379192"/>
          </a:xfrm>
          <a:prstGeom prst="rect">
            <a:avLst/>
          </a:prstGeom>
        </p:spPr>
        <p:txBody>
          <a:bodyPr vert="horz" lIns="127723" tIns="50285" rIns="127723" bIns="50285" rtlCol="0" anchor="ctr">
            <a:spAutoFit/>
          </a:bodyPr>
          <a:lstStyle>
            <a:lvl1pPr>
              <a:defRPr cap="none" baseline="0"/>
            </a:lvl1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76914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2" y="1293436"/>
            <a:ext cx="7886700" cy="1382648"/>
          </a:xfrm>
          <a:prstGeom prst="rect">
            <a:avLst/>
          </a:prstGeom>
        </p:spPr>
        <p:txBody>
          <a:bodyPr vert="horz" lIns="127723" tIns="63862" rIns="127723" bIns="63862" rtlCol="0">
            <a:sp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625817"/>
            <a:ext cx="9144000" cy="2340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2" y="-25706"/>
            <a:ext cx="9143999" cy="7919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8173526" y="6627317"/>
            <a:ext cx="970475" cy="235568"/>
          </a:xfrm>
          <a:prstGeom prst="rect">
            <a:avLst/>
          </a:prstGeom>
          <a:solidFill>
            <a:srgbClr val="B1151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8466" y="-25707"/>
            <a:ext cx="970475" cy="783772"/>
          </a:xfrm>
          <a:prstGeom prst="rect">
            <a:avLst/>
          </a:prstGeom>
          <a:solidFill>
            <a:srgbClr val="C1172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367891" y="6665909"/>
            <a:ext cx="627944" cy="153888"/>
          </a:xfrm>
          <a:prstGeom prst="rect">
            <a:avLst/>
          </a:prstGeom>
        </p:spPr>
        <p:txBody>
          <a:bodyPr lIns="72000" tIns="0" rIns="72000" bIns="0">
            <a:spAutoFit/>
          </a:bodyPr>
          <a:lstStyle>
            <a:lvl1pPr>
              <a:defRPr/>
            </a:lvl1pPr>
          </a:lstStyle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3" name="Picture 25" descr="cea_logo_typo2_small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4" y="224966"/>
            <a:ext cx="612339" cy="346484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107441" y="196179"/>
            <a:ext cx="4395374" cy="379192"/>
          </a:xfrm>
          <a:prstGeom prst="rect">
            <a:avLst/>
          </a:prstGeom>
        </p:spPr>
        <p:txBody>
          <a:bodyPr vert="horz" wrap="square" lIns="127723" tIns="50285" rIns="127723" bIns="50285" rtlCol="0" anchor="ctr">
            <a:sp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5" name="Espace réservé du texte 12"/>
          <p:cNvSpPr txBox="1">
            <a:spLocks/>
          </p:cNvSpPr>
          <p:nvPr/>
        </p:nvSpPr>
        <p:spPr>
          <a:xfrm>
            <a:off x="6593653" y="6666681"/>
            <a:ext cx="1583653" cy="152349"/>
          </a:xfrm>
          <a:prstGeom prst="rect">
            <a:avLst/>
          </a:prstGeom>
        </p:spPr>
        <p:txBody>
          <a:bodyPr wrap="square" lIns="72000" tIns="0" rIns="72000" bIns="0">
            <a:sp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900" b="0" kern="12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77F22B5-7D27-43F2-84DD-15A13BA901E0}" type="datetime4">
              <a:rPr lang="fr-FR" sz="110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17 septembre 2019</a:t>
            </a:fld>
            <a:endParaRPr lang="fr-FR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652" y="6635131"/>
            <a:ext cx="4132448" cy="195438"/>
          </a:xfrm>
          <a:prstGeom prst="rect">
            <a:avLst/>
          </a:prstGeom>
        </p:spPr>
        <p:txBody>
          <a:bodyPr wrap="square" lIns="72000" tIns="0" rIns="72000" bIns="0">
            <a:spAutoFit/>
          </a:bodyPr>
          <a:lstStyle/>
          <a:p>
            <a:pPr>
              <a:lnSpc>
                <a:spcPct val="140000"/>
              </a:lnSpc>
            </a:pPr>
            <a:r>
              <a:rPr lang="fr-FR" sz="1000" kern="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Commissariat à l’énergie atomique et aux énergies alternatives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4961466" y="6658217"/>
            <a:ext cx="541348" cy="169277"/>
          </a:xfrm>
          <a:prstGeom prst="rect">
            <a:avLst/>
          </a:prstGeom>
          <a:noFill/>
        </p:spPr>
        <p:txBody>
          <a:bodyPr wrap="none" lIns="72000" tIns="0" rIns="72000" bIns="0" rtlCol="0">
            <a:spAutoFit/>
          </a:bodyPr>
          <a:lstStyle/>
          <a:p>
            <a:r>
              <a:rPr lang="fr-FR" sz="1100" dirty="0">
                <a:latin typeface="Calibri" panose="020F0502020204030204" pitchFamily="34" charset="0"/>
              </a:rPr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1532843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704" r:id="rId2"/>
    <p:sldLayoutId id="2147483705" r:id="rId3"/>
    <p:sldLayoutId id="2147483706" r:id="rId4"/>
    <p:sldLayoutId id="2147483709" r:id="rId5"/>
    <p:sldLayoutId id="2147483710" r:id="rId6"/>
    <p:sldLayoutId id="2147483711" r:id="rId7"/>
    <p:sldLayoutId id="2147483708" r:id="rId8"/>
    <p:sldLayoutId id="2147483707" r:id="rId9"/>
    <p:sldLayoutId id="2147483732" r:id="rId10"/>
    <p:sldLayoutId id="2147483701" r:id="rId11"/>
    <p:sldLayoutId id="2147483702" r:id="rId12"/>
  </p:sldLayoutIdLst>
  <p:hf hdr="0"/>
  <p:txStyles>
    <p:titleStyle>
      <a:lvl1pPr marL="0" algn="l" defTabSz="957925" rtl="0" eaLnBrk="1" latinLnBrk="0" hangingPunct="1">
        <a:lnSpc>
          <a:spcPct val="80000"/>
        </a:lnSpc>
        <a:spcBef>
          <a:spcPct val="0"/>
        </a:spcBef>
        <a:buNone/>
        <a:defRPr lang="fr-FR" sz="2200" b="1" kern="1200" cap="none" baseline="0" dirty="0">
          <a:solidFill>
            <a:schemeClr val="bg2">
              <a:lumMod val="50000"/>
            </a:schemeClr>
          </a:solidFill>
          <a:latin typeface="Calibri"/>
          <a:ea typeface="+mj-ea"/>
          <a:cs typeface="+mj-cs"/>
        </a:defRPr>
      </a:lvl1pPr>
    </p:titleStyle>
    <p:bodyStyle>
      <a:lvl1pPr marL="239481" indent="-239481" algn="l" defTabSz="957925" rtl="0" eaLnBrk="1" latinLnBrk="0" hangingPunct="1">
        <a:lnSpc>
          <a:spcPct val="90000"/>
        </a:lnSpc>
        <a:spcBef>
          <a:spcPts val="1048"/>
        </a:spcBef>
        <a:buClr>
          <a:srgbClr val="548235"/>
        </a:buClr>
        <a:buSzPct val="80000"/>
        <a:buFont typeface="Wingdings 3" panose="05040102010807070707" pitchFamily="18" charset="2"/>
        <a:buChar char=""/>
        <a:defRPr sz="1800" b="1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1pPr>
      <a:lvl2pPr marL="718444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Calibri" panose="020F0502020204030204" pitchFamily="34" charset="0"/>
        <a:buChar char="-"/>
        <a:defRPr sz="16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2pPr>
      <a:lvl3pPr marL="1197407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Wingdings" panose="05000000000000000000" pitchFamily="2" charset="2"/>
        <a:buChar char="§"/>
        <a:defRPr sz="14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3pPr>
      <a:lvl4pPr marL="1676370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Calibri" panose="020F0502020204030204" pitchFamily="34" charset="0"/>
        <a:buChar char="-"/>
        <a:defRPr sz="12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4pPr>
      <a:lvl5pPr marL="2155332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Wingdings" panose="05000000000000000000" pitchFamily="2" charset="2"/>
        <a:buChar char="§"/>
        <a:defRPr sz="12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5pPr>
      <a:lvl6pPr marL="2634295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13258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92220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71183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63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925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888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851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814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776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739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702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2" y="1293436"/>
            <a:ext cx="7886700" cy="1382648"/>
          </a:xfrm>
          <a:prstGeom prst="rect">
            <a:avLst/>
          </a:prstGeom>
        </p:spPr>
        <p:txBody>
          <a:bodyPr vert="horz" lIns="127723" tIns="63862" rIns="127723" bIns="63862" rtlCol="0">
            <a:sp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625817"/>
            <a:ext cx="9144000" cy="2340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2" y="-25706"/>
            <a:ext cx="9143999" cy="7919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8173526" y="6627317"/>
            <a:ext cx="970475" cy="235568"/>
          </a:xfrm>
          <a:prstGeom prst="rect">
            <a:avLst/>
          </a:prstGeom>
          <a:solidFill>
            <a:srgbClr val="B1151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8466" y="-25707"/>
            <a:ext cx="970475" cy="783772"/>
          </a:xfrm>
          <a:prstGeom prst="rect">
            <a:avLst/>
          </a:prstGeom>
          <a:solidFill>
            <a:srgbClr val="C1172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367891" y="6665909"/>
            <a:ext cx="627944" cy="153888"/>
          </a:xfrm>
          <a:prstGeom prst="rect">
            <a:avLst/>
          </a:prstGeom>
        </p:spPr>
        <p:txBody>
          <a:bodyPr lIns="72000" tIns="0" rIns="72000" bIns="0">
            <a:spAutoFit/>
          </a:bodyPr>
          <a:lstStyle>
            <a:lvl1pPr>
              <a:defRPr/>
            </a:lvl1pPr>
          </a:lstStyle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3" name="Picture 25" descr="cea_logo_typo2_small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4" y="224966"/>
            <a:ext cx="612339" cy="346484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107441" y="196179"/>
            <a:ext cx="4395374" cy="379192"/>
          </a:xfrm>
          <a:prstGeom prst="rect">
            <a:avLst/>
          </a:prstGeom>
        </p:spPr>
        <p:txBody>
          <a:bodyPr vert="horz" wrap="square" lIns="127723" tIns="50285" rIns="127723" bIns="50285" rtlCol="0" anchor="ctr">
            <a:sp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5" name="Espace réservé du texte 12"/>
          <p:cNvSpPr txBox="1">
            <a:spLocks/>
          </p:cNvSpPr>
          <p:nvPr/>
        </p:nvSpPr>
        <p:spPr>
          <a:xfrm>
            <a:off x="6593653" y="6666681"/>
            <a:ext cx="1583653" cy="152349"/>
          </a:xfrm>
          <a:prstGeom prst="rect">
            <a:avLst/>
          </a:prstGeom>
        </p:spPr>
        <p:txBody>
          <a:bodyPr wrap="square" lIns="72000" tIns="0" rIns="72000" bIns="0">
            <a:sp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900" b="0" kern="12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77F22B5-7D27-43F2-84DD-15A13BA901E0}" type="datetime4">
              <a:rPr lang="fr-FR" sz="110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17 septembre 2019</a:t>
            </a:fld>
            <a:endParaRPr lang="fr-FR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652" y="6635131"/>
            <a:ext cx="4132448" cy="195438"/>
          </a:xfrm>
          <a:prstGeom prst="rect">
            <a:avLst/>
          </a:prstGeom>
        </p:spPr>
        <p:txBody>
          <a:bodyPr wrap="square" lIns="72000" tIns="0" rIns="72000" bIns="0">
            <a:spAutoFit/>
          </a:bodyPr>
          <a:lstStyle/>
          <a:p>
            <a:pPr>
              <a:lnSpc>
                <a:spcPct val="140000"/>
              </a:lnSpc>
            </a:pPr>
            <a:r>
              <a:rPr lang="fr-FR" sz="1000" kern="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Commissariat à l’énergie atomique et aux énergies alternatives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4961466" y="6658217"/>
            <a:ext cx="541348" cy="169277"/>
          </a:xfrm>
          <a:prstGeom prst="rect">
            <a:avLst/>
          </a:prstGeom>
          <a:noFill/>
        </p:spPr>
        <p:txBody>
          <a:bodyPr wrap="none" lIns="72000" tIns="0" rIns="72000" bIns="0" rtlCol="0">
            <a:spAutoFit/>
          </a:bodyPr>
          <a:lstStyle/>
          <a:p>
            <a:r>
              <a:rPr lang="fr-FR" sz="1100" dirty="0">
                <a:latin typeface="Calibri" panose="020F0502020204030204" pitchFamily="34" charset="0"/>
              </a:rPr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1619460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9" r:id="rId3"/>
    <p:sldLayoutId id="2147483717" r:id="rId4"/>
    <p:sldLayoutId id="2147483718" r:id="rId5"/>
  </p:sldLayoutIdLst>
  <p:hf hdr="0"/>
  <p:txStyles>
    <p:titleStyle>
      <a:lvl1pPr marL="0" algn="l" defTabSz="957925" rtl="0" eaLnBrk="1" latinLnBrk="0" hangingPunct="1">
        <a:lnSpc>
          <a:spcPct val="80000"/>
        </a:lnSpc>
        <a:spcBef>
          <a:spcPct val="0"/>
        </a:spcBef>
        <a:buNone/>
        <a:defRPr lang="fr-FR" sz="2200" b="1" kern="1200" cap="none" baseline="0" dirty="0">
          <a:solidFill>
            <a:schemeClr val="bg2">
              <a:lumMod val="50000"/>
            </a:schemeClr>
          </a:solidFill>
          <a:latin typeface="Calibri"/>
          <a:ea typeface="+mj-ea"/>
          <a:cs typeface="+mj-cs"/>
        </a:defRPr>
      </a:lvl1pPr>
    </p:titleStyle>
    <p:bodyStyle>
      <a:lvl1pPr marL="239481" indent="-239481" algn="l" defTabSz="957925" rtl="0" eaLnBrk="1" latinLnBrk="0" hangingPunct="1">
        <a:lnSpc>
          <a:spcPct val="90000"/>
        </a:lnSpc>
        <a:spcBef>
          <a:spcPts val="1048"/>
        </a:spcBef>
        <a:buClr>
          <a:srgbClr val="548235"/>
        </a:buClr>
        <a:buSzPct val="80000"/>
        <a:buFont typeface="Wingdings 3" panose="05040102010807070707" pitchFamily="18" charset="2"/>
        <a:buChar char=""/>
        <a:defRPr sz="1800" b="1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1pPr>
      <a:lvl2pPr marL="718444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Calibri" panose="020F0502020204030204" pitchFamily="34" charset="0"/>
        <a:buChar char="-"/>
        <a:defRPr sz="16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2pPr>
      <a:lvl3pPr marL="1197407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Wingdings" panose="05000000000000000000" pitchFamily="2" charset="2"/>
        <a:buChar char="§"/>
        <a:defRPr sz="14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3pPr>
      <a:lvl4pPr marL="1676370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Calibri" panose="020F0502020204030204" pitchFamily="34" charset="0"/>
        <a:buChar char="-"/>
        <a:defRPr sz="12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4pPr>
      <a:lvl5pPr marL="2155332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Wingdings" panose="05000000000000000000" pitchFamily="2" charset="2"/>
        <a:buChar char="§"/>
        <a:defRPr sz="12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5pPr>
      <a:lvl6pPr marL="2634295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13258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92220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71183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63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925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888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851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814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776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739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702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2" y="1293436"/>
            <a:ext cx="7886700" cy="1382648"/>
          </a:xfrm>
          <a:prstGeom prst="rect">
            <a:avLst/>
          </a:prstGeom>
        </p:spPr>
        <p:txBody>
          <a:bodyPr vert="horz" lIns="127723" tIns="63862" rIns="127723" bIns="63862" rtlCol="0">
            <a:sp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625817"/>
            <a:ext cx="9144000" cy="2340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2" y="-25706"/>
            <a:ext cx="9143999" cy="7919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8173526" y="6627317"/>
            <a:ext cx="970475" cy="235568"/>
          </a:xfrm>
          <a:prstGeom prst="rect">
            <a:avLst/>
          </a:prstGeom>
          <a:solidFill>
            <a:srgbClr val="B1151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8466" y="-25707"/>
            <a:ext cx="970475" cy="783772"/>
          </a:xfrm>
          <a:prstGeom prst="rect">
            <a:avLst/>
          </a:prstGeom>
          <a:solidFill>
            <a:srgbClr val="C1172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367891" y="6665909"/>
            <a:ext cx="627944" cy="153888"/>
          </a:xfrm>
          <a:prstGeom prst="rect">
            <a:avLst/>
          </a:prstGeom>
        </p:spPr>
        <p:txBody>
          <a:bodyPr lIns="72000" tIns="0" rIns="72000" bIns="0">
            <a:spAutoFit/>
          </a:bodyPr>
          <a:lstStyle>
            <a:lvl1pPr>
              <a:defRPr/>
            </a:lvl1pPr>
          </a:lstStyle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3" name="Picture 25" descr="cea_logo_typo2_small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4" y="224966"/>
            <a:ext cx="612339" cy="346484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107441" y="196179"/>
            <a:ext cx="4395374" cy="379192"/>
          </a:xfrm>
          <a:prstGeom prst="rect">
            <a:avLst/>
          </a:prstGeom>
        </p:spPr>
        <p:txBody>
          <a:bodyPr vert="horz" wrap="square" lIns="127723" tIns="50285" rIns="127723" bIns="50285" rtlCol="0" anchor="ctr">
            <a:sp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5" name="Espace réservé du texte 12"/>
          <p:cNvSpPr txBox="1">
            <a:spLocks/>
          </p:cNvSpPr>
          <p:nvPr/>
        </p:nvSpPr>
        <p:spPr>
          <a:xfrm>
            <a:off x="6593653" y="6666681"/>
            <a:ext cx="1583653" cy="152349"/>
          </a:xfrm>
          <a:prstGeom prst="rect">
            <a:avLst/>
          </a:prstGeom>
        </p:spPr>
        <p:txBody>
          <a:bodyPr wrap="square" lIns="72000" tIns="0" rIns="72000" bIns="0">
            <a:sp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900" b="0" kern="12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77F22B5-7D27-43F2-84DD-15A13BA901E0}" type="datetime4">
              <a:rPr lang="fr-FR" sz="110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17 septembre 2019</a:t>
            </a:fld>
            <a:endParaRPr lang="fr-FR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652" y="6635131"/>
            <a:ext cx="4132448" cy="195438"/>
          </a:xfrm>
          <a:prstGeom prst="rect">
            <a:avLst/>
          </a:prstGeom>
        </p:spPr>
        <p:txBody>
          <a:bodyPr wrap="square" lIns="72000" tIns="0" rIns="72000" bIns="0">
            <a:spAutoFit/>
          </a:bodyPr>
          <a:lstStyle/>
          <a:p>
            <a:pPr>
              <a:lnSpc>
                <a:spcPct val="140000"/>
              </a:lnSpc>
            </a:pPr>
            <a:r>
              <a:rPr lang="fr-FR" sz="1000" kern="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Commissariat à l’énergie atomique et aux énergies alternatives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4961466" y="6658217"/>
            <a:ext cx="541348" cy="169277"/>
          </a:xfrm>
          <a:prstGeom prst="rect">
            <a:avLst/>
          </a:prstGeom>
          <a:noFill/>
        </p:spPr>
        <p:txBody>
          <a:bodyPr wrap="none" lIns="72000" tIns="0" rIns="72000" bIns="0" rtlCol="0">
            <a:spAutoFit/>
          </a:bodyPr>
          <a:lstStyle/>
          <a:p>
            <a:r>
              <a:rPr lang="fr-FR" sz="1100" dirty="0">
                <a:latin typeface="Calibri" panose="020F0502020204030204" pitchFamily="34" charset="0"/>
              </a:rPr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320076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31" r:id="rId3"/>
    <p:sldLayoutId id="2147483729" r:id="rId4"/>
    <p:sldLayoutId id="2147483730" r:id="rId5"/>
  </p:sldLayoutIdLst>
  <p:hf hdr="0"/>
  <p:txStyles>
    <p:titleStyle>
      <a:lvl1pPr marL="0" algn="l" defTabSz="957925" rtl="0" eaLnBrk="1" latinLnBrk="0" hangingPunct="1">
        <a:lnSpc>
          <a:spcPct val="80000"/>
        </a:lnSpc>
        <a:spcBef>
          <a:spcPct val="0"/>
        </a:spcBef>
        <a:buNone/>
        <a:defRPr lang="fr-FR" sz="2200" b="1" kern="1200" cap="none" baseline="0" dirty="0">
          <a:solidFill>
            <a:schemeClr val="bg2">
              <a:lumMod val="50000"/>
            </a:schemeClr>
          </a:solidFill>
          <a:latin typeface="Calibri"/>
          <a:ea typeface="+mj-ea"/>
          <a:cs typeface="+mj-cs"/>
        </a:defRPr>
      </a:lvl1pPr>
    </p:titleStyle>
    <p:bodyStyle>
      <a:lvl1pPr marL="239481" indent="-239481" algn="l" defTabSz="957925" rtl="0" eaLnBrk="1" latinLnBrk="0" hangingPunct="1">
        <a:lnSpc>
          <a:spcPct val="90000"/>
        </a:lnSpc>
        <a:spcBef>
          <a:spcPts val="1048"/>
        </a:spcBef>
        <a:buClr>
          <a:srgbClr val="548235"/>
        </a:buClr>
        <a:buSzPct val="80000"/>
        <a:buFont typeface="Wingdings 3" panose="05040102010807070707" pitchFamily="18" charset="2"/>
        <a:buChar char="u"/>
        <a:defRPr sz="1800" b="1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1pPr>
      <a:lvl2pPr marL="718444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Calibri" panose="020F0502020204030204" pitchFamily="34" charset="0"/>
        <a:buChar char="-"/>
        <a:defRPr sz="16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2pPr>
      <a:lvl3pPr marL="1197407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Wingdings" panose="05000000000000000000" pitchFamily="2" charset="2"/>
        <a:buChar char="§"/>
        <a:defRPr sz="14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3pPr>
      <a:lvl4pPr marL="1676370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Calibri" panose="020F0502020204030204" pitchFamily="34" charset="0"/>
        <a:buChar char="-"/>
        <a:defRPr sz="12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4pPr>
      <a:lvl5pPr marL="2155332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Wingdings" panose="05000000000000000000" pitchFamily="2" charset="2"/>
        <a:buChar char="§"/>
        <a:defRPr sz="12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5pPr>
      <a:lvl6pPr marL="2634295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13258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92220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71183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63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925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888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851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814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776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739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702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843277" y="4171950"/>
            <a:ext cx="7827194" cy="572170"/>
          </a:xfrm>
        </p:spPr>
        <p:txBody>
          <a:bodyPr/>
          <a:lstStyle/>
          <a:p>
            <a:r>
              <a:rPr lang="fr-FR" sz="3200" dirty="0" smtClean="0"/>
              <a:t>Evolutions </a:t>
            </a:r>
            <a:r>
              <a:rPr lang="fr-FR" sz="3200" dirty="0"/>
              <a:t>possibles </a:t>
            </a:r>
            <a:r>
              <a:rPr lang="fr-FR" sz="3200" dirty="0" smtClean="0"/>
              <a:t>système </a:t>
            </a:r>
            <a:r>
              <a:rPr lang="fr-FR" sz="3200" dirty="0"/>
              <a:t>ICRH de WEST</a:t>
            </a:r>
            <a:endParaRPr lang="fr-FR" sz="320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 smtClean="0"/>
              <a:t>24 septembre 2019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>
          <a:xfrm>
            <a:off x="834777" y="5469234"/>
            <a:ext cx="4904716" cy="627569"/>
          </a:xfrm>
        </p:spPr>
        <p:txBody>
          <a:bodyPr/>
          <a:lstStyle/>
          <a:p>
            <a:r>
              <a:rPr lang="fr-FR" dirty="0" err="1" smtClean="0"/>
              <a:t>J.Hillairet</a:t>
            </a:r>
            <a:r>
              <a:rPr lang="fr-FR" dirty="0" smtClean="0"/>
              <a:t>, </a:t>
            </a:r>
            <a:r>
              <a:rPr lang="fr-FR" dirty="0" err="1" smtClean="0"/>
              <a:t>P.Mollard</a:t>
            </a:r>
            <a:r>
              <a:rPr lang="fr-FR" dirty="0" smtClean="0"/>
              <a:t>, </a:t>
            </a:r>
            <a:r>
              <a:rPr lang="fr-FR" dirty="0" err="1" smtClean="0"/>
              <a:t>L.Colas</a:t>
            </a:r>
            <a:r>
              <a:rPr lang="fr-FR" dirty="0" smtClean="0"/>
              <a:t>, </a:t>
            </a:r>
            <a:r>
              <a:rPr lang="fr-FR" dirty="0" err="1" smtClean="0"/>
              <a:t>G.Lombard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6603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7"/>
          <p:cNvSpPr>
            <a:spLocks noGrp="1"/>
          </p:cNvSpPr>
          <p:nvPr>
            <p:ph type="body" sz="quarter" idx="11"/>
          </p:nvPr>
        </p:nvSpPr>
        <p:spPr>
          <a:xfrm>
            <a:off x="698720" y="360093"/>
            <a:ext cx="7098173" cy="387798"/>
          </a:xfrm>
        </p:spPr>
        <p:txBody>
          <a:bodyPr/>
          <a:lstStyle/>
          <a:p>
            <a:r>
              <a:rPr lang="fr-FR" sz="2800" dirty="0" smtClean="0"/>
              <a:t>Système ICRH – Bilan C4 et évolutions</a:t>
            </a:r>
            <a:endParaRPr lang="fr-FR" sz="2800" dirty="0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3"/>
          </p:nvPr>
        </p:nvSpPr>
        <p:spPr>
          <a:xfrm>
            <a:off x="778963" y="3679146"/>
            <a:ext cx="3987800" cy="755810"/>
          </a:xfrm>
        </p:spPr>
        <p:txBody>
          <a:bodyPr/>
          <a:lstStyle/>
          <a:p>
            <a:r>
              <a:rPr lang="fr-FR" dirty="0" smtClean="0"/>
              <a:t>6 MW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9551064"/>
      </p:ext>
    </p:extLst>
  </p:cSld>
  <p:clrMapOvr>
    <a:masterClrMapping/>
  </p:clrMapOvr>
</p:sld>
</file>

<file path=ppt/theme/theme1.xml><?xml version="1.0" encoding="utf-8"?>
<a:theme xmlns:a="http://schemas.openxmlformats.org/drawingml/2006/main" name="2019-Presentation-PPT-4-3">
  <a:themeElements>
    <a:clrScheme name="CEA Défaut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92D050"/>
      </a:accent1>
      <a:accent2>
        <a:srgbClr val="008BBC"/>
      </a:accent2>
      <a:accent3>
        <a:srgbClr val="D81142"/>
      </a:accent3>
      <a:accent4>
        <a:srgbClr val="FFC000"/>
      </a:accent4>
      <a:accent5>
        <a:srgbClr val="218380"/>
      </a:accent5>
      <a:accent6>
        <a:srgbClr val="8F2D56"/>
      </a:accent6>
      <a:hlink>
        <a:srgbClr val="2E75B5"/>
      </a:hlink>
      <a:folHlink>
        <a:srgbClr val="954F72"/>
      </a:folHlink>
    </a:clrScheme>
    <a:fontScheme name="CEA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Template PP CEA 4-3.pptx" id="{017B0BBD-D478-416D-9408-C3E5553B88B8}" vid="{9A88B8C1-4942-46D3-9391-C2B501F07E87}"/>
    </a:ext>
  </a:extLst>
</a:theme>
</file>

<file path=ppt/theme/theme2.xml><?xml version="1.0" encoding="utf-8"?>
<a:theme xmlns:a="http://schemas.openxmlformats.org/drawingml/2006/main" name="Template CEA 2019 Clair">
  <a:themeElements>
    <a:clrScheme name="CEA Défaut 2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FFBC42"/>
      </a:accent1>
      <a:accent2>
        <a:srgbClr val="D81159"/>
      </a:accent2>
      <a:accent3>
        <a:srgbClr val="8F2D56"/>
      </a:accent3>
      <a:accent4>
        <a:srgbClr val="689B42"/>
      </a:accent4>
      <a:accent5>
        <a:srgbClr val="218380"/>
      </a:accent5>
      <a:accent6>
        <a:srgbClr val="FFD29F"/>
      </a:accent6>
      <a:hlink>
        <a:srgbClr val="2E75B5"/>
      </a:hlink>
      <a:folHlink>
        <a:srgbClr val="954F72"/>
      </a:folHlink>
    </a:clrScheme>
    <a:fontScheme name="CEA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Template PP CEA 4-3.pptx" id="{017B0BBD-D478-416D-9408-C3E5553B88B8}" vid="{52A1E219-64F3-4477-912D-9636D70C98A7}"/>
    </a:ext>
  </a:extLst>
</a:theme>
</file>

<file path=ppt/theme/theme3.xml><?xml version="1.0" encoding="utf-8"?>
<a:theme xmlns:a="http://schemas.openxmlformats.org/drawingml/2006/main" name="Template CEA 2019 Bleu">
  <a:themeElements>
    <a:clrScheme name="CEA Bleu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49728C"/>
      </a:accent1>
      <a:accent2>
        <a:srgbClr val="689BA6"/>
      </a:accent2>
      <a:accent3>
        <a:srgbClr val="C2F2F2"/>
      </a:accent3>
      <a:accent4>
        <a:srgbClr val="273D40"/>
      </a:accent4>
      <a:accent5>
        <a:srgbClr val="0084B4"/>
      </a:accent5>
      <a:accent6>
        <a:srgbClr val="93E2FF"/>
      </a:accent6>
      <a:hlink>
        <a:srgbClr val="2E75B5"/>
      </a:hlink>
      <a:folHlink>
        <a:srgbClr val="954F72"/>
      </a:folHlink>
    </a:clrScheme>
    <a:fontScheme name="CEA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Template PP CEA 4-3.pptx" id="{017B0BBD-D478-416D-9408-C3E5553B88B8}" vid="{0799EC0F-9A1D-48A9-9692-520D5CEBB494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2F2A79C4BED747976EC3AD530384C1" ma:contentTypeVersion="0" ma:contentTypeDescription="Crée un document." ma:contentTypeScope="" ma:versionID="9ea4ffbb61354172aceb879db3e2653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b09c1ba23edfaa45a5e9d385267c9b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66C4233-EA21-4292-B391-09F7550CF5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B95E45C-96CD-4B8B-A608-7C5E76B37C4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4B0D5B4-4CC6-4497-9BFB-91C4C64EBEC9}">
  <ds:schemaRefs>
    <ds:schemaRef ds:uri="http://schemas.microsoft.com/office/2006/documentManagement/types"/>
    <ds:schemaRef ds:uri="http://purl.org/dc/dcmitype/"/>
    <ds:schemaRef ds:uri="http://purl.org/dc/terms/"/>
    <ds:schemaRef ds:uri="http://purl.org/dc/elements/1.1/"/>
    <ds:schemaRef ds:uri="http://schemas.microsoft.com/office/infopath/2007/PartnerControls"/>
    <ds:schemaRef ds:uri="http://www.w3.org/XML/1998/namespace"/>
    <ds:schemaRef ds:uri="http://schemas.microsoft.com/office/2006/metadata/propertie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2019-Presentation-PPT-4-3</Template>
  <TotalTime>454</TotalTime>
  <Words>25</Words>
  <Application>Microsoft Office PowerPoint</Application>
  <PresentationFormat>Affichage à l'écran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3</vt:i4>
      </vt:variant>
      <vt:variant>
        <vt:lpstr>Titres des diapositives</vt:lpstr>
      </vt:variant>
      <vt:variant>
        <vt:i4>2</vt:i4>
      </vt:variant>
    </vt:vector>
  </HeadingPairs>
  <TitlesOfParts>
    <vt:vector size="5" baseType="lpstr">
      <vt:lpstr>2019-Presentation-PPT-4-3</vt:lpstr>
      <vt:lpstr>Template CEA 2019 Clair</vt:lpstr>
      <vt:lpstr>Template CEA 2019 Bleu</vt:lpstr>
      <vt:lpstr>Présentation PowerPoint</vt:lpstr>
      <vt:lpstr>Présentation PowerPoint</vt:lpstr>
    </vt:vector>
  </TitlesOfParts>
  <Company>CEA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HILLAIRET Julien 218595</dc:creator>
  <cp:lastModifiedBy>HILLAIRET Julien 218595</cp:lastModifiedBy>
  <cp:revision>12</cp:revision>
  <cp:lastPrinted>2018-12-05T09:44:31Z</cp:lastPrinted>
  <dcterms:created xsi:type="dcterms:W3CDTF">2019-09-09T08:51:38Z</dcterms:created>
  <dcterms:modified xsi:type="dcterms:W3CDTF">2019-09-17T13:39:32Z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0x010100362F2A79C4BED747976EC3AD530384C1</vt:lpwstr>
  </property>
  <property fmtid="{D5CDD505-2E9C-101B-9397-08002B2CF9AE}" pid="3" name="I2ICODE">
    <vt:lpwstr>WEB</vt:lpwstr>
  </property>
  <property fmtid="{D5CDD505-2E9C-101B-9397-08002B2CF9AE}" pid="4" name="WebApplicationID">
    <vt:lpwstr>3f72b11a-dedf-47a1-b48a-dfd7b45017bd</vt:lpwstr>
  </property>
  <property fmtid="{D5CDD505-2E9C-101B-9397-08002B2CF9AE}" pid="5" name="I2ISITECODE">
    <vt:lpwstr/>
  </property>
</Properties>
</file>