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4"/>
    <p:sldMasterId id="2147483712" r:id="rId5"/>
    <p:sldMasterId id="2147483724" r:id="rId6"/>
  </p:sldMasterIdLst>
  <p:notesMasterIdLst>
    <p:notesMasterId r:id="rId15"/>
  </p:notesMasterIdLst>
  <p:handoutMasterIdLst>
    <p:handoutMasterId r:id="rId16"/>
  </p:handoutMasterIdLst>
  <p:sldIdLst>
    <p:sldId id="273" r:id="rId7"/>
    <p:sldId id="278" r:id="rId8"/>
    <p:sldId id="280" r:id="rId9"/>
    <p:sldId id="275" r:id="rId10"/>
    <p:sldId id="274" r:id="rId11"/>
    <p:sldId id="276" r:id="rId12"/>
    <p:sldId id="279" r:id="rId13"/>
    <p:sldId id="277" r:id="rId14"/>
  </p:sldIdLst>
  <p:sldSz cx="9144000" cy="6858000" type="screen4x3"/>
  <p:notesSz cx="7099300" cy="10234613"/>
  <p:defaultTextStyle>
    <a:defPPr>
      <a:defRPr lang="en-US"/>
    </a:defPPr>
    <a:lvl1pPr marL="0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38617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77234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15851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54468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93085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31702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70319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08936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4" orient="horz" pos="3083" userDrawn="1">
          <p15:clr>
            <a:srgbClr val="A4A3A4"/>
          </p15:clr>
        </p15:guide>
        <p15:guide id="5" pos="232" userDrawn="1">
          <p15:clr>
            <a:srgbClr val="A4A3A4"/>
          </p15:clr>
        </p15:guide>
        <p15:guide id="8" orient="horz" pos="2074" userDrawn="1">
          <p15:clr>
            <a:srgbClr val="A4A3A4"/>
          </p15:clr>
        </p15:guide>
        <p15:guide id="11" pos="4151" userDrawn="1">
          <p15:clr>
            <a:srgbClr val="A4A3A4"/>
          </p15:clr>
        </p15:guide>
        <p15:guide id="12" pos="4082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  <p15:guide id="14" orient="horz" pos="4111" userDrawn="1">
          <p15:clr>
            <a:srgbClr val="A4A3A4"/>
          </p15:clr>
        </p15:guide>
        <p15:guide id="15" orient="horz" pos="2765" userDrawn="1">
          <p15:clr>
            <a:srgbClr val="A4A3A4"/>
          </p15:clr>
        </p15:guide>
        <p15:guide id="16" pos="2880" userDrawn="1">
          <p15:clr>
            <a:srgbClr val="A4A3A4"/>
          </p15:clr>
        </p15:guide>
        <p15:guide id="17" pos="309" userDrawn="1">
          <p15:clr>
            <a:srgbClr val="A4A3A4"/>
          </p15:clr>
        </p15:guide>
        <p15:guide id="18" pos="5535" userDrawn="1">
          <p15:clr>
            <a:srgbClr val="A4A3A4"/>
          </p15:clr>
        </p15:guide>
        <p15:guide id="19" pos="54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543D29"/>
    <a:srgbClr val="FFCC00"/>
    <a:srgbClr val="A50119"/>
    <a:srgbClr val="71BF44"/>
    <a:srgbClr val="B1021B"/>
    <a:srgbClr val="B9021C"/>
    <a:srgbClr val="C1021D"/>
    <a:srgbClr val="B00A1F"/>
    <a:srgbClr val="B0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92" autoAdjust="0"/>
    <p:restoredTop sz="91345" autoAdjust="0"/>
  </p:normalViewPr>
  <p:slideViewPr>
    <p:cSldViewPr snapToGrid="0" showGuides="1">
      <p:cViewPr varScale="1">
        <p:scale>
          <a:sx n="91" d="100"/>
          <a:sy n="91" d="100"/>
        </p:scale>
        <p:origin x="-1262" y="-72"/>
      </p:cViewPr>
      <p:guideLst>
        <p:guide orient="horz" pos="1620"/>
        <p:guide orient="horz" pos="3083"/>
        <p:guide orient="horz" pos="2074"/>
        <p:guide orient="horz" pos="2160"/>
        <p:guide orient="horz" pos="4111"/>
        <p:guide orient="horz" pos="2765"/>
        <p:guide pos="2160"/>
        <p:guide pos="232"/>
        <p:guide pos="4151"/>
        <p:guide pos="4082"/>
        <p:guide pos="2880"/>
        <p:guide pos="309"/>
        <p:guide pos="5535"/>
        <p:guide pos="54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100" d="100"/>
          <a:sy n="100" d="100"/>
        </p:scale>
        <p:origin x="-3396" y="-7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r">
              <a:defRPr sz="1400"/>
            </a:lvl1pPr>
          </a:lstStyle>
          <a:p>
            <a:fld id="{F481E118-1CEA-43E8-BD51-A8A2CBD62889}" type="datetimeFigureOut">
              <a:rPr lang="fr-FR" smtClean="0"/>
              <a:t>11/09/2019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r">
              <a:defRPr sz="1400"/>
            </a:lvl1pPr>
          </a:lstStyle>
          <a:p>
            <a:fld id="{7CB1C5FA-467D-48F3-9F36-205F533C0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08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r">
              <a:defRPr sz="1400"/>
            </a:lvl1pPr>
          </a:lstStyle>
          <a:p>
            <a:fld id="{F0389419-4E28-4B58-9AA2-383238311FDA}" type="datetimeFigureOut">
              <a:rPr lang="fr-FR" smtClean="0"/>
              <a:t>11/09/2019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44600" y="1277938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920" tIns="47960" rIns="95920" bIns="4796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09930" y="4925410"/>
            <a:ext cx="5679440" cy="4029879"/>
          </a:xfrm>
          <a:prstGeom prst="rect">
            <a:avLst/>
          </a:prstGeom>
        </p:spPr>
        <p:txBody>
          <a:bodyPr vert="horz" lIns="95920" tIns="47960" rIns="95920" bIns="4796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r">
              <a:defRPr sz="1400"/>
            </a:lvl1pPr>
          </a:lstStyle>
          <a:p>
            <a:fld id="{39DC57ED-270C-43E3-91AA-48F4CC1938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13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38617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77234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15851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54468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193085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31702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70319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08936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8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0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3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8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ED1C4103-FF01-4613-BB77-A54429AC18D2}" type="datetime4">
              <a:rPr lang="fr-FR" noProof="0" smtClean="0"/>
              <a:t>11 septembre 2019</a:t>
            </a:fld>
            <a:endParaRPr lang="fr-FR" noProof="0" dirty="0"/>
          </a:p>
        </p:txBody>
      </p:sp>
      <p:sp>
        <p:nvSpPr>
          <p:cNvPr id="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388946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d'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CDDA024-CC5C-49D4-9EDE-B13C9CE4F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76952101-6F0D-4470-B900-D7C009A836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xmlns="" id="{60769C5C-EDFB-44C6-A754-7FD9C1B5A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8242" y="135808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6" name="Espace réservé pour une image  4">
            <a:extLst>
              <a:ext uri="{FF2B5EF4-FFF2-40B4-BE49-F238E27FC236}">
                <a16:creationId xmlns:a16="http://schemas.microsoft.com/office/drawing/2014/main" xmlns="" id="{CE83B8F1-3CFD-4C6F-B77B-684EE09D6F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43696" y="135808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xmlns="" id="{81F07BDA-5AB0-410C-A329-8C06350E1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31227" y="135808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xmlns="" id="{F95E4514-E62C-42B5-BE1E-5F1CD3D2A789}"/>
              </a:ext>
            </a:extLst>
          </p:cNvPr>
          <p:cNvCxnSpPr/>
          <p:nvPr userDrawn="1"/>
        </p:nvCxnSpPr>
        <p:spPr>
          <a:xfrm flipH="1">
            <a:off x="914402" y="233280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xmlns="" id="{5C946E34-2083-434D-8404-8F5AEE71F0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23927" y="135808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xmlns="" id="{6653795C-036F-4780-863C-5F5B75D45AC9}"/>
              </a:ext>
            </a:extLst>
          </p:cNvPr>
          <p:cNvCxnSpPr/>
          <p:nvPr userDrawn="1"/>
        </p:nvCxnSpPr>
        <p:spPr>
          <a:xfrm flipH="1">
            <a:off x="4643696" y="233280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Espace réservé pour une image  4">
            <a:extLst>
              <a:ext uri="{FF2B5EF4-FFF2-40B4-BE49-F238E27FC236}">
                <a16:creationId xmlns:a16="http://schemas.microsoft.com/office/drawing/2014/main" xmlns="" id="{6076C443-2E06-4281-8B05-53A67256EE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98242" y="2628159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14" name="Espace réservé pour une image  4">
            <a:extLst>
              <a:ext uri="{FF2B5EF4-FFF2-40B4-BE49-F238E27FC236}">
                <a16:creationId xmlns:a16="http://schemas.microsoft.com/office/drawing/2014/main" xmlns="" id="{AAFC24E1-75A5-4390-A26C-B3DE9FF20EE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43696" y="2628159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xmlns="" id="{67AD350B-6F89-4863-9328-41F1D93BBC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31227" y="2628160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xmlns="" id="{7B1C8393-42C9-4E5B-B22A-7A1C80B3392B}"/>
              </a:ext>
            </a:extLst>
          </p:cNvPr>
          <p:cNvCxnSpPr/>
          <p:nvPr userDrawn="1"/>
        </p:nvCxnSpPr>
        <p:spPr>
          <a:xfrm flipH="1">
            <a:off x="914402" y="3602884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xmlns="" id="{EADC8B10-F914-44B6-855C-77AEF500D4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823927" y="2634550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xmlns="" id="{6674119E-EE06-45F8-B404-7D969C8F47C0}"/>
              </a:ext>
            </a:extLst>
          </p:cNvPr>
          <p:cNvCxnSpPr/>
          <p:nvPr userDrawn="1"/>
        </p:nvCxnSpPr>
        <p:spPr>
          <a:xfrm flipH="1">
            <a:off x="4643696" y="3602884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Espace réservé pour une image  4">
            <a:extLst>
              <a:ext uri="{FF2B5EF4-FFF2-40B4-BE49-F238E27FC236}">
                <a16:creationId xmlns:a16="http://schemas.microsoft.com/office/drawing/2014/main" xmlns="" id="{2E8B88C5-9DD3-4342-8110-493B6A4046E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398242" y="3878367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0" name="Espace réservé pour une image  4">
            <a:extLst>
              <a:ext uri="{FF2B5EF4-FFF2-40B4-BE49-F238E27FC236}">
                <a16:creationId xmlns:a16="http://schemas.microsoft.com/office/drawing/2014/main" xmlns="" id="{11DFD99F-CCC2-490B-9103-83A0C7B5BF9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43696" y="3878367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xmlns="" id="{105DF51F-34C2-49EC-92D0-D81C49BE61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1227" y="3878368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xmlns="" id="{A75A8DBD-F5B7-405E-B653-6D5F7E42EB8D}"/>
              </a:ext>
            </a:extLst>
          </p:cNvPr>
          <p:cNvCxnSpPr/>
          <p:nvPr userDrawn="1"/>
        </p:nvCxnSpPr>
        <p:spPr>
          <a:xfrm flipH="1">
            <a:off x="914402" y="4853092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Espace réservé du texte 7">
            <a:extLst>
              <a:ext uri="{FF2B5EF4-FFF2-40B4-BE49-F238E27FC236}">
                <a16:creationId xmlns:a16="http://schemas.microsoft.com/office/drawing/2014/main" xmlns="" id="{A402FF8C-DB59-4608-B517-7FD56431411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23927" y="3866242"/>
            <a:ext cx="2359026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xmlns="" id="{7D552D8A-671C-4599-8FC0-D56624B966E2}"/>
              </a:ext>
            </a:extLst>
          </p:cNvPr>
          <p:cNvCxnSpPr/>
          <p:nvPr userDrawn="1"/>
        </p:nvCxnSpPr>
        <p:spPr>
          <a:xfrm flipH="1">
            <a:off x="4643696" y="4853092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Espace réservé pour une image  4">
            <a:extLst>
              <a:ext uri="{FF2B5EF4-FFF2-40B4-BE49-F238E27FC236}">
                <a16:creationId xmlns:a16="http://schemas.microsoft.com/office/drawing/2014/main" xmlns="" id="{979E6621-7EBD-4E8A-9D3F-98667422C62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398242" y="512857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6" name="Espace réservé pour une image  4">
            <a:extLst>
              <a:ext uri="{FF2B5EF4-FFF2-40B4-BE49-F238E27FC236}">
                <a16:creationId xmlns:a16="http://schemas.microsoft.com/office/drawing/2014/main" xmlns="" id="{4EB9FABD-311A-46B5-803C-4468714878B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643696" y="512857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7" name="Espace réservé du texte 7">
            <a:extLst>
              <a:ext uri="{FF2B5EF4-FFF2-40B4-BE49-F238E27FC236}">
                <a16:creationId xmlns:a16="http://schemas.microsoft.com/office/drawing/2014/main" xmlns="" id="{B039882E-C7D2-4A10-8D17-525FEF96661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31227" y="512857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xmlns="" id="{40312D7E-F5FE-4ADB-8526-4D9ED88C5C15}"/>
              </a:ext>
            </a:extLst>
          </p:cNvPr>
          <p:cNvCxnSpPr/>
          <p:nvPr userDrawn="1"/>
        </p:nvCxnSpPr>
        <p:spPr>
          <a:xfrm flipH="1">
            <a:off x="914402" y="610329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xmlns="" id="{6AD72B51-7D15-4502-B762-932C85FC894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23927" y="512857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xmlns="" id="{13D9F259-C0D9-40E4-B155-CD1D47C48F43}"/>
              </a:ext>
            </a:extLst>
          </p:cNvPr>
          <p:cNvCxnSpPr/>
          <p:nvPr userDrawn="1"/>
        </p:nvCxnSpPr>
        <p:spPr>
          <a:xfrm flipH="1">
            <a:off x="4643696" y="610329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18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269974" y="2277417"/>
            <a:ext cx="4765976" cy="62477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5792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400" kern="12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</a:lstStyle>
          <a:p>
            <a:r>
              <a:rPr lang="fr-FR" noProof="0" dirty="0"/>
              <a:t>Merci de votre attention</a:t>
            </a:r>
          </a:p>
        </p:txBody>
      </p:sp>
      <p:sp>
        <p:nvSpPr>
          <p:cNvPr id="10" name="Espace réservé du texte 18"/>
          <p:cNvSpPr>
            <a:spLocks noGrp="1"/>
          </p:cNvSpPr>
          <p:nvPr>
            <p:ph type="body" sz="quarter" idx="10" hasCustomPrompt="1"/>
          </p:nvPr>
        </p:nvSpPr>
        <p:spPr>
          <a:xfrm>
            <a:off x="991769" y="4403563"/>
            <a:ext cx="6848148" cy="267471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z="1000" b="1" noProof="0" dirty="0">
                <a:solidFill>
                  <a:schemeClr val="tx1"/>
                </a:solidFill>
                <a:latin typeface="Calibri"/>
                <a:cs typeface="Calibri"/>
              </a:rPr>
              <a:t>Crédits photos </a:t>
            </a:r>
            <a:r>
              <a:rPr lang="fr-FR" sz="1000" noProof="0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</p:txBody>
      </p:sp>
      <p:sp>
        <p:nvSpPr>
          <p:cNvPr id="11" name="Espace réservé du texte 20"/>
          <p:cNvSpPr>
            <a:spLocks noGrp="1"/>
          </p:cNvSpPr>
          <p:nvPr>
            <p:ph type="body" sz="quarter" idx="12" hasCustomPrompt="1"/>
          </p:nvPr>
        </p:nvSpPr>
        <p:spPr>
          <a:xfrm>
            <a:off x="3269974" y="3140287"/>
            <a:ext cx="4714240" cy="405970"/>
          </a:xfrm>
        </p:spPr>
        <p:txBody>
          <a:bodyPr>
            <a:spAutoFit/>
          </a:bodyPr>
          <a:lstStyle>
            <a:lvl1pPr marL="0" indent="0">
              <a:buFontTx/>
              <a:buNone/>
              <a:defRPr lang="fr-FR" sz="2000" kern="1200" smtClean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fr-FR" sz="2000" kern="1200" noProof="0" dirty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Mise à jour 20 mai 2019</a:t>
            </a:r>
            <a:endParaRPr lang="fr-FR" noProof="0" dirty="0"/>
          </a:p>
        </p:txBody>
      </p:sp>
      <p:sp>
        <p:nvSpPr>
          <p:cNvPr id="12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pic>
        <p:nvPicPr>
          <p:cNvPr id="13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4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54937" y="3564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197718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e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480"/>
            <a:ext cx="9144000" cy="5998464"/>
          </a:xfrm>
          <a:prstGeom prst="rect">
            <a:avLst/>
          </a:prstGeom>
        </p:spPr>
      </p:pic>
      <p:pic>
        <p:nvPicPr>
          <p:cNvPr id="13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6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Annexes</a:t>
            </a:r>
          </a:p>
        </p:txBody>
      </p:sp>
      <p:sp>
        <p:nvSpPr>
          <p:cNvPr id="19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20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13 mai 2019</a:t>
            </a:r>
          </a:p>
        </p:txBody>
      </p:sp>
    </p:spTree>
    <p:extLst>
      <p:ext uri="{BB962C8B-B14F-4D97-AF65-F5344CB8AC3E}">
        <p14:creationId xmlns:p14="http://schemas.microsoft.com/office/powerpoint/2010/main" val="93149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12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11 septembre 2019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122334" y="1143001"/>
            <a:ext cx="2751138" cy="239369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699585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066800" y="473604"/>
            <a:ext cx="3505200" cy="14380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673908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60824" y="1630411"/>
            <a:ext cx="7886700" cy="1236967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2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fr-FR" noProof="0" dirty="0"/>
              <a:t>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323489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187ADA7C-03B8-49D0-A935-DE3625BD6F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:a16="http://schemas.microsoft.com/office/drawing/2014/main" xmlns="" id="{72E9C4E7-2BF2-4AB8-9707-825FA5757113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xmlns="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1763" y="1835150"/>
            <a:ext cx="4381500" cy="3590290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90038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9144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738142" y="617538"/>
            <a:ext cx="3987800" cy="12441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465543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12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11 septembre 2019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122334" y="1143001"/>
            <a:ext cx="2751138" cy="239369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857839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066800" y="473604"/>
            <a:ext cx="3505200" cy="14380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906679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12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11 septembre 2019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122334" y="1143001"/>
            <a:ext cx="2751138" cy="239369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420502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60824" y="1630411"/>
            <a:ext cx="7886700" cy="1236967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2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fr-FR" noProof="0" dirty="0"/>
              <a:t>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14279643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187ADA7C-03B8-49D0-A935-DE3625BD6F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:a16="http://schemas.microsoft.com/office/drawing/2014/main" xmlns="" id="{72E9C4E7-2BF2-4AB8-9707-825FA5757113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xmlns="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1763" y="1835150"/>
            <a:ext cx="4381500" cy="3590290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48433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9144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738142" y="617538"/>
            <a:ext cx="3987800" cy="12441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24134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066800" y="473604"/>
            <a:ext cx="3505200" cy="143804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528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60824" y="1630411"/>
            <a:ext cx="7886700" cy="1236967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2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151394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177697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8A0520F-F2B4-4144-B2A0-D31492DE5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990C283F-3F6C-463B-B6FF-C5A1120E75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xmlns="" id="{EA0235D1-1CA4-4813-8F9E-8EA6F5F924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27" name="Titre 4">
            <a:extLst>
              <a:ext uri="{FF2B5EF4-FFF2-40B4-BE49-F238E27FC236}">
                <a16:creationId xmlns:a16="http://schemas.microsoft.com/office/drawing/2014/main" xmlns="" id="{9EB6429C-6B7C-4EE1-B9DC-E41E0338FCE4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Espace réservé pour une image  28">
            <a:extLst>
              <a:ext uri="{FF2B5EF4-FFF2-40B4-BE49-F238E27FC236}">
                <a16:creationId xmlns:a16="http://schemas.microsoft.com/office/drawing/2014/main" xmlns="" id="{00B39465-DFB6-4F0B-AD93-34B67A43F556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131444" y="1835212"/>
            <a:ext cx="1521946" cy="1950713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1" name="Espace réservé pour une image  30">
            <a:extLst>
              <a:ext uri="{FF2B5EF4-FFF2-40B4-BE49-F238E27FC236}">
                <a16:creationId xmlns:a16="http://schemas.microsoft.com/office/drawing/2014/main" xmlns="" id="{05215E8A-C584-469C-8777-F84DF88AD457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752037" y="1835212"/>
            <a:ext cx="1478663" cy="119856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3" name="Espace réservé pour une image  32">
            <a:extLst>
              <a:ext uri="{FF2B5EF4-FFF2-40B4-BE49-F238E27FC236}">
                <a16:creationId xmlns:a16="http://schemas.microsoft.com/office/drawing/2014/main" xmlns="" id="{F295F236-0258-44BD-A085-BC26E990060E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334674" y="1835151"/>
            <a:ext cx="1178590" cy="1280980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5" name="Espace réservé pour une image  34">
            <a:extLst>
              <a:ext uri="{FF2B5EF4-FFF2-40B4-BE49-F238E27FC236}">
                <a16:creationId xmlns:a16="http://schemas.microsoft.com/office/drawing/2014/main" xmlns="" id="{10F23775-F583-446B-ADBA-A32E31D6D2FB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3328279" y="3298825"/>
            <a:ext cx="1184516" cy="1138108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7" name="Espace réservé pour une image  36">
            <a:extLst>
              <a:ext uri="{FF2B5EF4-FFF2-40B4-BE49-F238E27FC236}">
                <a16:creationId xmlns:a16="http://schemas.microsoft.com/office/drawing/2014/main" xmlns="" id="{CBB53359-B79D-4793-A0BA-531D16C92DB5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1757364" y="3201989"/>
            <a:ext cx="1466941" cy="583936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9" name="Espace réservé pour une image  38">
            <a:extLst>
              <a:ext uri="{FF2B5EF4-FFF2-40B4-BE49-F238E27FC236}">
                <a16:creationId xmlns:a16="http://schemas.microsoft.com/office/drawing/2014/main" xmlns="" id="{7629CC81-1DE8-42E7-8943-496B487C7A15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131763" y="3968619"/>
            <a:ext cx="1517650" cy="52718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41" name="Espace réservé pour une image  40">
            <a:extLst>
              <a:ext uri="{FF2B5EF4-FFF2-40B4-BE49-F238E27FC236}">
                <a16:creationId xmlns:a16="http://schemas.microsoft.com/office/drawing/2014/main" xmlns="" id="{3D9A0616-6187-42B8-A49C-5704495AFA0F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31763" y="4673601"/>
            <a:ext cx="1517650" cy="605642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3" name="Espace réservé pour une image  42">
            <a:extLst>
              <a:ext uri="{FF2B5EF4-FFF2-40B4-BE49-F238E27FC236}">
                <a16:creationId xmlns:a16="http://schemas.microsoft.com/office/drawing/2014/main" xmlns="" id="{10BA3FEF-381F-4AA8-9215-136F5361141D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1752037" y="3968619"/>
            <a:ext cx="1466850" cy="1310624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5" name="Espace réservé pour une image  44">
            <a:extLst>
              <a:ext uri="{FF2B5EF4-FFF2-40B4-BE49-F238E27FC236}">
                <a16:creationId xmlns:a16="http://schemas.microsoft.com/office/drawing/2014/main" xmlns="" id="{8FD27BC5-345B-4477-941A-3575E8185B4F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3319464" y="4619627"/>
            <a:ext cx="1193800" cy="659616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542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187ADA7C-03B8-49D0-A935-DE3625BD6F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:a16="http://schemas.microsoft.com/office/drawing/2014/main" xmlns="" id="{72E9C4E7-2BF2-4AB8-9707-825FA5757113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xmlns="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1763" y="1835150"/>
            <a:ext cx="4381500" cy="359029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838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9144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738142" y="617538"/>
            <a:ext cx="3987800" cy="124414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90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itre 1"/>
          <p:cNvSpPr>
            <a:spLocks noGrp="1"/>
          </p:cNvSpPr>
          <p:nvPr>
            <p:ph type="title"/>
          </p:nvPr>
        </p:nvSpPr>
        <p:spPr>
          <a:xfrm>
            <a:off x="1107440" y="196178"/>
            <a:ext cx="8229600" cy="379192"/>
          </a:xfrm>
          <a:prstGeom prst="rect">
            <a:avLst/>
          </a:prstGeom>
        </p:spPr>
        <p:txBody>
          <a:bodyPr vert="horz" lIns="127723" tIns="50285" rIns="127723" bIns="50285" rtlCol="0" anchor="ctr">
            <a:spAutoFit/>
          </a:bodyPr>
          <a:lstStyle>
            <a:lvl1pPr>
              <a:defRPr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7691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293436"/>
            <a:ext cx="7886700" cy="1382648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7"/>
            <a:ext cx="9144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" y="-25706"/>
            <a:ext cx="9143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173526" y="6627317"/>
            <a:ext cx="970475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8466" y="-25707"/>
            <a:ext cx="970475" cy="783772"/>
          </a:xfrm>
          <a:prstGeom prst="rect">
            <a:avLst/>
          </a:prstGeom>
          <a:solidFill>
            <a:srgbClr val="C117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367891" y="6665909"/>
            <a:ext cx="627944" cy="153888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/>
            </a:lvl1pPr>
          </a:lstStyle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25" descr="cea_logo_typo2_small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224966"/>
            <a:ext cx="612339" cy="34648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7441" y="196179"/>
            <a:ext cx="4395374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du texte 12"/>
          <p:cNvSpPr txBox="1">
            <a:spLocks/>
          </p:cNvSpPr>
          <p:nvPr/>
        </p:nvSpPr>
        <p:spPr>
          <a:xfrm>
            <a:off x="6593653" y="6666681"/>
            <a:ext cx="1583653" cy="152349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900" b="0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77F22B5-7D27-43F2-84DD-15A13BA901E0}" type="datetime4">
              <a:rPr lang="fr-FR" sz="11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11 septembre 2019</a:t>
            </a:fld>
            <a:endParaRPr lang="fr-FR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652" y="6635131"/>
            <a:ext cx="4132448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961466" y="6658217"/>
            <a:ext cx="541348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>
                <a:latin typeface="Calibri" panose="020F0502020204030204" pitchFamily="34" charset="0"/>
              </a:rPr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153284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704" r:id="rId2"/>
    <p:sldLayoutId id="2147483705" r:id="rId3"/>
    <p:sldLayoutId id="2147483706" r:id="rId4"/>
    <p:sldLayoutId id="2147483709" r:id="rId5"/>
    <p:sldLayoutId id="2147483710" r:id="rId6"/>
    <p:sldLayoutId id="2147483711" r:id="rId7"/>
    <p:sldLayoutId id="2147483708" r:id="rId8"/>
    <p:sldLayoutId id="2147483707" r:id="rId9"/>
    <p:sldLayoutId id="2147483732" r:id="rId10"/>
    <p:sldLayoutId id="2147483701" r:id="rId11"/>
    <p:sldLayoutId id="2147483702" r:id="rId12"/>
  </p:sldLayoutIdLst>
  <p:hf hdr="0"/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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293436"/>
            <a:ext cx="7886700" cy="1382648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7"/>
            <a:ext cx="9144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" y="-25706"/>
            <a:ext cx="9143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173526" y="6627317"/>
            <a:ext cx="970475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8466" y="-25707"/>
            <a:ext cx="970475" cy="783772"/>
          </a:xfrm>
          <a:prstGeom prst="rect">
            <a:avLst/>
          </a:prstGeom>
          <a:solidFill>
            <a:srgbClr val="C117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367891" y="6665909"/>
            <a:ext cx="627944" cy="153888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/>
            </a:lvl1pPr>
          </a:lstStyle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25" descr="cea_logo_typo2_small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224966"/>
            <a:ext cx="612339" cy="34648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7441" y="196179"/>
            <a:ext cx="4395374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du texte 12"/>
          <p:cNvSpPr txBox="1">
            <a:spLocks/>
          </p:cNvSpPr>
          <p:nvPr/>
        </p:nvSpPr>
        <p:spPr>
          <a:xfrm>
            <a:off x="6593653" y="6666681"/>
            <a:ext cx="1583653" cy="152349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900" b="0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77F22B5-7D27-43F2-84DD-15A13BA901E0}" type="datetime4">
              <a:rPr lang="fr-FR" sz="11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11 septembre 2019</a:t>
            </a:fld>
            <a:endParaRPr lang="fr-FR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652" y="6635131"/>
            <a:ext cx="4132448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961466" y="6658217"/>
            <a:ext cx="541348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>
                <a:latin typeface="Calibri" panose="020F0502020204030204" pitchFamily="34" charset="0"/>
              </a:rPr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161946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9" r:id="rId3"/>
    <p:sldLayoutId id="2147483717" r:id="rId4"/>
    <p:sldLayoutId id="2147483718" r:id="rId5"/>
  </p:sldLayoutIdLst>
  <p:hf hdr="0"/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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293436"/>
            <a:ext cx="7886700" cy="1382648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7"/>
            <a:ext cx="9144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" y="-25706"/>
            <a:ext cx="9143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173526" y="6627317"/>
            <a:ext cx="970475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8466" y="-25707"/>
            <a:ext cx="970475" cy="783772"/>
          </a:xfrm>
          <a:prstGeom prst="rect">
            <a:avLst/>
          </a:prstGeom>
          <a:solidFill>
            <a:srgbClr val="C117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367891" y="6665909"/>
            <a:ext cx="627944" cy="153888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/>
            </a:lvl1pPr>
          </a:lstStyle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25" descr="cea_logo_typo2_small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224966"/>
            <a:ext cx="612339" cy="34648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7441" y="196179"/>
            <a:ext cx="4395374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du texte 12"/>
          <p:cNvSpPr txBox="1">
            <a:spLocks/>
          </p:cNvSpPr>
          <p:nvPr/>
        </p:nvSpPr>
        <p:spPr>
          <a:xfrm>
            <a:off x="6593653" y="6666681"/>
            <a:ext cx="1583653" cy="152349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900" b="0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77F22B5-7D27-43F2-84DD-15A13BA901E0}" type="datetime4">
              <a:rPr lang="fr-FR" sz="11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11 septembre 2019</a:t>
            </a:fld>
            <a:endParaRPr lang="fr-FR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652" y="6635131"/>
            <a:ext cx="4132448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961466" y="6658217"/>
            <a:ext cx="541348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>
                <a:latin typeface="Calibri" panose="020F0502020204030204" pitchFamily="34" charset="0"/>
              </a:rPr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320076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31" r:id="rId3"/>
    <p:sldLayoutId id="2147483729" r:id="rId4"/>
    <p:sldLayoutId id="2147483730" r:id="rId5"/>
  </p:sldLayoutIdLst>
  <p:hf hdr="0"/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u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Analyse des chocs semaine 36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err="1" smtClean="0"/>
              <a:t>J.Hillairet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660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2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845677" y="4801464"/>
            <a:ext cx="1604435" cy="249299"/>
          </a:xfrm>
        </p:spPr>
        <p:txBody>
          <a:bodyPr/>
          <a:lstStyle/>
          <a:p>
            <a:r>
              <a:rPr lang="fr-FR" dirty="0" smtClean="0"/>
              <a:t>Mardi 3/09</a:t>
            </a:r>
            <a:endParaRPr lang="en-GB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77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#54902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3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677152" y="1385091"/>
            <a:ext cx="7886700" cy="682969"/>
          </a:xfrm>
        </p:spPr>
        <p:txBody>
          <a:bodyPr/>
          <a:lstStyle/>
          <a:p>
            <a:r>
              <a:rPr lang="fr-FR" dirty="0" smtClean="0"/>
              <a:t>3 MW </a:t>
            </a:r>
            <a:r>
              <a:rPr lang="fr-FR" dirty="0" err="1" smtClean="0"/>
              <a:t>coupled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2 </a:t>
            </a:r>
            <a:r>
              <a:rPr lang="fr-FR" dirty="0" err="1" smtClean="0"/>
              <a:t>antennas</a:t>
            </a:r>
            <a:endParaRPr lang="fr-FR" dirty="0" smtClean="0"/>
          </a:p>
          <a:p>
            <a:r>
              <a:rPr lang="fr-FR" dirty="0" smtClean="0"/>
              <a:t>« crashes » </a:t>
            </a:r>
            <a:r>
              <a:rPr lang="fr-FR" dirty="0" err="1" smtClean="0"/>
              <a:t>linked</a:t>
            </a:r>
            <a:r>
              <a:rPr lang="fr-FR" dirty="0" smtClean="0"/>
              <a:t> to </a:t>
            </a:r>
            <a:r>
              <a:rPr lang="fr-FR" dirty="0" err="1" smtClean="0"/>
              <a:t>reduced</a:t>
            </a:r>
            <a:r>
              <a:rPr lang="fr-FR" dirty="0" smtClean="0"/>
              <a:t> plasma </a:t>
            </a:r>
            <a:r>
              <a:rPr lang="fr-FR" dirty="0" err="1" smtClean="0"/>
              <a:t>density</a:t>
            </a:r>
            <a:r>
              <a:rPr lang="fr-FR" dirty="0" smtClean="0"/>
              <a:t> in front of the </a:t>
            </a:r>
            <a:r>
              <a:rPr lang="fr-FR" dirty="0" err="1" smtClean="0"/>
              <a:t>antennas</a:t>
            </a:r>
            <a:endParaRPr lang="en-GB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USN plasma, 500 kA</a:t>
            </a:r>
            <a:endParaRPr lang="en-GB" dirty="0"/>
          </a:p>
        </p:txBody>
      </p:sp>
      <p:pic>
        <p:nvPicPr>
          <p:cNvPr id="1026" name="Picture 2" descr="C:\Users\JH218595\Documents\WEST_C4\shot_figures\WEST_IC_549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71" y="2068060"/>
            <a:ext cx="5853113" cy="438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035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107440" y="199577"/>
            <a:ext cx="7640319" cy="372396"/>
          </a:xfrm>
        </p:spPr>
        <p:txBody>
          <a:bodyPr/>
          <a:lstStyle/>
          <a:p>
            <a:r>
              <a:rPr lang="fr-FR" dirty="0"/>
              <a:t>WEST #54902 (USN) vs #</a:t>
            </a:r>
            <a:r>
              <a:rPr lang="fr-FR" dirty="0" smtClean="0"/>
              <a:t>54903/54904 </a:t>
            </a:r>
            <a:r>
              <a:rPr lang="fr-FR" dirty="0"/>
              <a:t>(LSN)</a:t>
            </a:r>
            <a:endParaRPr lang="en-GB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638879" y="760408"/>
            <a:ext cx="7924376" cy="378270"/>
          </a:xfrm>
        </p:spPr>
        <p:txBody>
          <a:bodyPr/>
          <a:lstStyle/>
          <a:p>
            <a:r>
              <a:rPr lang="fr-FR" dirty="0" smtClean="0"/>
              <a:t>2 </a:t>
            </a:r>
            <a:r>
              <a:rPr lang="fr-FR" dirty="0" err="1" smtClean="0"/>
              <a:t>consecutive</a:t>
            </a:r>
            <a:r>
              <a:rPr lang="fr-FR" dirty="0" smtClean="0"/>
              <a:t> pulses, </a:t>
            </a:r>
            <a:r>
              <a:rPr lang="fr-FR" dirty="0" err="1" smtClean="0"/>
              <a:t>where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poloidal</a:t>
            </a:r>
            <a:r>
              <a:rPr lang="fr-FR" dirty="0" smtClean="0"/>
              <a:t> </a:t>
            </a:r>
            <a:r>
              <a:rPr lang="fr-FR" dirty="0" err="1" smtClean="0"/>
              <a:t>current</a:t>
            </a:r>
            <a:r>
              <a:rPr lang="fr-FR" dirty="0" smtClean="0"/>
              <a:t> have been </a:t>
            </a:r>
            <a:r>
              <a:rPr lang="fr-FR" dirty="0" err="1" smtClean="0"/>
              <a:t>inversed</a:t>
            </a:r>
            <a:r>
              <a:rPr lang="fr-FR" dirty="0" smtClean="0"/>
              <a:t>.</a:t>
            </a:r>
            <a:endParaRPr lang="en-GB" dirty="0"/>
          </a:p>
        </p:txBody>
      </p:sp>
      <p:pic>
        <p:nvPicPr>
          <p:cNvPr id="2050" name="Picture 2" descr="C:\Users\JH218595\Documents\WEST_C4\shot_figures\WEST_54902-54903-54904_zoo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41"/>
          <a:stretch/>
        </p:blipFill>
        <p:spPr bwMode="auto">
          <a:xfrm>
            <a:off x="4377131" y="1510589"/>
            <a:ext cx="4445000" cy="4690250"/>
          </a:xfrm>
          <a:prstGeom prst="rect">
            <a:avLst/>
          </a:prstGeom>
          <a:noFill/>
          <a:ln>
            <a:solidFill>
              <a:schemeClr val="accent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JH218595\Documents\WEST_C4\shot_figures\WEST_54902-54903-549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9965"/>
            <a:ext cx="3887599" cy="553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799539" y="2582266"/>
            <a:ext cx="1243584" cy="3618573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necteur droit avec flèche 10"/>
          <p:cNvCxnSpPr/>
          <p:nvPr/>
        </p:nvCxnSpPr>
        <p:spPr>
          <a:xfrm flipV="1">
            <a:off x="3043123" y="2772461"/>
            <a:ext cx="1334008" cy="38039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6305702" y="3328415"/>
            <a:ext cx="0" cy="22677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6274061" y="3072384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00" dirty="0" smtClean="0"/>
              <a:t>~5mm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949820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 descr="C:\Users\JH218595\Documents\WEST_C4\shot_figures\WEST_54903_reflectometry_profi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660" y="3440631"/>
            <a:ext cx="4567276" cy="342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JH218595\Documents\WEST_C4\shot_figures\WEST_54902_reflectometry_profil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68608"/>
            <a:ext cx="4518660" cy="336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107440" y="60757"/>
            <a:ext cx="7762239" cy="650036"/>
          </a:xfrm>
        </p:spPr>
        <p:txBody>
          <a:bodyPr/>
          <a:lstStyle/>
          <a:p>
            <a:r>
              <a:rPr lang="fr-FR" dirty="0" smtClean="0"/>
              <a:t>WEST #54902 (USN) vs #54903 (LSN)</a:t>
            </a:r>
            <a:endParaRPr lang="en-GB" dirty="0"/>
          </a:p>
        </p:txBody>
      </p:sp>
      <p:pic>
        <p:nvPicPr>
          <p:cNvPr id="1026" name="Picture 2" descr="C:\Users\JH218595\Documents\WEST_C4\shot_figures\WEST_54902_reflectometry_timings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" y="557086"/>
            <a:ext cx="4196397" cy="312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eur droit 9"/>
          <p:cNvCxnSpPr/>
          <p:nvPr/>
        </p:nvCxnSpPr>
        <p:spPr>
          <a:xfrm>
            <a:off x="558801" y="4645474"/>
            <a:ext cx="8117840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7376922" y="4511345"/>
            <a:ext cx="525780" cy="0"/>
          </a:xfrm>
          <a:prstGeom prst="straightConnector1">
            <a:avLst/>
          </a:prstGeom>
          <a:ln w="28575">
            <a:solidFill>
              <a:schemeClr val="accent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2830982" y="4420515"/>
            <a:ext cx="516179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>
            <a:off x="2971343" y="4276039"/>
            <a:ext cx="397764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7278624" y="4365956"/>
            <a:ext cx="624078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C:\Users\JH218595\Documents\WEST_C4\shot_figures\WEST_54903_reflectometry_timings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345" y="606081"/>
            <a:ext cx="4096156" cy="307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49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7440" y="196179"/>
            <a:ext cx="7985353" cy="379192"/>
          </a:xfrm>
        </p:spPr>
        <p:txBody>
          <a:bodyPr/>
          <a:lstStyle/>
          <a:p>
            <a:r>
              <a:rPr lang="fr-FR" dirty="0" smtClean="0"/>
              <a:t>Radial position </a:t>
            </a:r>
            <a:r>
              <a:rPr lang="fr-FR" dirty="0" err="1" smtClean="0"/>
              <a:t>differences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54902/USN and 54903/LSN?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6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646193" y="1023249"/>
            <a:ext cx="7886700" cy="682969"/>
          </a:xfrm>
        </p:spPr>
        <p:txBody>
          <a:bodyPr/>
          <a:lstStyle/>
          <a:p>
            <a:r>
              <a:rPr lang="fr-FR" dirty="0" smtClean="0"/>
              <a:t>FEEQS </a:t>
            </a:r>
            <a:r>
              <a:rPr lang="fr-FR" dirty="0" err="1" smtClean="0"/>
              <a:t>gives</a:t>
            </a:r>
            <a:r>
              <a:rPr lang="fr-FR" dirty="0" smtClean="0"/>
              <a:t> </a:t>
            </a:r>
            <a:r>
              <a:rPr lang="fr-FR" dirty="0" err="1" smtClean="0"/>
              <a:t>similar</a:t>
            </a:r>
            <a:r>
              <a:rPr lang="fr-FR" dirty="0" smtClean="0"/>
              <a:t> values for </a:t>
            </a:r>
            <a:r>
              <a:rPr lang="fr-FR" dirty="0"/>
              <a:t>UROG/EROG/LROG </a:t>
            </a:r>
            <a:r>
              <a:rPr lang="fr-FR" b="0" dirty="0" smtClean="0"/>
              <a:t>(R.NOUAILLETAS)</a:t>
            </a:r>
          </a:p>
          <a:p>
            <a:r>
              <a:rPr lang="fr-FR" dirty="0" err="1" smtClean="0"/>
              <a:t>Larger</a:t>
            </a:r>
            <a:r>
              <a:rPr lang="fr-FR" dirty="0" smtClean="0"/>
              <a:t> </a:t>
            </a:r>
            <a:r>
              <a:rPr lang="fr-FR" dirty="0" err="1" smtClean="0"/>
              <a:t>differences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NICE model (~cm) </a:t>
            </a:r>
            <a:r>
              <a:rPr lang="fr-FR" b="0" dirty="0" smtClean="0"/>
              <a:t>(</a:t>
            </a:r>
            <a:r>
              <a:rPr lang="fr-FR" b="0" dirty="0" err="1" smtClean="0"/>
              <a:t>M.Goniche</a:t>
            </a:r>
            <a:r>
              <a:rPr lang="fr-FR" b="0" dirty="0" smtClean="0"/>
              <a:t>)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3970642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7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845677" y="4801464"/>
            <a:ext cx="2073088" cy="498598"/>
          </a:xfrm>
        </p:spPr>
        <p:txBody>
          <a:bodyPr/>
          <a:lstStyle/>
          <a:p>
            <a:r>
              <a:rPr lang="fr-FR" dirty="0" smtClean="0"/>
              <a:t>Vendredi 7/09</a:t>
            </a:r>
            <a:endParaRPr lang="en-GB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0458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54989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8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660824" y="1548766"/>
            <a:ext cx="7886700" cy="682969"/>
          </a:xfrm>
        </p:spPr>
        <p:txBody>
          <a:bodyPr/>
          <a:lstStyle/>
          <a:p>
            <a:r>
              <a:rPr lang="fr-FR" dirty="0" smtClean="0"/>
              <a:t>NB</a:t>
            </a:r>
            <a:r>
              <a:rPr lang="fr-FR" dirty="0"/>
              <a:t>: Do not use </a:t>
            </a:r>
            <a:r>
              <a:rPr lang="fr-FR" dirty="0" smtClean="0"/>
              <a:t>SICHPTOT signa, </a:t>
            </a:r>
            <a:r>
              <a:rPr lang="fr-FR" dirty="0" err="1" smtClean="0"/>
              <a:t>gives</a:t>
            </a:r>
            <a:r>
              <a:rPr lang="fr-FR" dirty="0" smtClean="0"/>
              <a:t> </a:t>
            </a:r>
            <a:r>
              <a:rPr lang="fr-FR" dirty="0" err="1" smtClean="0"/>
              <a:t>wrong</a:t>
            </a:r>
            <a:r>
              <a:rPr lang="fr-FR" dirty="0" smtClean="0"/>
              <a:t> values. </a:t>
            </a:r>
            <a:r>
              <a:rPr lang="fr-FR" dirty="0"/>
              <a:t>Use </a:t>
            </a:r>
            <a:r>
              <a:rPr lang="el-GR" dirty="0" smtClean="0"/>
              <a:t>Σ</a:t>
            </a:r>
            <a:r>
              <a:rPr lang="fr-FR" baseline="-25000" dirty="0" smtClean="0"/>
              <a:t>i </a:t>
            </a:r>
            <a:r>
              <a:rPr lang="fr-FR" dirty="0" err="1" smtClean="0"/>
              <a:t>SICHPQi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(</a:t>
            </a:r>
            <a:r>
              <a:rPr lang="fr-FR" dirty="0" err="1" smtClean="0"/>
              <a:t>problem</a:t>
            </a:r>
            <a:r>
              <a:rPr lang="fr-FR" dirty="0" smtClean="0"/>
              <a:t> </a:t>
            </a:r>
            <a:r>
              <a:rPr lang="fr-FR" dirty="0" err="1" smtClean="0"/>
              <a:t>solved</a:t>
            </a:r>
            <a:r>
              <a:rPr lang="fr-FR" dirty="0" smtClean="0"/>
              <a:t> on 10/09/2019</a:t>
            </a:r>
            <a:endParaRPr lang="en-GB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4 MW </a:t>
            </a:r>
            <a:r>
              <a:rPr lang="fr-FR" dirty="0" err="1" smtClean="0"/>
              <a:t>reached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3 </a:t>
            </a:r>
            <a:r>
              <a:rPr lang="fr-FR" dirty="0" err="1" smtClean="0"/>
              <a:t>antennas</a:t>
            </a:r>
            <a:endParaRPr lang="en-GB" dirty="0"/>
          </a:p>
        </p:txBody>
      </p:sp>
      <p:pic>
        <p:nvPicPr>
          <p:cNvPr id="3074" name="Picture 2" descr="C:\Users\JH218595\Documents\WEST_C4\shot_figures\WEST_IC_5498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009" y="2176463"/>
            <a:ext cx="5853113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546930"/>
      </p:ext>
    </p:extLst>
  </p:cSld>
  <p:clrMapOvr>
    <a:masterClrMapping/>
  </p:clrMapOvr>
</p:sld>
</file>

<file path=ppt/theme/theme1.xml><?xml version="1.0" encoding="utf-8"?>
<a:theme xmlns:a="http://schemas.openxmlformats.org/drawingml/2006/main" name="2019-Presentation-PPT-4-3">
  <a:themeElements>
    <a:clrScheme name="CEA Défaut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92D050"/>
      </a:accent1>
      <a:accent2>
        <a:srgbClr val="008BBC"/>
      </a:accent2>
      <a:accent3>
        <a:srgbClr val="D81142"/>
      </a:accent3>
      <a:accent4>
        <a:srgbClr val="FFC000"/>
      </a:accent4>
      <a:accent5>
        <a:srgbClr val="218380"/>
      </a:accent5>
      <a:accent6>
        <a:srgbClr val="8F2D56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emplate PP CEA 4-3.pptx" id="{017B0BBD-D478-416D-9408-C3E5553B88B8}" vid="{9A88B8C1-4942-46D3-9391-C2B501F07E87}"/>
    </a:ext>
  </a:extLst>
</a:theme>
</file>

<file path=ppt/theme/theme2.xml><?xml version="1.0" encoding="utf-8"?>
<a:theme xmlns:a="http://schemas.openxmlformats.org/drawingml/2006/main" name="Template CEA 2019 Clair">
  <a:themeElements>
    <a:clrScheme name="CEA Défaut 2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FFBC42"/>
      </a:accent1>
      <a:accent2>
        <a:srgbClr val="D81159"/>
      </a:accent2>
      <a:accent3>
        <a:srgbClr val="8F2D56"/>
      </a:accent3>
      <a:accent4>
        <a:srgbClr val="689B42"/>
      </a:accent4>
      <a:accent5>
        <a:srgbClr val="218380"/>
      </a:accent5>
      <a:accent6>
        <a:srgbClr val="FFD29F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emplate PP CEA 4-3.pptx" id="{017B0BBD-D478-416D-9408-C3E5553B88B8}" vid="{52A1E219-64F3-4477-912D-9636D70C98A7}"/>
    </a:ext>
  </a:extLst>
</a:theme>
</file>

<file path=ppt/theme/theme3.xml><?xml version="1.0" encoding="utf-8"?>
<a:theme xmlns:a="http://schemas.openxmlformats.org/drawingml/2006/main" name="Template CEA 2019 Bleu">
  <a:themeElements>
    <a:clrScheme name="CEA Bleu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49728C"/>
      </a:accent1>
      <a:accent2>
        <a:srgbClr val="689BA6"/>
      </a:accent2>
      <a:accent3>
        <a:srgbClr val="C2F2F2"/>
      </a:accent3>
      <a:accent4>
        <a:srgbClr val="273D40"/>
      </a:accent4>
      <a:accent5>
        <a:srgbClr val="0084B4"/>
      </a:accent5>
      <a:accent6>
        <a:srgbClr val="93E2FF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emplate PP CEA 4-3.pptx" id="{017B0BBD-D478-416D-9408-C3E5553B88B8}" vid="{0799EC0F-9A1D-48A9-9692-520D5CEBB494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2F2A79C4BED747976EC3AD530384C1" ma:contentTypeVersion="0" ma:contentTypeDescription="Crée un document." ma:contentTypeScope="" ma:versionID="9ea4ffbb61354172aceb879db3e265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09c1ba23edfaa45a5e9d385267c9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B0D5B4-4CC6-4497-9BFB-91C4C64EBEC9}">
  <ds:schemaRefs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5B95E45C-96CD-4B8B-A608-7C5E76B37C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6C4233-EA21-4292-B391-09F7550CF5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2019-Presentation-PPT-4-3</Template>
  <TotalTime>383</TotalTime>
  <Words>118</Words>
  <Application>Microsoft Office PowerPoint</Application>
  <PresentationFormat>Affichage à l'écran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2019-Presentation-PPT-4-3</vt:lpstr>
      <vt:lpstr>Template CEA 2019 Clair</vt:lpstr>
      <vt:lpstr>Template CEA 2019 Bleu</vt:lpstr>
      <vt:lpstr>Présentation PowerPoint</vt:lpstr>
      <vt:lpstr>Présentation PowerPoint</vt:lpstr>
      <vt:lpstr>#54902</vt:lpstr>
      <vt:lpstr>WEST #54902 (USN) vs #54903/54904 (LSN)</vt:lpstr>
      <vt:lpstr>WEST #54902 (USN) vs #54903 (LSN)</vt:lpstr>
      <vt:lpstr>Radial position differences between 54902/USN and 54903/LSN?</vt:lpstr>
      <vt:lpstr>Présentation PowerPoint</vt:lpstr>
      <vt:lpstr>54989</vt:lpstr>
    </vt:vector>
  </TitlesOfParts>
  <Company>CEA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HILLAIRET Julien 218595</dc:creator>
  <cp:lastModifiedBy>HILLAIRET Julien 218595</cp:lastModifiedBy>
  <cp:revision>10</cp:revision>
  <cp:lastPrinted>2018-12-05T09:44:31Z</cp:lastPrinted>
  <dcterms:created xsi:type="dcterms:W3CDTF">2019-09-09T08:51:38Z</dcterms:created>
  <dcterms:modified xsi:type="dcterms:W3CDTF">2019-09-11T16:45:30Z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0x010100362F2A79C4BED747976EC3AD530384C1</vt:lpwstr>
  </property>
  <property fmtid="{D5CDD505-2E9C-101B-9397-08002B2CF9AE}" pid="3" name="I2ICODE">
    <vt:lpwstr>WEB</vt:lpwstr>
  </property>
  <property fmtid="{D5CDD505-2E9C-101B-9397-08002B2CF9AE}" pid="4" name="WebApplicationID">
    <vt:lpwstr>3f72b11a-dedf-47a1-b48a-dfd7b45017bd</vt:lpwstr>
  </property>
  <property fmtid="{D5CDD505-2E9C-101B-9397-08002B2CF9AE}" pid="5" name="I2ISITECODE">
    <vt:lpwstr/>
  </property>
</Properties>
</file>