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1"/>
  </p:notesMasterIdLst>
  <p:handoutMasterIdLst>
    <p:handoutMasterId r:id="rId12"/>
  </p:handoutMasterIdLst>
  <p:sldIdLst>
    <p:sldId id="273" r:id="rId7"/>
    <p:sldId id="274" r:id="rId8"/>
    <p:sldId id="276" r:id="rId9"/>
    <p:sldId id="275" r:id="rId10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1345" autoAdjust="0"/>
  </p:normalViewPr>
  <p:slideViewPr>
    <p:cSldViewPr snapToGrid="0" showGuides="1">
      <p:cViewPr>
        <p:scale>
          <a:sx n="66" d="100"/>
          <a:sy n="66" d="100"/>
        </p:scale>
        <p:origin x="-1982" y="-902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16/09/2019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16/09/2019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16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16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16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16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16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16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16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IC </a:t>
            </a:r>
            <a:r>
              <a:rPr lang="fr-FR" dirty="0" err="1" smtClean="0"/>
              <a:t>Coupling</a:t>
            </a:r>
            <a:r>
              <a:rPr lang="fr-FR" dirty="0" smtClean="0"/>
              <a:t> WEST C4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218595\Documents\WEST_C4\shot_figures\WEST_IC_5471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/>
          <a:stretch/>
        </p:blipFill>
        <p:spPr bwMode="auto">
          <a:xfrm>
            <a:off x="-134878" y="1064871"/>
            <a:ext cx="9278878" cy="57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#54719 (</a:t>
            </a:r>
            <a:r>
              <a:rPr lang="fr-FR" dirty="0" smtClean="0"/>
              <a:t>LSN, LH+IC)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Rext</a:t>
            </a:r>
            <a:r>
              <a:rPr lang="fr-FR" dirty="0" smtClean="0"/>
              <a:t> dérive au cours du choc.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2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218595\Documents\WEST_C4\shot_figures\WEST_IC_55014_D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922"/>
            <a:ext cx="9201130" cy="56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#55014 (LSN, IC seul)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idem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7361499" y="442152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291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#55015 (</a:t>
            </a:r>
            <a:r>
              <a:rPr lang="fr-FR" dirty="0" smtClean="0"/>
              <a:t>LSN, IC seul)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Idem </a:t>
            </a:r>
            <a:r>
              <a:rPr lang="fr-FR" dirty="0" smtClean="0">
                <a:sym typeface="Wingdings" panose="05000000000000000000" pitchFamily="2" charset="2"/>
              </a:rPr>
              <a:t> couplage baisse</a:t>
            </a:r>
            <a:endParaRPr lang="en-GB" dirty="0"/>
          </a:p>
        </p:txBody>
      </p:sp>
      <p:pic>
        <p:nvPicPr>
          <p:cNvPr id="2052" name="Picture 4" descr="C:\Users\JH218595\Documents\WEST_C4\shot_figures\WEST_IC_55015_D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4" y="1453906"/>
            <a:ext cx="8322197" cy="54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805914" y="442152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27342516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515</TotalTime>
  <Words>44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2019-Presentation-PPT-4-3</vt:lpstr>
      <vt:lpstr>Template CEA 2019 Clair</vt:lpstr>
      <vt:lpstr>Template CEA 2019 Bleu</vt:lpstr>
      <vt:lpstr>Présentation PowerPoint</vt:lpstr>
      <vt:lpstr>#54719 (LSN, LH+IC)</vt:lpstr>
      <vt:lpstr>#55014 (LSN, IC seul)</vt:lpstr>
      <vt:lpstr>#55015 (LSN, IC seul)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26</cp:revision>
  <cp:lastPrinted>2018-12-05T09:44:31Z</cp:lastPrinted>
  <dcterms:created xsi:type="dcterms:W3CDTF">2019-09-09T08:51:38Z</dcterms:created>
  <dcterms:modified xsi:type="dcterms:W3CDTF">2019-09-16T12:09:06Z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