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25" d="100"/>
          <a:sy n="125" d="100"/>
        </p:scale>
        <p:origin x="-144" y="-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017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05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4653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021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4393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91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88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302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531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19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824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D7FFE-F14E-4E48-8D6E-CD7979CA2613}" type="datetimeFigureOut">
              <a:rPr lang="en-GB" smtClean="0"/>
              <a:t>08/11/2022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AEE3B-A7A4-491B-99A0-9E7F638C543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31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/>
          <p:cNvGrpSpPr/>
          <p:nvPr/>
        </p:nvGrpSpPr>
        <p:grpSpPr>
          <a:xfrm>
            <a:off x="2335876" y="1329933"/>
            <a:ext cx="2675777" cy="1907874"/>
            <a:chOff x="2335876" y="1329933"/>
            <a:chExt cx="2675777" cy="1907874"/>
          </a:xfrm>
        </p:grpSpPr>
        <p:cxnSp>
          <p:nvCxnSpPr>
            <p:cNvPr id="5" name="Connecteur droit avec flèche 4"/>
            <p:cNvCxnSpPr/>
            <p:nvPr/>
          </p:nvCxnSpPr>
          <p:spPr>
            <a:xfrm>
              <a:off x="2335876" y="2360815"/>
              <a:ext cx="2103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3350029" y="1483822"/>
              <a:ext cx="0" cy="1753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ZoneTexte 10"/>
            <p:cNvSpPr txBox="1"/>
            <p:nvPr/>
          </p:nvSpPr>
          <p:spPr>
            <a:xfrm>
              <a:off x="4438996" y="2206925"/>
              <a:ext cx="5726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Re(p)</a:t>
              </a:r>
              <a:endParaRPr lang="en-GB" sz="1400" dirty="0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2746320" y="1329933"/>
              <a:ext cx="5757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Im</a:t>
              </a:r>
              <a:r>
                <a:rPr lang="en-GB" sz="1400" dirty="0" smtClean="0"/>
                <a:t>(p)</a:t>
              </a:r>
              <a:endParaRPr lang="en-GB" sz="1400" dirty="0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3724101" y="1483822"/>
              <a:ext cx="0" cy="1753985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/>
            <p:cNvSpPr txBox="1"/>
            <p:nvPr/>
          </p:nvSpPr>
          <p:spPr>
            <a:xfrm>
              <a:off x="3495935" y="234387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>
                  <a:solidFill>
                    <a:srgbClr val="C00000"/>
                  </a:solidFill>
                </a:rPr>
                <a:t>σ</a:t>
              </a:r>
              <a:endParaRPr lang="en-GB" sz="1400" dirty="0">
                <a:solidFill>
                  <a:srgbClr val="C00000"/>
                </a:solidFill>
              </a:endParaRP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2809868" y="172987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3386016" y="2612407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28" name="ZoneTexte 27"/>
            <p:cNvSpPr txBox="1"/>
            <p:nvPr/>
          </p:nvSpPr>
          <p:spPr>
            <a:xfrm>
              <a:off x="3452058" y="188531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2" name="Groupe 31"/>
          <p:cNvGrpSpPr/>
          <p:nvPr/>
        </p:nvGrpSpPr>
        <p:grpSpPr>
          <a:xfrm>
            <a:off x="5403273" y="1329933"/>
            <a:ext cx="2706234" cy="1907874"/>
            <a:chOff x="5403273" y="1329933"/>
            <a:chExt cx="2706234" cy="1907874"/>
          </a:xfrm>
        </p:grpSpPr>
        <p:cxnSp>
          <p:nvCxnSpPr>
            <p:cNvPr id="18" name="Connecteur droit avec flèche 17"/>
            <p:cNvCxnSpPr/>
            <p:nvPr/>
          </p:nvCxnSpPr>
          <p:spPr>
            <a:xfrm>
              <a:off x="5403273" y="2360815"/>
              <a:ext cx="2103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/>
            <p:cNvCxnSpPr/>
            <p:nvPr/>
          </p:nvCxnSpPr>
          <p:spPr>
            <a:xfrm flipV="1">
              <a:off x="6417426" y="1483822"/>
              <a:ext cx="0" cy="1753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ZoneTexte 19"/>
            <p:cNvSpPr txBox="1"/>
            <p:nvPr/>
          </p:nvSpPr>
          <p:spPr>
            <a:xfrm>
              <a:off x="7506393" y="2206925"/>
              <a:ext cx="603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Re(</a:t>
              </a:r>
              <a:r>
                <a:rPr lang="el-GR" sz="1400" dirty="0" smtClean="0"/>
                <a:t>ω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sp>
          <p:nvSpPr>
            <p:cNvPr id="21" name="ZoneTexte 20"/>
            <p:cNvSpPr txBox="1"/>
            <p:nvPr/>
          </p:nvSpPr>
          <p:spPr>
            <a:xfrm>
              <a:off x="5813717" y="1329933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Im</a:t>
              </a:r>
              <a:r>
                <a:rPr lang="en-GB" sz="1400" dirty="0" smtClean="0"/>
                <a:t>(</a:t>
              </a:r>
              <a:r>
                <a:rPr lang="el-GR" sz="1400" dirty="0" smtClean="0"/>
                <a:t>ω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cxnSp>
          <p:nvCxnSpPr>
            <p:cNvPr id="22" name="Connecteur droit 21"/>
            <p:cNvCxnSpPr/>
            <p:nvPr/>
          </p:nvCxnSpPr>
          <p:spPr>
            <a:xfrm>
              <a:off x="5403273" y="1978429"/>
              <a:ext cx="2103120" cy="1662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ZoneTexte 22"/>
            <p:cNvSpPr txBox="1"/>
            <p:nvPr/>
          </p:nvSpPr>
          <p:spPr>
            <a:xfrm>
              <a:off x="6405851" y="1716270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1400" dirty="0" smtClean="0">
                  <a:solidFill>
                    <a:srgbClr val="C00000"/>
                  </a:solidFill>
                </a:rPr>
                <a:t>σ</a:t>
              </a:r>
              <a:endParaRPr lang="en-GB" sz="1400" dirty="0">
                <a:solidFill>
                  <a:srgbClr val="C00000"/>
                </a:solidFill>
              </a:endParaRP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5922641" y="1897723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30" name="ZoneTexte 29"/>
            <p:cNvSpPr txBox="1"/>
            <p:nvPr/>
          </p:nvSpPr>
          <p:spPr>
            <a:xfrm>
              <a:off x="6498789" y="278025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31" name="ZoneTexte 30"/>
            <p:cNvSpPr txBox="1"/>
            <p:nvPr/>
          </p:nvSpPr>
          <p:spPr>
            <a:xfrm>
              <a:off x="6564831" y="2053162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e 45"/>
          <p:cNvGrpSpPr/>
          <p:nvPr/>
        </p:nvGrpSpPr>
        <p:grpSpPr>
          <a:xfrm>
            <a:off x="5403273" y="3807126"/>
            <a:ext cx="2706234" cy="1907874"/>
            <a:chOff x="5403273" y="3807126"/>
            <a:chExt cx="2706234" cy="1907874"/>
          </a:xfrm>
        </p:grpSpPr>
        <p:cxnSp>
          <p:nvCxnSpPr>
            <p:cNvPr id="35" name="Connecteur droit avec flèche 34"/>
            <p:cNvCxnSpPr/>
            <p:nvPr/>
          </p:nvCxnSpPr>
          <p:spPr>
            <a:xfrm>
              <a:off x="5403273" y="4838008"/>
              <a:ext cx="2103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/>
            <p:cNvCxnSpPr/>
            <p:nvPr/>
          </p:nvCxnSpPr>
          <p:spPr>
            <a:xfrm flipV="1">
              <a:off x="6417426" y="3961015"/>
              <a:ext cx="0" cy="17539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/>
            <p:cNvSpPr txBox="1"/>
            <p:nvPr/>
          </p:nvSpPr>
          <p:spPr>
            <a:xfrm>
              <a:off x="7506393" y="4684118"/>
              <a:ext cx="6031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smtClean="0"/>
                <a:t>Re(</a:t>
              </a:r>
              <a:r>
                <a:rPr lang="el-GR" sz="1400" dirty="0" smtClean="0"/>
                <a:t>ω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sp>
          <p:nvSpPr>
            <p:cNvPr id="38" name="ZoneTexte 37"/>
            <p:cNvSpPr txBox="1"/>
            <p:nvPr/>
          </p:nvSpPr>
          <p:spPr>
            <a:xfrm>
              <a:off x="5813717" y="3807126"/>
              <a:ext cx="6062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 err="1" smtClean="0"/>
                <a:t>Im</a:t>
              </a:r>
              <a:r>
                <a:rPr lang="en-GB" sz="1400" dirty="0" smtClean="0"/>
                <a:t>(</a:t>
              </a:r>
              <a:r>
                <a:rPr lang="el-GR" sz="1400" dirty="0" smtClean="0"/>
                <a:t>ω</a:t>
              </a:r>
              <a:r>
                <a:rPr lang="en-GB" sz="1400" dirty="0" smtClean="0"/>
                <a:t>)</a:t>
              </a:r>
              <a:endParaRPr lang="en-GB" sz="1400" dirty="0"/>
            </a:p>
          </p:txBody>
        </p:sp>
        <p:sp>
          <p:nvSpPr>
            <p:cNvPr id="41" name="ZoneTexte 40"/>
            <p:cNvSpPr txBox="1"/>
            <p:nvPr/>
          </p:nvSpPr>
          <p:spPr>
            <a:xfrm>
              <a:off x="5922641" y="437491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42" name="ZoneTexte 41"/>
            <p:cNvSpPr txBox="1"/>
            <p:nvPr/>
          </p:nvSpPr>
          <p:spPr>
            <a:xfrm>
              <a:off x="6498789" y="5257451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43" name="ZoneTexte 42"/>
            <p:cNvSpPr txBox="1"/>
            <p:nvPr/>
          </p:nvSpPr>
          <p:spPr>
            <a:xfrm>
              <a:off x="6564831" y="4530355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>
                  <a:solidFill>
                    <a:srgbClr val="FF0000"/>
                  </a:solidFill>
                </a:rPr>
                <a:t>x</a:t>
              </a:r>
              <a:endParaRPr lang="en-GB" dirty="0">
                <a:solidFill>
                  <a:srgbClr val="FF0000"/>
                </a:solidFill>
              </a:endParaRPr>
            </a:p>
          </p:txBody>
        </p:sp>
        <p:sp>
          <p:nvSpPr>
            <p:cNvPr id="44" name="Forme libre 43"/>
            <p:cNvSpPr/>
            <p:nvPr/>
          </p:nvSpPr>
          <p:spPr>
            <a:xfrm>
              <a:off x="5410200" y="4493408"/>
              <a:ext cx="2038350" cy="1207305"/>
            </a:xfrm>
            <a:custGeom>
              <a:avLst/>
              <a:gdLst>
                <a:gd name="connsiteX0" fmla="*/ 0 w 2038350"/>
                <a:gd name="connsiteY0" fmla="*/ 1253263 h 1262788"/>
                <a:gd name="connsiteX1" fmla="*/ 642938 w 2038350"/>
                <a:gd name="connsiteY1" fmla="*/ 1253263 h 1262788"/>
                <a:gd name="connsiteX2" fmla="*/ 642938 w 2038350"/>
                <a:gd name="connsiteY2" fmla="*/ 234088 h 1262788"/>
                <a:gd name="connsiteX3" fmla="*/ 642938 w 2038350"/>
                <a:gd name="connsiteY3" fmla="*/ 725 h 1262788"/>
                <a:gd name="connsiteX4" fmla="*/ 747713 w 2038350"/>
                <a:gd name="connsiteY4" fmla="*/ 162650 h 1262788"/>
                <a:gd name="connsiteX5" fmla="*/ 666750 w 2038350"/>
                <a:gd name="connsiteY5" fmla="*/ 215038 h 1262788"/>
                <a:gd name="connsiteX6" fmla="*/ 666750 w 2038350"/>
                <a:gd name="connsiteY6" fmla="*/ 1262788 h 1262788"/>
                <a:gd name="connsiteX7" fmla="*/ 1200150 w 2038350"/>
                <a:gd name="connsiteY7" fmla="*/ 1262788 h 1262788"/>
                <a:gd name="connsiteX8" fmla="*/ 1200150 w 2038350"/>
                <a:gd name="connsiteY8" fmla="*/ 1081813 h 1262788"/>
                <a:gd name="connsiteX9" fmla="*/ 1109663 w 2038350"/>
                <a:gd name="connsiteY9" fmla="*/ 1010375 h 1262788"/>
                <a:gd name="connsiteX10" fmla="*/ 1209675 w 2038350"/>
                <a:gd name="connsiteY10" fmla="*/ 886550 h 1262788"/>
                <a:gd name="connsiteX11" fmla="*/ 1328738 w 2038350"/>
                <a:gd name="connsiteY11" fmla="*/ 1005613 h 1262788"/>
                <a:gd name="connsiteX12" fmla="*/ 1238250 w 2038350"/>
                <a:gd name="connsiteY12" fmla="*/ 1081813 h 1262788"/>
                <a:gd name="connsiteX13" fmla="*/ 1238250 w 2038350"/>
                <a:gd name="connsiteY13" fmla="*/ 1258025 h 1262788"/>
                <a:gd name="connsiteX14" fmla="*/ 1276350 w 2038350"/>
                <a:gd name="connsiteY14" fmla="*/ 1258025 h 1262788"/>
                <a:gd name="connsiteX15" fmla="*/ 1300163 w 2038350"/>
                <a:gd name="connsiteY15" fmla="*/ 1258025 h 1262788"/>
                <a:gd name="connsiteX16" fmla="*/ 1300163 w 2038350"/>
                <a:gd name="connsiteY16" fmla="*/ 362675 h 1262788"/>
                <a:gd name="connsiteX17" fmla="*/ 1200150 w 2038350"/>
                <a:gd name="connsiteY17" fmla="*/ 329338 h 1262788"/>
                <a:gd name="connsiteX18" fmla="*/ 1276350 w 2038350"/>
                <a:gd name="connsiteY18" fmla="*/ 181700 h 1262788"/>
                <a:gd name="connsiteX19" fmla="*/ 1414463 w 2038350"/>
                <a:gd name="connsiteY19" fmla="*/ 300763 h 1262788"/>
                <a:gd name="connsiteX20" fmla="*/ 1333500 w 2038350"/>
                <a:gd name="connsiteY20" fmla="*/ 357913 h 1262788"/>
                <a:gd name="connsiteX21" fmla="*/ 1333500 w 2038350"/>
                <a:gd name="connsiteY21" fmla="*/ 1258025 h 1262788"/>
                <a:gd name="connsiteX22" fmla="*/ 2038350 w 2038350"/>
                <a:gd name="connsiteY22" fmla="*/ 1258025 h 1262788"/>
                <a:gd name="connsiteX0" fmla="*/ 0 w 2038350"/>
                <a:gd name="connsiteY0" fmla="*/ 1284077 h 1293602"/>
                <a:gd name="connsiteX1" fmla="*/ 642938 w 2038350"/>
                <a:gd name="connsiteY1" fmla="*/ 1284077 h 1293602"/>
                <a:gd name="connsiteX2" fmla="*/ 642938 w 2038350"/>
                <a:gd name="connsiteY2" fmla="*/ 264902 h 1293602"/>
                <a:gd name="connsiteX3" fmla="*/ 642938 w 2038350"/>
                <a:gd name="connsiteY3" fmla="*/ 31539 h 1293602"/>
                <a:gd name="connsiteX4" fmla="*/ 638175 w 2038350"/>
                <a:gd name="connsiteY4" fmla="*/ 19633 h 1293602"/>
                <a:gd name="connsiteX5" fmla="*/ 747713 w 2038350"/>
                <a:gd name="connsiteY5" fmla="*/ 193464 h 1293602"/>
                <a:gd name="connsiteX6" fmla="*/ 666750 w 2038350"/>
                <a:gd name="connsiteY6" fmla="*/ 245852 h 1293602"/>
                <a:gd name="connsiteX7" fmla="*/ 666750 w 2038350"/>
                <a:gd name="connsiteY7" fmla="*/ 1293602 h 1293602"/>
                <a:gd name="connsiteX8" fmla="*/ 1200150 w 2038350"/>
                <a:gd name="connsiteY8" fmla="*/ 1293602 h 1293602"/>
                <a:gd name="connsiteX9" fmla="*/ 1200150 w 2038350"/>
                <a:gd name="connsiteY9" fmla="*/ 1112627 h 1293602"/>
                <a:gd name="connsiteX10" fmla="*/ 1109663 w 2038350"/>
                <a:gd name="connsiteY10" fmla="*/ 1041189 h 1293602"/>
                <a:gd name="connsiteX11" fmla="*/ 1209675 w 2038350"/>
                <a:gd name="connsiteY11" fmla="*/ 917364 h 1293602"/>
                <a:gd name="connsiteX12" fmla="*/ 1328738 w 2038350"/>
                <a:gd name="connsiteY12" fmla="*/ 1036427 h 1293602"/>
                <a:gd name="connsiteX13" fmla="*/ 1238250 w 2038350"/>
                <a:gd name="connsiteY13" fmla="*/ 1112627 h 1293602"/>
                <a:gd name="connsiteX14" fmla="*/ 1238250 w 2038350"/>
                <a:gd name="connsiteY14" fmla="*/ 1288839 h 1293602"/>
                <a:gd name="connsiteX15" fmla="*/ 1276350 w 2038350"/>
                <a:gd name="connsiteY15" fmla="*/ 1288839 h 1293602"/>
                <a:gd name="connsiteX16" fmla="*/ 1300163 w 2038350"/>
                <a:gd name="connsiteY16" fmla="*/ 1288839 h 1293602"/>
                <a:gd name="connsiteX17" fmla="*/ 1300163 w 2038350"/>
                <a:gd name="connsiteY17" fmla="*/ 393489 h 1293602"/>
                <a:gd name="connsiteX18" fmla="*/ 1200150 w 2038350"/>
                <a:gd name="connsiteY18" fmla="*/ 360152 h 1293602"/>
                <a:gd name="connsiteX19" fmla="*/ 1276350 w 2038350"/>
                <a:gd name="connsiteY19" fmla="*/ 212514 h 1293602"/>
                <a:gd name="connsiteX20" fmla="*/ 1414463 w 2038350"/>
                <a:gd name="connsiteY20" fmla="*/ 331577 h 1293602"/>
                <a:gd name="connsiteX21" fmla="*/ 1333500 w 2038350"/>
                <a:gd name="connsiteY21" fmla="*/ 388727 h 1293602"/>
                <a:gd name="connsiteX22" fmla="*/ 1333500 w 2038350"/>
                <a:gd name="connsiteY22" fmla="*/ 1288839 h 1293602"/>
                <a:gd name="connsiteX23" fmla="*/ 2038350 w 2038350"/>
                <a:gd name="connsiteY23" fmla="*/ 1288839 h 1293602"/>
                <a:gd name="connsiteX0" fmla="*/ 0 w 2038350"/>
                <a:gd name="connsiteY0" fmla="*/ 1291991 h 1301516"/>
                <a:gd name="connsiteX1" fmla="*/ 642938 w 2038350"/>
                <a:gd name="connsiteY1" fmla="*/ 1291991 h 1301516"/>
                <a:gd name="connsiteX2" fmla="*/ 642938 w 2038350"/>
                <a:gd name="connsiteY2" fmla="*/ 272816 h 1301516"/>
                <a:gd name="connsiteX3" fmla="*/ 642938 w 2038350"/>
                <a:gd name="connsiteY3" fmla="*/ 39453 h 1301516"/>
                <a:gd name="connsiteX4" fmla="*/ 702469 w 2038350"/>
                <a:gd name="connsiteY4" fmla="*/ 15641 h 1301516"/>
                <a:gd name="connsiteX5" fmla="*/ 747713 w 2038350"/>
                <a:gd name="connsiteY5" fmla="*/ 201378 h 1301516"/>
                <a:gd name="connsiteX6" fmla="*/ 666750 w 2038350"/>
                <a:gd name="connsiteY6" fmla="*/ 253766 h 1301516"/>
                <a:gd name="connsiteX7" fmla="*/ 666750 w 2038350"/>
                <a:gd name="connsiteY7" fmla="*/ 1301516 h 1301516"/>
                <a:gd name="connsiteX8" fmla="*/ 1200150 w 2038350"/>
                <a:gd name="connsiteY8" fmla="*/ 1301516 h 1301516"/>
                <a:gd name="connsiteX9" fmla="*/ 1200150 w 2038350"/>
                <a:gd name="connsiteY9" fmla="*/ 1120541 h 1301516"/>
                <a:gd name="connsiteX10" fmla="*/ 1109663 w 2038350"/>
                <a:gd name="connsiteY10" fmla="*/ 1049103 h 1301516"/>
                <a:gd name="connsiteX11" fmla="*/ 1209675 w 2038350"/>
                <a:gd name="connsiteY11" fmla="*/ 925278 h 1301516"/>
                <a:gd name="connsiteX12" fmla="*/ 1328738 w 2038350"/>
                <a:gd name="connsiteY12" fmla="*/ 1044341 h 1301516"/>
                <a:gd name="connsiteX13" fmla="*/ 1238250 w 2038350"/>
                <a:gd name="connsiteY13" fmla="*/ 1120541 h 1301516"/>
                <a:gd name="connsiteX14" fmla="*/ 1238250 w 2038350"/>
                <a:gd name="connsiteY14" fmla="*/ 1296753 h 1301516"/>
                <a:gd name="connsiteX15" fmla="*/ 1276350 w 2038350"/>
                <a:gd name="connsiteY15" fmla="*/ 1296753 h 1301516"/>
                <a:gd name="connsiteX16" fmla="*/ 1300163 w 2038350"/>
                <a:gd name="connsiteY16" fmla="*/ 1296753 h 1301516"/>
                <a:gd name="connsiteX17" fmla="*/ 1300163 w 2038350"/>
                <a:gd name="connsiteY17" fmla="*/ 401403 h 1301516"/>
                <a:gd name="connsiteX18" fmla="*/ 1200150 w 2038350"/>
                <a:gd name="connsiteY18" fmla="*/ 368066 h 1301516"/>
                <a:gd name="connsiteX19" fmla="*/ 1276350 w 2038350"/>
                <a:gd name="connsiteY19" fmla="*/ 220428 h 1301516"/>
                <a:gd name="connsiteX20" fmla="*/ 1414463 w 2038350"/>
                <a:gd name="connsiteY20" fmla="*/ 339491 h 1301516"/>
                <a:gd name="connsiteX21" fmla="*/ 1333500 w 2038350"/>
                <a:gd name="connsiteY21" fmla="*/ 396641 h 1301516"/>
                <a:gd name="connsiteX22" fmla="*/ 1333500 w 2038350"/>
                <a:gd name="connsiteY22" fmla="*/ 1296753 h 1301516"/>
                <a:gd name="connsiteX23" fmla="*/ 2038350 w 2038350"/>
                <a:gd name="connsiteY23" fmla="*/ 1296753 h 1301516"/>
                <a:gd name="connsiteX0" fmla="*/ 0 w 2038350"/>
                <a:gd name="connsiteY0" fmla="*/ 1279852 h 1289377"/>
                <a:gd name="connsiteX1" fmla="*/ 642938 w 2038350"/>
                <a:gd name="connsiteY1" fmla="*/ 1279852 h 1289377"/>
                <a:gd name="connsiteX2" fmla="*/ 642938 w 2038350"/>
                <a:gd name="connsiteY2" fmla="*/ 260677 h 1289377"/>
                <a:gd name="connsiteX3" fmla="*/ 581026 w 2038350"/>
                <a:gd name="connsiteY3" fmla="*/ 155901 h 1289377"/>
                <a:gd name="connsiteX4" fmla="*/ 702469 w 2038350"/>
                <a:gd name="connsiteY4" fmla="*/ 3502 h 1289377"/>
                <a:gd name="connsiteX5" fmla="*/ 747713 w 2038350"/>
                <a:gd name="connsiteY5" fmla="*/ 189239 h 1289377"/>
                <a:gd name="connsiteX6" fmla="*/ 666750 w 2038350"/>
                <a:gd name="connsiteY6" fmla="*/ 241627 h 1289377"/>
                <a:gd name="connsiteX7" fmla="*/ 666750 w 2038350"/>
                <a:gd name="connsiteY7" fmla="*/ 1289377 h 1289377"/>
                <a:gd name="connsiteX8" fmla="*/ 1200150 w 2038350"/>
                <a:gd name="connsiteY8" fmla="*/ 1289377 h 1289377"/>
                <a:gd name="connsiteX9" fmla="*/ 1200150 w 2038350"/>
                <a:gd name="connsiteY9" fmla="*/ 1108402 h 1289377"/>
                <a:gd name="connsiteX10" fmla="*/ 1109663 w 2038350"/>
                <a:gd name="connsiteY10" fmla="*/ 1036964 h 1289377"/>
                <a:gd name="connsiteX11" fmla="*/ 1209675 w 2038350"/>
                <a:gd name="connsiteY11" fmla="*/ 913139 h 1289377"/>
                <a:gd name="connsiteX12" fmla="*/ 1328738 w 2038350"/>
                <a:gd name="connsiteY12" fmla="*/ 1032202 h 1289377"/>
                <a:gd name="connsiteX13" fmla="*/ 1238250 w 2038350"/>
                <a:gd name="connsiteY13" fmla="*/ 1108402 h 1289377"/>
                <a:gd name="connsiteX14" fmla="*/ 1238250 w 2038350"/>
                <a:gd name="connsiteY14" fmla="*/ 1284614 h 1289377"/>
                <a:gd name="connsiteX15" fmla="*/ 1276350 w 2038350"/>
                <a:gd name="connsiteY15" fmla="*/ 1284614 h 1289377"/>
                <a:gd name="connsiteX16" fmla="*/ 1300163 w 2038350"/>
                <a:gd name="connsiteY16" fmla="*/ 1284614 h 1289377"/>
                <a:gd name="connsiteX17" fmla="*/ 1300163 w 2038350"/>
                <a:gd name="connsiteY17" fmla="*/ 389264 h 1289377"/>
                <a:gd name="connsiteX18" fmla="*/ 1200150 w 2038350"/>
                <a:gd name="connsiteY18" fmla="*/ 355927 h 1289377"/>
                <a:gd name="connsiteX19" fmla="*/ 1276350 w 2038350"/>
                <a:gd name="connsiteY19" fmla="*/ 208289 h 1289377"/>
                <a:gd name="connsiteX20" fmla="*/ 1414463 w 2038350"/>
                <a:gd name="connsiteY20" fmla="*/ 327352 h 1289377"/>
                <a:gd name="connsiteX21" fmla="*/ 1333500 w 2038350"/>
                <a:gd name="connsiteY21" fmla="*/ 384502 h 1289377"/>
                <a:gd name="connsiteX22" fmla="*/ 1333500 w 2038350"/>
                <a:gd name="connsiteY22" fmla="*/ 1284614 h 1289377"/>
                <a:gd name="connsiteX23" fmla="*/ 2038350 w 2038350"/>
                <a:gd name="connsiteY23" fmla="*/ 1284614 h 1289377"/>
                <a:gd name="connsiteX0" fmla="*/ 0 w 2038350"/>
                <a:gd name="connsiteY0" fmla="*/ 1279852 h 1289377"/>
                <a:gd name="connsiteX1" fmla="*/ 642938 w 2038350"/>
                <a:gd name="connsiteY1" fmla="*/ 1279852 h 1289377"/>
                <a:gd name="connsiteX2" fmla="*/ 642938 w 2038350"/>
                <a:gd name="connsiteY2" fmla="*/ 260677 h 1289377"/>
                <a:gd name="connsiteX3" fmla="*/ 581026 w 2038350"/>
                <a:gd name="connsiteY3" fmla="*/ 155901 h 1289377"/>
                <a:gd name="connsiteX4" fmla="*/ 702469 w 2038350"/>
                <a:gd name="connsiteY4" fmla="*/ 3502 h 1289377"/>
                <a:gd name="connsiteX5" fmla="*/ 747713 w 2038350"/>
                <a:gd name="connsiteY5" fmla="*/ 189239 h 1289377"/>
                <a:gd name="connsiteX6" fmla="*/ 666750 w 2038350"/>
                <a:gd name="connsiteY6" fmla="*/ 241627 h 1289377"/>
                <a:gd name="connsiteX7" fmla="*/ 666750 w 2038350"/>
                <a:gd name="connsiteY7" fmla="*/ 1289377 h 1289377"/>
                <a:gd name="connsiteX8" fmla="*/ 1200150 w 2038350"/>
                <a:gd name="connsiteY8" fmla="*/ 1289377 h 1289377"/>
                <a:gd name="connsiteX9" fmla="*/ 1200150 w 2038350"/>
                <a:gd name="connsiteY9" fmla="*/ 1108402 h 1289377"/>
                <a:gd name="connsiteX10" fmla="*/ 1109663 w 2038350"/>
                <a:gd name="connsiteY10" fmla="*/ 1036964 h 1289377"/>
                <a:gd name="connsiteX11" fmla="*/ 1209675 w 2038350"/>
                <a:gd name="connsiteY11" fmla="*/ 913139 h 1289377"/>
                <a:gd name="connsiteX12" fmla="*/ 1328738 w 2038350"/>
                <a:gd name="connsiteY12" fmla="*/ 1032202 h 1289377"/>
                <a:gd name="connsiteX13" fmla="*/ 1238250 w 2038350"/>
                <a:gd name="connsiteY13" fmla="*/ 1108402 h 1289377"/>
                <a:gd name="connsiteX14" fmla="*/ 1238250 w 2038350"/>
                <a:gd name="connsiteY14" fmla="*/ 1284614 h 1289377"/>
                <a:gd name="connsiteX15" fmla="*/ 1276350 w 2038350"/>
                <a:gd name="connsiteY15" fmla="*/ 1284614 h 1289377"/>
                <a:gd name="connsiteX16" fmla="*/ 1300163 w 2038350"/>
                <a:gd name="connsiteY16" fmla="*/ 1284614 h 1289377"/>
                <a:gd name="connsiteX17" fmla="*/ 1300163 w 2038350"/>
                <a:gd name="connsiteY17" fmla="*/ 389264 h 1289377"/>
                <a:gd name="connsiteX18" fmla="*/ 1200150 w 2038350"/>
                <a:gd name="connsiteY18" fmla="*/ 355927 h 1289377"/>
                <a:gd name="connsiteX19" fmla="*/ 1276350 w 2038350"/>
                <a:gd name="connsiteY19" fmla="*/ 208289 h 1289377"/>
                <a:gd name="connsiteX20" fmla="*/ 1414463 w 2038350"/>
                <a:gd name="connsiteY20" fmla="*/ 327352 h 1289377"/>
                <a:gd name="connsiteX21" fmla="*/ 1333500 w 2038350"/>
                <a:gd name="connsiteY21" fmla="*/ 384502 h 1289377"/>
                <a:gd name="connsiteX22" fmla="*/ 1333500 w 2038350"/>
                <a:gd name="connsiteY22" fmla="*/ 1284614 h 1289377"/>
                <a:gd name="connsiteX23" fmla="*/ 2038350 w 2038350"/>
                <a:gd name="connsiteY23" fmla="*/ 1284614 h 1289377"/>
                <a:gd name="connsiteX0" fmla="*/ 0 w 2038350"/>
                <a:gd name="connsiteY0" fmla="*/ 1279852 h 1289377"/>
                <a:gd name="connsiteX1" fmla="*/ 642938 w 2038350"/>
                <a:gd name="connsiteY1" fmla="*/ 1279852 h 1289377"/>
                <a:gd name="connsiteX2" fmla="*/ 642938 w 2038350"/>
                <a:gd name="connsiteY2" fmla="*/ 260677 h 1289377"/>
                <a:gd name="connsiteX3" fmla="*/ 581026 w 2038350"/>
                <a:gd name="connsiteY3" fmla="*/ 155901 h 1289377"/>
                <a:gd name="connsiteX4" fmla="*/ 702469 w 2038350"/>
                <a:gd name="connsiteY4" fmla="*/ 3502 h 1289377"/>
                <a:gd name="connsiteX5" fmla="*/ 747713 w 2038350"/>
                <a:gd name="connsiteY5" fmla="*/ 189239 h 1289377"/>
                <a:gd name="connsiteX6" fmla="*/ 666750 w 2038350"/>
                <a:gd name="connsiteY6" fmla="*/ 241627 h 1289377"/>
                <a:gd name="connsiteX7" fmla="*/ 666750 w 2038350"/>
                <a:gd name="connsiteY7" fmla="*/ 1289377 h 1289377"/>
                <a:gd name="connsiteX8" fmla="*/ 1200150 w 2038350"/>
                <a:gd name="connsiteY8" fmla="*/ 1289377 h 1289377"/>
                <a:gd name="connsiteX9" fmla="*/ 1200150 w 2038350"/>
                <a:gd name="connsiteY9" fmla="*/ 1108402 h 1289377"/>
                <a:gd name="connsiteX10" fmla="*/ 1109663 w 2038350"/>
                <a:gd name="connsiteY10" fmla="*/ 1036964 h 1289377"/>
                <a:gd name="connsiteX11" fmla="*/ 1209675 w 2038350"/>
                <a:gd name="connsiteY11" fmla="*/ 913139 h 1289377"/>
                <a:gd name="connsiteX12" fmla="*/ 1328738 w 2038350"/>
                <a:gd name="connsiteY12" fmla="*/ 1032202 h 1289377"/>
                <a:gd name="connsiteX13" fmla="*/ 1238250 w 2038350"/>
                <a:gd name="connsiteY13" fmla="*/ 1108402 h 1289377"/>
                <a:gd name="connsiteX14" fmla="*/ 1238250 w 2038350"/>
                <a:gd name="connsiteY14" fmla="*/ 1284614 h 1289377"/>
                <a:gd name="connsiteX15" fmla="*/ 1276350 w 2038350"/>
                <a:gd name="connsiteY15" fmla="*/ 1284614 h 1289377"/>
                <a:gd name="connsiteX16" fmla="*/ 1300163 w 2038350"/>
                <a:gd name="connsiteY16" fmla="*/ 1284614 h 1289377"/>
                <a:gd name="connsiteX17" fmla="*/ 1300163 w 2038350"/>
                <a:gd name="connsiteY17" fmla="*/ 389264 h 1289377"/>
                <a:gd name="connsiteX18" fmla="*/ 1200150 w 2038350"/>
                <a:gd name="connsiteY18" fmla="*/ 355927 h 1289377"/>
                <a:gd name="connsiteX19" fmla="*/ 1276350 w 2038350"/>
                <a:gd name="connsiteY19" fmla="*/ 208289 h 1289377"/>
                <a:gd name="connsiteX20" fmla="*/ 1414463 w 2038350"/>
                <a:gd name="connsiteY20" fmla="*/ 327352 h 1289377"/>
                <a:gd name="connsiteX21" fmla="*/ 1333500 w 2038350"/>
                <a:gd name="connsiteY21" fmla="*/ 384502 h 1289377"/>
                <a:gd name="connsiteX22" fmla="*/ 1333500 w 2038350"/>
                <a:gd name="connsiteY22" fmla="*/ 1284614 h 1289377"/>
                <a:gd name="connsiteX23" fmla="*/ 2038350 w 2038350"/>
                <a:gd name="connsiteY23" fmla="*/ 1284614 h 1289377"/>
                <a:gd name="connsiteX0" fmla="*/ 0 w 2038350"/>
                <a:gd name="connsiteY0" fmla="*/ 1279852 h 1289377"/>
                <a:gd name="connsiteX1" fmla="*/ 642938 w 2038350"/>
                <a:gd name="connsiteY1" fmla="*/ 1279852 h 1289377"/>
                <a:gd name="connsiteX2" fmla="*/ 642938 w 2038350"/>
                <a:gd name="connsiteY2" fmla="*/ 260677 h 1289377"/>
                <a:gd name="connsiteX3" fmla="*/ 581026 w 2038350"/>
                <a:gd name="connsiteY3" fmla="*/ 155901 h 1289377"/>
                <a:gd name="connsiteX4" fmla="*/ 702469 w 2038350"/>
                <a:gd name="connsiteY4" fmla="*/ 3502 h 1289377"/>
                <a:gd name="connsiteX5" fmla="*/ 747713 w 2038350"/>
                <a:gd name="connsiteY5" fmla="*/ 189239 h 1289377"/>
                <a:gd name="connsiteX6" fmla="*/ 666750 w 2038350"/>
                <a:gd name="connsiteY6" fmla="*/ 241627 h 1289377"/>
                <a:gd name="connsiteX7" fmla="*/ 666750 w 2038350"/>
                <a:gd name="connsiteY7" fmla="*/ 1289377 h 1289377"/>
                <a:gd name="connsiteX8" fmla="*/ 1200150 w 2038350"/>
                <a:gd name="connsiteY8" fmla="*/ 1289377 h 1289377"/>
                <a:gd name="connsiteX9" fmla="*/ 1200150 w 2038350"/>
                <a:gd name="connsiteY9" fmla="*/ 1108402 h 1289377"/>
                <a:gd name="connsiteX10" fmla="*/ 1109663 w 2038350"/>
                <a:gd name="connsiteY10" fmla="*/ 1036964 h 1289377"/>
                <a:gd name="connsiteX11" fmla="*/ 1209675 w 2038350"/>
                <a:gd name="connsiteY11" fmla="*/ 913139 h 1289377"/>
                <a:gd name="connsiteX12" fmla="*/ 1328738 w 2038350"/>
                <a:gd name="connsiteY12" fmla="*/ 1032202 h 1289377"/>
                <a:gd name="connsiteX13" fmla="*/ 1238250 w 2038350"/>
                <a:gd name="connsiteY13" fmla="*/ 1108402 h 1289377"/>
                <a:gd name="connsiteX14" fmla="*/ 1238250 w 2038350"/>
                <a:gd name="connsiteY14" fmla="*/ 1284614 h 1289377"/>
                <a:gd name="connsiteX15" fmla="*/ 1276350 w 2038350"/>
                <a:gd name="connsiteY15" fmla="*/ 1284614 h 1289377"/>
                <a:gd name="connsiteX16" fmla="*/ 1300163 w 2038350"/>
                <a:gd name="connsiteY16" fmla="*/ 1284614 h 1289377"/>
                <a:gd name="connsiteX17" fmla="*/ 1300163 w 2038350"/>
                <a:gd name="connsiteY17" fmla="*/ 389264 h 1289377"/>
                <a:gd name="connsiteX18" fmla="*/ 1200150 w 2038350"/>
                <a:gd name="connsiteY18" fmla="*/ 355927 h 1289377"/>
                <a:gd name="connsiteX19" fmla="*/ 1276350 w 2038350"/>
                <a:gd name="connsiteY19" fmla="*/ 208289 h 1289377"/>
                <a:gd name="connsiteX20" fmla="*/ 1414463 w 2038350"/>
                <a:gd name="connsiteY20" fmla="*/ 327352 h 1289377"/>
                <a:gd name="connsiteX21" fmla="*/ 1333500 w 2038350"/>
                <a:gd name="connsiteY21" fmla="*/ 384502 h 1289377"/>
                <a:gd name="connsiteX22" fmla="*/ 1333500 w 2038350"/>
                <a:gd name="connsiteY22" fmla="*/ 1284614 h 1289377"/>
                <a:gd name="connsiteX23" fmla="*/ 2038350 w 2038350"/>
                <a:gd name="connsiteY23" fmla="*/ 1284614 h 1289377"/>
                <a:gd name="connsiteX0" fmla="*/ 0 w 2038350"/>
                <a:gd name="connsiteY0" fmla="*/ 1203772 h 1213297"/>
                <a:gd name="connsiteX1" fmla="*/ 642938 w 2038350"/>
                <a:gd name="connsiteY1" fmla="*/ 1203772 h 1213297"/>
                <a:gd name="connsiteX2" fmla="*/ 642938 w 2038350"/>
                <a:gd name="connsiteY2" fmla="*/ 184597 h 1213297"/>
                <a:gd name="connsiteX3" fmla="*/ 581026 w 2038350"/>
                <a:gd name="connsiteY3" fmla="*/ 79821 h 1213297"/>
                <a:gd name="connsiteX4" fmla="*/ 661987 w 2038350"/>
                <a:gd name="connsiteY4" fmla="*/ 6003 h 1213297"/>
                <a:gd name="connsiteX5" fmla="*/ 747713 w 2038350"/>
                <a:gd name="connsiteY5" fmla="*/ 113159 h 1213297"/>
                <a:gd name="connsiteX6" fmla="*/ 666750 w 2038350"/>
                <a:gd name="connsiteY6" fmla="*/ 165547 h 1213297"/>
                <a:gd name="connsiteX7" fmla="*/ 666750 w 2038350"/>
                <a:gd name="connsiteY7" fmla="*/ 1213297 h 1213297"/>
                <a:gd name="connsiteX8" fmla="*/ 1200150 w 2038350"/>
                <a:gd name="connsiteY8" fmla="*/ 1213297 h 1213297"/>
                <a:gd name="connsiteX9" fmla="*/ 1200150 w 2038350"/>
                <a:gd name="connsiteY9" fmla="*/ 1032322 h 1213297"/>
                <a:gd name="connsiteX10" fmla="*/ 1109663 w 2038350"/>
                <a:gd name="connsiteY10" fmla="*/ 960884 h 1213297"/>
                <a:gd name="connsiteX11" fmla="*/ 1209675 w 2038350"/>
                <a:gd name="connsiteY11" fmla="*/ 837059 h 1213297"/>
                <a:gd name="connsiteX12" fmla="*/ 1328738 w 2038350"/>
                <a:gd name="connsiteY12" fmla="*/ 956122 h 1213297"/>
                <a:gd name="connsiteX13" fmla="*/ 1238250 w 2038350"/>
                <a:gd name="connsiteY13" fmla="*/ 1032322 h 1213297"/>
                <a:gd name="connsiteX14" fmla="*/ 1238250 w 2038350"/>
                <a:gd name="connsiteY14" fmla="*/ 1208534 h 1213297"/>
                <a:gd name="connsiteX15" fmla="*/ 1276350 w 2038350"/>
                <a:gd name="connsiteY15" fmla="*/ 1208534 h 1213297"/>
                <a:gd name="connsiteX16" fmla="*/ 1300163 w 2038350"/>
                <a:gd name="connsiteY16" fmla="*/ 1208534 h 1213297"/>
                <a:gd name="connsiteX17" fmla="*/ 1300163 w 2038350"/>
                <a:gd name="connsiteY17" fmla="*/ 313184 h 1213297"/>
                <a:gd name="connsiteX18" fmla="*/ 1200150 w 2038350"/>
                <a:gd name="connsiteY18" fmla="*/ 279847 h 1213297"/>
                <a:gd name="connsiteX19" fmla="*/ 1276350 w 2038350"/>
                <a:gd name="connsiteY19" fmla="*/ 132209 h 1213297"/>
                <a:gd name="connsiteX20" fmla="*/ 1414463 w 2038350"/>
                <a:gd name="connsiteY20" fmla="*/ 251272 h 1213297"/>
                <a:gd name="connsiteX21" fmla="*/ 1333500 w 2038350"/>
                <a:gd name="connsiteY21" fmla="*/ 308422 h 1213297"/>
                <a:gd name="connsiteX22" fmla="*/ 1333500 w 2038350"/>
                <a:gd name="connsiteY22" fmla="*/ 1208534 h 1213297"/>
                <a:gd name="connsiteX23" fmla="*/ 2038350 w 2038350"/>
                <a:gd name="connsiteY23" fmla="*/ 1208534 h 1213297"/>
                <a:gd name="connsiteX0" fmla="*/ 0 w 2038350"/>
                <a:gd name="connsiteY0" fmla="*/ 1198584 h 1208109"/>
                <a:gd name="connsiteX1" fmla="*/ 642938 w 2038350"/>
                <a:gd name="connsiteY1" fmla="*/ 1198584 h 1208109"/>
                <a:gd name="connsiteX2" fmla="*/ 642938 w 2038350"/>
                <a:gd name="connsiteY2" fmla="*/ 179409 h 1208109"/>
                <a:gd name="connsiteX3" fmla="*/ 581026 w 2038350"/>
                <a:gd name="connsiteY3" fmla="*/ 74633 h 1208109"/>
                <a:gd name="connsiteX4" fmla="*/ 661987 w 2038350"/>
                <a:gd name="connsiteY4" fmla="*/ 815 h 1208109"/>
                <a:gd name="connsiteX5" fmla="*/ 747713 w 2038350"/>
                <a:gd name="connsiteY5" fmla="*/ 107971 h 1208109"/>
                <a:gd name="connsiteX6" fmla="*/ 666750 w 2038350"/>
                <a:gd name="connsiteY6" fmla="*/ 160359 h 1208109"/>
                <a:gd name="connsiteX7" fmla="*/ 666750 w 2038350"/>
                <a:gd name="connsiteY7" fmla="*/ 1208109 h 1208109"/>
                <a:gd name="connsiteX8" fmla="*/ 1200150 w 2038350"/>
                <a:gd name="connsiteY8" fmla="*/ 1208109 h 1208109"/>
                <a:gd name="connsiteX9" fmla="*/ 1200150 w 2038350"/>
                <a:gd name="connsiteY9" fmla="*/ 1027134 h 1208109"/>
                <a:gd name="connsiteX10" fmla="*/ 1109663 w 2038350"/>
                <a:gd name="connsiteY10" fmla="*/ 955696 h 1208109"/>
                <a:gd name="connsiteX11" fmla="*/ 1209675 w 2038350"/>
                <a:gd name="connsiteY11" fmla="*/ 831871 h 1208109"/>
                <a:gd name="connsiteX12" fmla="*/ 1328738 w 2038350"/>
                <a:gd name="connsiteY12" fmla="*/ 950934 h 1208109"/>
                <a:gd name="connsiteX13" fmla="*/ 1238250 w 2038350"/>
                <a:gd name="connsiteY13" fmla="*/ 1027134 h 1208109"/>
                <a:gd name="connsiteX14" fmla="*/ 1238250 w 2038350"/>
                <a:gd name="connsiteY14" fmla="*/ 1203346 h 1208109"/>
                <a:gd name="connsiteX15" fmla="*/ 1276350 w 2038350"/>
                <a:gd name="connsiteY15" fmla="*/ 1203346 h 1208109"/>
                <a:gd name="connsiteX16" fmla="*/ 1300163 w 2038350"/>
                <a:gd name="connsiteY16" fmla="*/ 1203346 h 1208109"/>
                <a:gd name="connsiteX17" fmla="*/ 1300163 w 2038350"/>
                <a:gd name="connsiteY17" fmla="*/ 307996 h 1208109"/>
                <a:gd name="connsiteX18" fmla="*/ 1200150 w 2038350"/>
                <a:gd name="connsiteY18" fmla="*/ 274659 h 1208109"/>
                <a:gd name="connsiteX19" fmla="*/ 1276350 w 2038350"/>
                <a:gd name="connsiteY19" fmla="*/ 127021 h 1208109"/>
                <a:gd name="connsiteX20" fmla="*/ 1414463 w 2038350"/>
                <a:gd name="connsiteY20" fmla="*/ 246084 h 1208109"/>
                <a:gd name="connsiteX21" fmla="*/ 1333500 w 2038350"/>
                <a:gd name="connsiteY21" fmla="*/ 303234 h 1208109"/>
                <a:gd name="connsiteX22" fmla="*/ 1333500 w 2038350"/>
                <a:gd name="connsiteY22" fmla="*/ 1203346 h 1208109"/>
                <a:gd name="connsiteX23" fmla="*/ 2038350 w 2038350"/>
                <a:gd name="connsiteY23" fmla="*/ 1203346 h 1208109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7860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7860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7860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7860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7860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76350 w 2038350"/>
                <a:gd name="connsiteY19" fmla="*/ 126217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0150 w 2038350"/>
                <a:gd name="connsiteY18" fmla="*/ 273855 h 1207305"/>
                <a:gd name="connsiteX19" fmla="*/ 1293018 w 2038350"/>
                <a:gd name="connsiteY19" fmla="*/ 140504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9675 w 2038350"/>
                <a:gd name="connsiteY18" fmla="*/ 219086 h 1207305"/>
                <a:gd name="connsiteX19" fmla="*/ 1293018 w 2038350"/>
                <a:gd name="connsiteY19" fmla="*/ 140504 h 1207305"/>
                <a:gd name="connsiteX20" fmla="*/ 1414463 w 2038350"/>
                <a:gd name="connsiteY20" fmla="*/ 245280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9675 w 2038350"/>
                <a:gd name="connsiteY18" fmla="*/ 219086 h 1207305"/>
                <a:gd name="connsiteX19" fmla="*/ 1293018 w 2038350"/>
                <a:gd name="connsiteY19" fmla="*/ 140504 h 1207305"/>
                <a:gd name="connsiteX20" fmla="*/ 1419226 w 2038350"/>
                <a:gd name="connsiteY20" fmla="*/ 221468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09663 w 2038350"/>
                <a:gd name="connsiteY10" fmla="*/ 954892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9675 w 2038350"/>
                <a:gd name="connsiteY18" fmla="*/ 219086 h 1207305"/>
                <a:gd name="connsiteX19" fmla="*/ 1293018 w 2038350"/>
                <a:gd name="connsiteY19" fmla="*/ 140504 h 1207305"/>
                <a:gd name="connsiteX20" fmla="*/ 1378745 w 2038350"/>
                <a:gd name="connsiteY20" fmla="*/ 219087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59669 w 2038350"/>
                <a:gd name="connsiteY10" fmla="*/ 952511 h 1207305"/>
                <a:gd name="connsiteX11" fmla="*/ 1209675 w 2038350"/>
                <a:gd name="connsiteY11" fmla="*/ 83106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9675 w 2038350"/>
                <a:gd name="connsiteY18" fmla="*/ 219086 h 1207305"/>
                <a:gd name="connsiteX19" fmla="*/ 1293018 w 2038350"/>
                <a:gd name="connsiteY19" fmla="*/ 140504 h 1207305"/>
                <a:gd name="connsiteX20" fmla="*/ 1378745 w 2038350"/>
                <a:gd name="connsiteY20" fmla="*/ 219087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59669 w 2038350"/>
                <a:gd name="connsiteY10" fmla="*/ 952511 h 1207305"/>
                <a:gd name="connsiteX11" fmla="*/ 1231106 w 2038350"/>
                <a:gd name="connsiteY11" fmla="*/ 888217 h 1207305"/>
                <a:gd name="connsiteX12" fmla="*/ 1328738 w 2038350"/>
                <a:gd name="connsiteY12" fmla="*/ 950130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9675 w 2038350"/>
                <a:gd name="connsiteY18" fmla="*/ 219086 h 1207305"/>
                <a:gd name="connsiteX19" fmla="*/ 1293018 w 2038350"/>
                <a:gd name="connsiteY19" fmla="*/ 140504 h 1207305"/>
                <a:gd name="connsiteX20" fmla="*/ 1378745 w 2038350"/>
                <a:gd name="connsiteY20" fmla="*/ 219087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  <a:gd name="connsiteX0" fmla="*/ 0 w 2038350"/>
                <a:gd name="connsiteY0" fmla="*/ 1197780 h 1207305"/>
                <a:gd name="connsiteX1" fmla="*/ 642938 w 2038350"/>
                <a:gd name="connsiteY1" fmla="*/ 1197780 h 1207305"/>
                <a:gd name="connsiteX2" fmla="*/ 642938 w 2038350"/>
                <a:gd name="connsiteY2" fmla="*/ 159555 h 1207305"/>
                <a:gd name="connsiteX3" fmla="*/ 581026 w 2038350"/>
                <a:gd name="connsiteY3" fmla="*/ 73829 h 1207305"/>
                <a:gd name="connsiteX4" fmla="*/ 661987 w 2038350"/>
                <a:gd name="connsiteY4" fmla="*/ 11 h 1207305"/>
                <a:gd name="connsiteX5" fmla="*/ 747713 w 2038350"/>
                <a:gd name="connsiteY5" fmla="*/ 107167 h 1207305"/>
                <a:gd name="connsiteX6" fmla="*/ 666750 w 2038350"/>
                <a:gd name="connsiteY6" fmla="*/ 159555 h 1207305"/>
                <a:gd name="connsiteX7" fmla="*/ 666750 w 2038350"/>
                <a:gd name="connsiteY7" fmla="*/ 1207305 h 1207305"/>
                <a:gd name="connsiteX8" fmla="*/ 1200150 w 2038350"/>
                <a:gd name="connsiteY8" fmla="*/ 1207305 h 1207305"/>
                <a:gd name="connsiteX9" fmla="*/ 1200150 w 2038350"/>
                <a:gd name="connsiteY9" fmla="*/ 1026330 h 1207305"/>
                <a:gd name="connsiteX10" fmla="*/ 1159669 w 2038350"/>
                <a:gd name="connsiteY10" fmla="*/ 952511 h 1207305"/>
                <a:gd name="connsiteX11" fmla="*/ 1231106 w 2038350"/>
                <a:gd name="connsiteY11" fmla="*/ 888217 h 1207305"/>
                <a:gd name="connsiteX12" fmla="*/ 1285876 w 2038350"/>
                <a:gd name="connsiteY12" fmla="*/ 954893 h 1207305"/>
                <a:gd name="connsiteX13" fmla="*/ 1238250 w 2038350"/>
                <a:gd name="connsiteY13" fmla="*/ 1026330 h 1207305"/>
                <a:gd name="connsiteX14" fmla="*/ 1238250 w 2038350"/>
                <a:gd name="connsiteY14" fmla="*/ 1202542 h 1207305"/>
                <a:gd name="connsiteX15" fmla="*/ 1276350 w 2038350"/>
                <a:gd name="connsiteY15" fmla="*/ 1202542 h 1207305"/>
                <a:gd name="connsiteX16" fmla="*/ 1300163 w 2038350"/>
                <a:gd name="connsiteY16" fmla="*/ 1202542 h 1207305"/>
                <a:gd name="connsiteX17" fmla="*/ 1300163 w 2038350"/>
                <a:gd name="connsiteY17" fmla="*/ 307192 h 1207305"/>
                <a:gd name="connsiteX18" fmla="*/ 1209675 w 2038350"/>
                <a:gd name="connsiteY18" fmla="*/ 219086 h 1207305"/>
                <a:gd name="connsiteX19" fmla="*/ 1293018 w 2038350"/>
                <a:gd name="connsiteY19" fmla="*/ 140504 h 1207305"/>
                <a:gd name="connsiteX20" fmla="*/ 1378745 w 2038350"/>
                <a:gd name="connsiteY20" fmla="*/ 219087 h 1207305"/>
                <a:gd name="connsiteX21" fmla="*/ 1333500 w 2038350"/>
                <a:gd name="connsiteY21" fmla="*/ 302430 h 1207305"/>
                <a:gd name="connsiteX22" fmla="*/ 1333500 w 2038350"/>
                <a:gd name="connsiteY22" fmla="*/ 1202542 h 1207305"/>
                <a:gd name="connsiteX23" fmla="*/ 2038350 w 2038350"/>
                <a:gd name="connsiteY23" fmla="*/ 1202542 h 1207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038350" h="1207305">
                  <a:moveTo>
                    <a:pt x="0" y="1197780"/>
                  </a:moveTo>
                  <a:lnTo>
                    <a:pt x="642938" y="1197780"/>
                  </a:lnTo>
                  <a:lnTo>
                    <a:pt x="642938" y="159555"/>
                  </a:lnTo>
                  <a:cubicBezTo>
                    <a:pt x="580232" y="148443"/>
                    <a:pt x="577851" y="100420"/>
                    <a:pt x="581026" y="73829"/>
                  </a:cubicBezTo>
                  <a:cubicBezTo>
                    <a:pt x="584201" y="47238"/>
                    <a:pt x="584589" y="-805"/>
                    <a:pt x="661987" y="11"/>
                  </a:cubicBezTo>
                  <a:cubicBezTo>
                    <a:pt x="748732" y="926"/>
                    <a:pt x="746919" y="21045"/>
                    <a:pt x="747713" y="107167"/>
                  </a:cubicBezTo>
                  <a:cubicBezTo>
                    <a:pt x="747958" y="133769"/>
                    <a:pt x="761207" y="155586"/>
                    <a:pt x="666750" y="159555"/>
                  </a:cubicBezTo>
                  <a:lnTo>
                    <a:pt x="666750" y="1207305"/>
                  </a:lnTo>
                  <a:lnTo>
                    <a:pt x="1200150" y="1207305"/>
                  </a:lnTo>
                  <a:cubicBezTo>
                    <a:pt x="1200150" y="1146980"/>
                    <a:pt x="1206897" y="1068796"/>
                    <a:pt x="1200150" y="1026330"/>
                  </a:cubicBezTo>
                  <a:cubicBezTo>
                    <a:pt x="1193403" y="983864"/>
                    <a:pt x="1154510" y="975530"/>
                    <a:pt x="1159669" y="952511"/>
                  </a:cubicBezTo>
                  <a:cubicBezTo>
                    <a:pt x="1164828" y="929492"/>
                    <a:pt x="1210072" y="887820"/>
                    <a:pt x="1231106" y="888217"/>
                  </a:cubicBezTo>
                  <a:cubicBezTo>
                    <a:pt x="1252140" y="888614"/>
                    <a:pt x="1284685" y="931874"/>
                    <a:pt x="1285876" y="954893"/>
                  </a:cubicBezTo>
                  <a:cubicBezTo>
                    <a:pt x="1287067" y="977912"/>
                    <a:pt x="1257300" y="993786"/>
                    <a:pt x="1238250" y="1026330"/>
                  </a:cubicBezTo>
                  <a:lnTo>
                    <a:pt x="1238250" y="1202542"/>
                  </a:lnTo>
                  <a:cubicBezTo>
                    <a:pt x="1250950" y="1202542"/>
                    <a:pt x="1266031" y="1206511"/>
                    <a:pt x="1276350" y="1202542"/>
                  </a:cubicBezTo>
                  <a:lnTo>
                    <a:pt x="1300163" y="1202542"/>
                  </a:lnTo>
                  <a:lnTo>
                    <a:pt x="1300163" y="307192"/>
                  </a:lnTo>
                  <a:cubicBezTo>
                    <a:pt x="1252537" y="314336"/>
                    <a:pt x="1210866" y="246867"/>
                    <a:pt x="1209675" y="219086"/>
                  </a:cubicBezTo>
                  <a:cubicBezTo>
                    <a:pt x="1208484" y="191305"/>
                    <a:pt x="1264840" y="140504"/>
                    <a:pt x="1293018" y="140504"/>
                  </a:cubicBezTo>
                  <a:cubicBezTo>
                    <a:pt x="1321196" y="140504"/>
                    <a:pt x="1371998" y="192099"/>
                    <a:pt x="1378745" y="219087"/>
                  </a:cubicBezTo>
                  <a:cubicBezTo>
                    <a:pt x="1385492" y="246075"/>
                    <a:pt x="1378744" y="288539"/>
                    <a:pt x="1333500" y="302430"/>
                  </a:cubicBezTo>
                  <a:lnTo>
                    <a:pt x="1333500" y="1202542"/>
                  </a:lnTo>
                  <a:lnTo>
                    <a:pt x="2038350" y="1202542"/>
                  </a:lnTo>
                </a:path>
              </a:pathLst>
            </a:cu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5" name="Connecteur droit 44"/>
            <p:cNvCxnSpPr/>
            <p:nvPr/>
          </p:nvCxnSpPr>
          <p:spPr>
            <a:xfrm>
              <a:off x="5410200" y="4188228"/>
              <a:ext cx="2103120" cy="16626"/>
            </a:xfrm>
            <a:prstGeom prst="line">
              <a:avLst/>
            </a:prstGeom>
            <a:ln w="635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06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27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4</cp:revision>
  <dcterms:created xsi:type="dcterms:W3CDTF">2022-11-08T15:26:36Z</dcterms:created>
  <dcterms:modified xsi:type="dcterms:W3CDTF">2022-11-08T16:36:19Z</dcterms:modified>
</cp:coreProperties>
</file>