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6894A-2EE2-48BB-9FAA-35BE9FECC03E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5D410242-9AE6-4B98-9E4E-6257A001A6DE}">
      <dgm:prSet phldrT="[Texte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Electromagnetic</a:t>
          </a:r>
          <a:r>
            <a:rPr lang="fr-FR" dirty="0" smtClean="0"/>
            <a:t> Field</a:t>
          </a:r>
          <a:endParaRPr lang="fr-FR" dirty="0"/>
        </a:p>
      </dgm:t>
    </dgm:pt>
    <dgm:pt modelId="{A6E21081-B7B6-4480-85FE-CA23E902B40B}" type="parTrans" cxnId="{E2EACA3E-4705-4F26-8584-36B6BA8C6FBB}">
      <dgm:prSet/>
      <dgm:spPr/>
      <dgm:t>
        <a:bodyPr/>
        <a:lstStyle/>
        <a:p>
          <a:endParaRPr lang="fr-FR"/>
        </a:p>
      </dgm:t>
    </dgm:pt>
    <dgm:pt modelId="{0297B04F-FE73-4715-8051-51063E17401E}" type="sibTrans" cxnId="{E2EACA3E-4705-4F26-8584-36B6BA8C6FBB}">
      <dgm:prSet/>
      <dgm:spPr>
        <a:ln w="38100"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E9296DA8-A926-4385-BE22-7BC6F94ABB0A}">
      <dgm:prSet phldrT="[Texte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Particles</a:t>
          </a:r>
          <a:r>
            <a:rPr lang="fr-FR" dirty="0" smtClean="0"/>
            <a:t> </a:t>
          </a:r>
          <a:r>
            <a:rPr lang="fr-FR" dirty="0" err="1" smtClean="0"/>
            <a:t>Trajectories</a:t>
          </a:r>
          <a:endParaRPr lang="fr-FR" dirty="0"/>
        </a:p>
      </dgm:t>
    </dgm:pt>
    <dgm:pt modelId="{600AC580-5C55-4952-89CC-2160191C18D0}" type="parTrans" cxnId="{98B1B013-3B5C-4260-8002-7F477049FCA7}">
      <dgm:prSet/>
      <dgm:spPr/>
      <dgm:t>
        <a:bodyPr/>
        <a:lstStyle/>
        <a:p>
          <a:endParaRPr lang="fr-FR"/>
        </a:p>
      </dgm:t>
    </dgm:pt>
    <dgm:pt modelId="{3325577E-4DD4-4A4C-B0E1-E2A52204AD5C}" type="sibTrans" cxnId="{98B1B013-3B5C-4260-8002-7F477049FCA7}">
      <dgm:prSet/>
      <dgm:spPr>
        <a:ln w="38100"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3560775C-6B24-4E0C-A981-09CB8AF36066}">
      <dgm:prSet phldrT="[Texte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Charges, </a:t>
          </a:r>
          <a:r>
            <a:rPr lang="fr-FR" dirty="0" err="1" smtClean="0"/>
            <a:t>Currents</a:t>
          </a:r>
          <a:endParaRPr lang="fr-FR" dirty="0"/>
        </a:p>
      </dgm:t>
    </dgm:pt>
    <dgm:pt modelId="{6655AF2B-1BC1-46C6-A719-17AB3AEFD0F3}" type="parTrans" cxnId="{770512C5-7476-4849-9296-6C3BD56B71C9}">
      <dgm:prSet/>
      <dgm:spPr/>
      <dgm:t>
        <a:bodyPr/>
        <a:lstStyle/>
        <a:p>
          <a:endParaRPr lang="fr-FR"/>
        </a:p>
      </dgm:t>
    </dgm:pt>
    <dgm:pt modelId="{48E8752F-CAF0-4F70-8AFE-298831FCEAC6}" type="sibTrans" cxnId="{770512C5-7476-4849-9296-6C3BD56B71C9}">
      <dgm:prSet/>
      <dgm:spPr>
        <a:ln w="38100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DF5BE921-2E67-4F53-949F-2AAF4A0BEB8A}" type="pres">
      <dgm:prSet presAssocID="{3076894A-2EE2-48BB-9FAA-35BE9FECC03E}" presName="cycle" presStyleCnt="0">
        <dgm:presLayoutVars>
          <dgm:dir/>
          <dgm:resizeHandles val="exact"/>
        </dgm:presLayoutVars>
      </dgm:prSet>
      <dgm:spPr/>
    </dgm:pt>
    <dgm:pt modelId="{533DC6E5-F7DF-487E-B515-A0F65F38D5E6}" type="pres">
      <dgm:prSet presAssocID="{5D410242-9AE6-4B98-9E4E-6257A001A6DE}" presName="node" presStyleLbl="node1" presStyleIdx="0" presStyleCnt="3">
        <dgm:presLayoutVars>
          <dgm:bulletEnabled val="1"/>
        </dgm:presLayoutVars>
      </dgm:prSet>
      <dgm:spPr/>
    </dgm:pt>
    <dgm:pt modelId="{9BC87BD0-EA47-45EC-9D97-4C20FEBD7900}" type="pres">
      <dgm:prSet presAssocID="{5D410242-9AE6-4B98-9E4E-6257A001A6DE}" presName="spNode" presStyleCnt="0"/>
      <dgm:spPr/>
    </dgm:pt>
    <dgm:pt modelId="{9711D7F3-8530-4FDC-9259-96651F323674}" type="pres">
      <dgm:prSet presAssocID="{0297B04F-FE73-4715-8051-51063E17401E}" presName="sibTrans" presStyleLbl="sibTrans1D1" presStyleIdx="0" presStyleCnt="3"/>
      <dgm:spPr/>
    </dgm:pt>
    <dgm:pt modelId="{AEE61DBC-DE25-4E6F-8904-203B2C49361C}" type="pres">
      <dgm:prSet presAssocID="{E9296DA8-A926-4385-BE22-7BC6F94ABB0A}" presName="node" presStyleLbl="node1" presStyleIdx="1" presStyleCnt="3">
        <dgm:presLayoutVars>
          <dgm:bulletEnabled val="1"/>
        </dgm:presLayoutVars>
      </dgm:prSet>
      <dgm:spPr/>
    </dgm:pt>
    <dgm:pt modelId="{D518B16C-B089-4408-BC57-C88963773199}" type="pres">
      <dgm:prSet presAssocID="{E9296DA8-A926-4385-BE22-7BC6F94ABB0A}" presName="spNode" presStyleCnt="0"/>
      <dgm:spPr/>
    </dgm:pt>
    <dgm:pt modelId="{FAD6164A-B73C-466D-B7BC-D6E8817553A8}" type="pres">
      <dgm:prSet presAssocID="{3325577E-4DD4-4A4C-B0E1-E2A52204AD5C}" presName="sibTrans" presStyleLbl="sibTrans1D1" presStyleIdx="1" presStyleCnt="3"/>
      <dgm:spPr/>
    </dgm:pt>
    <dgm:pt modelId="{EF7DDF0B-51C9-43AC-9F7C-8620598783B4}" type="pres">
      <dgm:prSet presAssocID="{3560775C-6B24-4E0C-A981-09CB8AF3606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C7668E-877B-4419-8A57-EB1D14F18ABA}" type="pres">
      <dgm:prSet presAssocID="{3560775C-6B24-4E0C-A981-09CB8AF36066}" presName="spNode" presStyleCnt="0"/>
      <dgm:spPr/>
    </dgm:pt>
    <dgm:pt modelId="{573F6D6B-9F22-4132-B2EB-B180C7A37B68}" type="pres">
      <dgm:prSet presAssocID="{48E8752F-CAF0-4F70-8AFE-298831FCEAC6}" presName="sibTrans" presStyleLbl="sibTrans1D1" presStyleIdx="2" presStyleCnt="3"/>
      <dgm:spPr/>
    </dgm:pt>
  </dgm:ptLst>
  <dgm:cxnLst>
    <dgm:cxn modelId="{817EA66E-BB85-4C79-9400-F6F1D7D3C8A7}" type="presOf" srcId="{3076894A-2EE2-48BB-9FAA-35BE9FECC03E}" destId="{DF5BE921-2E67-4F53-949F-2AAF4A0BEB8A}" srcOrd="0" destOrd="0" presId="urn:microsoft.com/office/officeart/2005/8/layout/cycle5"/>
    <dgm:cxn modelId="{A2F62B8F-202A-485A-91CD-2B0137C3A0DF}" type="presOf" srcId="{48E8752F-CAF0-4F70-8AFE-298831FCEAC6}" destId="{573F6D6B-9F22-4132-B2EB-B180C7A37B68}" srcOrd="0" destOrd="0" presId="urn:microsoft.com/office/officeart/2005/8/layout/cycle5"/>
    <dgm:cxn modelId="{D57B7023-575E-4057-8D65-3877C8447113}" type="presOf" srcId="{E9296DA8-A926-4385-BE22-7BC6F94ABB0A}" destId="{AEE61DBC-DE25-4E6F-8904-203B2C49361C}" srcOrd="0" destOrd="0" presId="urn:microsoft.com/office/officeart/2005/8/layout/cycle5"/>
    <dgm:cxn modelId="{1ECD8341-BBD5-4265-B7A8-9105A1ECD69C}" type="presOf" srcId="{3325577E-4DD4-4A4C-B0E1-E2A52204AD5C}" destId="{FAD6164A-B73C-466D-B7BC-D6E8817553A8}" srcOrd="0" destOrd="0" presId="urn:microsoft.com/office/officeart/2005/8/layout/cycle5"/>
    <dgm:cxn modelId="{98B1B013-3B5C-4260-8002-7F477049FCA7}" srcId="{3076894A-2EE2-48BB-9FAA-35BE9FECC03E}" destId="{E9296DA8-A926-4385-BE22-7BC6F94ABB0A}" srcOrd="1" destOrd="0" parTransId="{600AC580-5C55-4952-89CC-2160191C18D0}" sibTransId="{3325577E-4DD4-4A4C-B0E1-E2A52204AD5C}"/>
    <dgm:cxn modelId="{770512C5-7476-4849-9296-6C3BD56B71C9}" srcId="{3076894A-2EE2-48BB-9FAA-35BE9FECC03E}" destId="{3560775C-6B24-4E0C-A981-09CB8AF36066}" srcOrd="2" destOrd="0" parTransId="{6655AF2B-1BC1-46C6-A719-17AB3AEFD0F3}" sibTransId="{48E8752F-CAF0-4F70-8AFE-298831FCEAC6}"/>
    <dgm:cxn modelId="{CF9C128E-4DCD-4598-9E03-8CD00112B861}" type="presOf" srcId="{0297B04F-FE73-4715-8051-51063E17401E}" destId="{9711D7F3-8530-4FDC-9259-96651F323674}" srcOrd="0" destOrd="0" presId="urn:microsoft.com/office/officeart/2005/8/layout/cycle5"/>
    <dgm:cxn modelId="{4F3E8A6D-606B-4CA2-8039-8AAB3E5DF854}" type="presOf" srcId="{3560775C-6B24-4E0C-A981-09CB8AF36066}" destId="{EF7DDF0B-51C9-43AC-9F7C-8620598783B4}" srcOrd="0" destOrd="0" presId="urn:microsoft.com/office/officeart/2005/8/layout/cycle5"/>
    <dgm:cxn modelId="{30C654A2-8F89-4FAF-9B91-36DE0961D3E1}" type="presOf" srcId="{5D410242-9AE6-4B98-9E4E-6257A001A6DE}" destId="{533DC6E5-F7DF-487E-B515-A0F65F38D5E6}" srcOrd="0" destOrd="0" presId="urn:microsoft.com/office/officeart/2005/8/layout/cycle5"/>
    <dgm:cxn modelId="{E2EACA3E-4705-4F26-8584-36B6BA8C6FBB}" srcId="{3076894A-2EE2-48BB-9FAA-35BE9FECC03E}" destId="{5D410242-9AE6-4B98-9E4E-6257A001A6DE}" srcOrd="0" destOrd="0" parTransId="{A6E21081-B7B6-4480-85FE-CA23E902B40B}" sibTransId="{0297B04F-FE73-4715-8051-51063E17401E}"/>
    <dgm:cxn modelId="{C2121CB5-5B77-4CE1-945B-69D14E1908D3}" type="presParOf" srcId="{DF5BE921-2E67-4F53-949F-2AAF4A0BEB8A}" destId="{533DC6E5-F7DF-487E-B515-A0F65F38D5E6}" srcOrd="0" destOrd="0" presId="urn:microsoft.com/office/officeart/2005/8/layout/cycle5"/>
    <dgm:cxn modelId="{D11E4E24-F80C-482F-97D2-F92C51EE10DC}" type="presParOf" srcId="{DF5BE921-2E67-4F53-949F-2AAF4A0BEB8A}" destId="{9BC87BD0-EA47-45EC-9D97-4C20FEBD7900}" srcOrd="1" destOrd="0" presId="urn:microsoft.com/office/officeart/2005/8/layout/cycle5"/>
    <dgm:cxn modelId="{D37EAFB1-B572-44D3-AEFF-471B12B1ADE6}" type="presParOf" srcId="{DF5BE921-2E67-4F53-949F-2AAF4A0BEB8A}" destId="{9711D7F3-8530-4FDC-9259-96651F323674}" srcOrd="2" destOrd="0" presId="urn:microsoft.com/office/officeart/2005/8/layout/cycle5"/>
    <dgm:cxn modelId="{586C1972-B525-41A5-A9F4-15E60E6BA030}" type="presParOf" srcId="{DF5BE921-2E67-4F53-949F-2AAF4A0BEB8A}" destId="{AEE61DBC-DE25-4E6F-8904-203B2C49361C}" srcOrd="3" destOrd="0" presId="urn:microsoft.com/office/officeart/2005/8/layout/cycle5"/>
    <dgm:cxn modelId="{E18DD73A-47A3-42AE-B79E-DE315C6C2920}" type="presParOf" srcId="{DF5BE921-2E67-4F53-949F-2AAF4A0BEB8A}" destId="{D518B16C-B089-4408-BC57-C88963773199}" srcOrd="4" destOrd="0" presId="urn:microsoft.com/office/officeart/2005/8/layout/cycle5"/>
    <dgm:cxn modelId="{CBAABB2C-E481-42E0-9D30-84A4408C507D}" type="presParOf" srcId="{DF5BE921-2E67-4F53-949F-2AAF4A0BEB8A}" destId="{FAD6164A-B73C-466D-B7BC-D6E8817553A8}" srcOrd="5" destOrd="0" presId="urn:microsoft.com/office/officeart/2005/8/layout/cycle5"/>
    <dgm:cxn modelId="{E7FEC996-2C61-446A-A289-50E5ADB3F009}" type="presParOf" srcId="{DF5BE921-2E67-4F53-949F-2AAF4A0BEB8A}" destId="{EF7DDF0B-51C9-43AC-9F7C-8620598783B4}" srcOrd="6" destOrd="0" presId="urn:microsoft.com/office/officeart/2005/8/layout/cycle5"/>
    <dgm:cxn modelId="{9BF6D219-3281-4419-A7D6-1549B1E5FD7A}" type="presParOf" srcId="{DF5BE921-2E67-4F53-949F-2AAF4A0BEB8A}" destId="{7EC7668E-877B-4419-8A57-EB1D14F18ABA}" srcOrd="7" destOrd="0" presId="urn:microsoft.com/office/officeart/2005/8/layout/cycle5"/>
    <dgm:cxn modelId="{19158AE1-1A63-4925-9F3C-A940DE7E8252}" type="presParOf" srcId="{DF5BE921-2E67-4F53-949F-2AAF4A0BEB8A}" destId="{573F6D6B-9F22-4132-B2EB-B180C7A37B68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DC6E5-F7DF-487E-B515-A0F65F38D5E6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Electromagnetic</a:t>
          </a:r>
          <a:r>
            <a:rPr lang="fr-FR" sz="2500" kern="1200" dirty="0" smtClean="0"/>
            <a:t> Field</a:t>
          </a:r>
          <a:endParaRPr lang="fr-FR" sz="2500" kern="1200" dirty="0"/>
        </a:p>
      </dsp:txBody>
      <dsp:txXfrm>
        <a:off x="2900613" y="80662"/>
        <a:ext cx="2326773" cy="1457220"/>
      </dsp:txXfrm>
    </dsp:sp>
    <dsp:sp modelId="{9711D7F3-8530-4FDC-9259-96651F323674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38100" cap="flat" cmpd="sng" algn="ctr">
          <a:solidFill>
            <a:schemeClr val="accent2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61DBC-DE25-4E6F-8904-203B2C49361C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Particles</a:t>
          </a:r>
          <a:r>
            <a:rPr lang="fr-FR" sz="2500" kern="1200" dirty="0" smtClean="0"/>
            <a:t> </a:t>
          </a:r>
          <a:r>
            <a:rPr lang="fr-FR" sz="2500" kern="1200" dirty="0" err="1" smtClean="0"/>
            <a:t>Trajectories</a:t>
          </a:r>
          <a:endParaRPr lang="fr-FR" sz="2500" kern="1200" dirty="0"/>
        </a:p>
      </dsp:txBody>
      <dsp:txXfrm>
        <a:off x="4766651" y="3312736"/>
        <a:ext cx="2326773" cy="1457220"/>
      </dsp:txXfrm>
    </dsp:sp>
    <dsp:sp modelId="{FAD6164A-B73C-466D-B7BC-D6E8817553A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38100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DDF0B-51C9-43AC-9F7C-8620598783B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Charges, </a:t>
          </a:r>
          <a:r>
            <a:rPr lang="fr-FR" sz="2500" kern="1200" dirty="0" err="1" smtClean="0"/>
            <a:t>Currents</a:t>
          </a:r>
          <a:endParaRPr lang="fr-FR" sz="2500" kern="1200" dirty="0"/>
        </a:p>
      </dsp:txBody>
      <dsp:txXfrm>
        <a:off x="1034574" y="3312736"/>
        <a:ext cx="2326773" cy="1457220"/>
      </dsp:txXfrm>
    </dsp:sp>
    <dsp:sp modelId="{573F6D6B-9F22-4132-B2EB-B180C7A37B6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38100" cap="flat" cmpd="sng" algn="ctr">
          <a:solidFill>
            <a:schemeClr val="accent1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23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66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5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54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6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89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2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7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1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7BCA-9B8E-4EE2-849F-3E581E19575A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9C13-768E-4E94-944F-74C67DE070A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4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4958084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2599509" y="2312126"/>
            <a:ext cx="14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 </a:t>
            </a:r>
            <a:r>
              <a:rPr lang="fr-FR" dirty="0" err="1" smtClean="0"/>
              <a:t>terms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in </a:t>
            </a:r>
            <a:r>
              <a:rPr lang="fr-FR" dirty="0" err="1" smtClean="0"/>
              <a:t>Maxwell’s</a:t>
            </a:r>
            <a:endParaRPr lang="fr-FR" dirty="0"/>
          </a:p>
          <a:p>
            <a:pPr algn="ctr"/>
            <a:r>
              <a:rPr lang="fr-FR" dirty="0" smtClean="0"/>
              <a:t>Equations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8290560" y="2312126"/>
            <a:ext cx="88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Lorentz</a:t>
            </a:r>
            <a:br>
              <a:rPr lang="fr-FR" dirty="0" smtClean="0"/>
            </a:br>
            <a:r>
              <a:rPr lang="fr-FR" dirty="0" smtClean="0"/>
              <a:t>Force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5170714" y="5934670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Particles</a:t>
            </a:r>
            <a:r>
              <a:rPr lang="fr-FR" dirty="0" smtClean="0"/>
              <a:t> </a:t>
            </a:r>
            <a:r>
              <a:rPr lang="fr-FR" dirty="0" err="1" smtClean="0"/>
              <a:t>Statistics</a:t>
            </a:r>
            <a:endParaRPr lang="fr-FR" dirty="0" smtClean="0"/>
          </a:p>
          <a:p>
            <a:pPr algn="ctr"/>
            <a:r>
              <a:rPr lang="fr-FR" dirty="0" smtClean="0"/>
              <a:t>(plasma model)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5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1</cp:revision>
  <dcterms:created xsi:type="dcterms:W3CDTF">2023-10-22T09:16:00Z</dcterms:created>
  <dcterms:modified xsi:type="dcterms:W3CDTF">2023-10-22T09:16:54Z</dcterms:modified>
</cp:coreProperties>
</file>